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357" r:id="rId2"/>
    <p:sldId id="358" r:id="rId3"/>
    <p:sldId id="360" r:id="rId4"/>
    <p:sldId id="361" r:id="rId5"/>
    <p:sldId id="363" r:id="rId6"/>
    <p:sldId id="3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6CD1B-956B-4764-BBED-3BC68BE06997}" type="datetimeFigureOut">
              <a:rPr lang="it-IT" smtClean="0"/>
              <a:t>10/04/2024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3F4F0-DF3C-4171-8C4E-D46079A763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11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>
          <a:xfrm>
            <a:off x="632456" y="2493698"/>
            <a:ext cx="10975177" cy="4013942"/>
          </a:xfrm>
          <a:prstGeom prst="rect">
            <a:avLst/>
          </a:prstGeom>
          <a:solidFill>
            <a:srgbClr val="EB30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20000" y="2988000"/>
            <a:ext cx="8534400" cy="10800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ts val="4480"/>
              </a:lnSpc>
              <a:defRPr sz="4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20000" y="4392000"/>
            <a:ext cx="8534400" cy="62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3120"/>
              </a:lnSpc>
              <a:buNone/>
              <a:defRPr sz="3000">
                <a:solidFill>
                  <a:srgbClr val="FFFFFF"/>
                </a:solidFill>
                <a:latin typeface="Helvetica Neue LT Std 55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35" y="176196"/>
            <a:ext cx="6593284" cy="32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8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20000" y="306000"/>
            <a:ext cx="95616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20000" y="2394000"/>
            <a:ext cx="8750400" cy="3391200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1026968" y="6306346"/>
            <a:ext cx="555432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000" y="842400"/>
            <a:ext cx="95616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11" name="Immagine 10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4" y="6339386"/>
            <a:ext cx="1247997" cy="175104"/>
          </a:xfrm>
          <a:prstGeom prst="rect">
            <a:avLst/>
          </a:prstGeom>
        </p:spPr>
      </p:pic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1920001" y="6306346"/>
            <a:ext cx="1243860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11/04/2024</a:t>
            </a:r>
            <a:endParaRPr lang="it-IT" dirty="0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425099" y="6306346"/>
            <a:ext cx="6900287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Esercitazioni di Fondamenti di Programmazione (AK - LZ)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64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1920000" y="306000"/>
            <a:ext cx="95616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1920000" y="2394000"/>
            <a:ext cx="8750400" cy="3391200"/>
          </a:xfrm>
          <a:prstGeom prst="rect">
            <a:avLst/>
          </a:prstGeom>
        </p:spPr>
        <p:txBody>
          <a:bodyPr numCol="1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>
          <a:xfrm>
            <a:off x="1920001" y="6306346"/>
            <a:ext cx="1243860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11/04/2024</a:t>
            </a:r>
            <a:endParaRPr lang="it-IT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425099" y="6306346"/>
            <a:ext cx="6900287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Esercitazioni di Fondamenti di Programmazione (AK - LZ)</a:t>
            </a:r>
            <a:endParaRPr lang="it-IT" dirty="0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1026968" y="6306346"/>
            <a:ext cx="555432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000" y="842400"/>
            <a:ext cx="95616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9" name="Immagine 8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4" y="6339386"/>
            <a:ext cx="1247997" cy="1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6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0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95600" y="3093098"/>
            <a:ext cx="6400800" cy="1513037"/>
          </a:xfrm>
        </p:spPr>
        <p:txBody>
          <a:bodyPr/>
          <a:lstStyle/>
          <a:p>
            <a:pPr algn="ctr"/>
            <a:r>
              <a:rPr lang="it-IT" sz="3200" dirty="0"/>
              <a:t>Esercitazioni di Fondamenti di Programmazione (AK – LZ)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152073" y="5478760"/>
            <a:ext cx="7924800" cy="94974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it-IT" sz="1600" dirty="0"/>
              <a:t>Materiale didattico preparato dal dott. Benamati Riccardo</a:t>
            </a:r>
          </a:p>
          <a:p>
            <a:pPr algn="ctr">
              <a:lnSpc>
                <a:spcPct val="100000"/>
              </a:lnSpc>
            </a:pPr>
            <a:r>
              <a:rPr lang="it-IT" sz="1600" dirty="0"/>
              <a:t>Università di Modena e Reggio-Emilia</a:t>
            </a:r>
          </a:p>
          <a:p>
            <a:pPr algn="ctr">
              <a:lnSpc>
                <a:spcPct val="100000"/>
              </a:lnSpc>
            </a:pPr>
            <a:r>
              <a:rPr lang="it-IT" sz="1600" dirty="0" err="1"/>
              <a:t>a.a</a:t>
            </a:r>
            <a:r>
              <a:rPr lang="it-IT" sz="1600" dirty="0"/>
              <a:t>. 2023-2024</a:t>
            </a:r>
          </a:p>
          <a:p>
            <a:pPr algn="ctr">
              <a:lnSpc>
                <a:spcPct val="100000"/>
              </a:lnSpc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8531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6BF55F-F245-5ADD-6497-12F8C64E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70B4A5A-0CCA-2573-6948-FF981C55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11/04/2024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B55CFC8-6219-4498-6C52-4FE8CB6E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9271FC-FD39-DF3D-A5AA-F3B9C70470F3}"/>
              </a:ext>
            </a:extLst>
          </p:cNvPr>
          <p:cNvSpPr txBox="1"/>
          <p:nvPr/>
        </p:nvSpPr>
        <p:spPr>
          <a:xfrm>
            <a:off x="624348" y="2094270"/>
            <a:ext cx="10943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Mail</a:t>
            </a:r>
            <a:r>
              <a:rPr lang="it-IT" sz="2400" dirty="0"/>
              <a:t>: </a:t>
            </a:r>
          </a:p>
          <a:p>
            <a:pPr algn="just"/>
            <a:r>
              <a:rPr lang="it-IT" sz="2400" dirty="0">
                <a:solidFill>
                  <a:srgbClr val="00B0F0"/>
                </a:solidFill>
              </a:rPr>
              <a:t>269260@studenti.unimore.it</a:t>
            </a:r>
          </a:p>
          <a:p>
            <a:pPr algn="just"/>
            <a:endParaRPr lang="it-IT" sz="2400" b="1" dirty="0"/>
          </a:p>
          <a:p>
            <a:pPr algn="just"/>
            <a:r>
              <a:rPr lang="it-IT" sz="2400" b="1" dirty="0"/>
              <a:t>Materiale fatto a lezione</a:t>
            </a:r>
            <a:r>
              <a:rPr lang="it-IT" sz="2400" dirty="0"/>
              <a:t>:</a:t>
            </a:r>
          </a:p>
          <a:p>
            <a:pPr algn="just"/>
            <a:r>
              <a:rPr lang="it-IT" sz="2400" dirty="0">
                <a:solidFill>
                  <a:srgbClr val="00B0F0"/>
                </a:solidFill>
              </a:rPr>
              <a:t>https://github.com/RiccardoBenamati/Tutoraggio_Fondamenti_Programmazione.git</a:t>
            </a:r>
          </a:p>
          <a:p>
            <a:pPr algn="just"/>
            <a:r>
              <a:rPr lang="it-IT" sz="2400" dirty="0"/>
              <a:t>Dopo ogni lezione troverete una cartella datata con il materiale utilizzato: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Codice Python;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Lezione registrata;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Eventuali file integrativi.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C6E10D-A1FD-30E5-1E39-C028056C3F9E}"/>
              </a:ext>
            </a:extLst>
          </p:cNvPr>
          <p:cNvSpPr txBox="1"/>
          <p:nvPr/>
        </p:nvSpPr>
        <p:spPr>
          <a:xfrm>
            <a:off x="3116824" y="639096"/>
            <a:ext cx="595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/>
              <a:t>Benamati Riccardo</a:t>
            </a:r>
          </a:p>
        </p:txBody>
      </p:sp>
    </p:spTree>
    <p:extLst>
      <p:ext uri="{BB962C8B-B14F-4D97-AF65-F5344CB8AC3E}">
        <p14:creationId xmlns:p14="http://schemas.microsoft.com/office/powerpoint/2010/main" val="376731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11/04/2024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4415876-FC10-5AA9-9154-BD5A5755A5B0}"/>
              </a:ext>
            </a:extLst>
          </p:cNvPr>
          <p:cNvSpPr txBox="1"/>
          <p:nvPr/>
        </p:nvSpPr>
        <p:spPr>
          <a:xfrm>
            <a:off x="774441" y="2397948"/>
            <a:ext cx="106431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Scrivere un programma che chiede all’utente di inserire dei numeri fino a quando non viene inserito il numero 0.</a:t>
            </a:r>
          </a:p>
          <a:p>
            <a:pPr algn="just"/>
            <a:r>
              <a:rPr lang="it-IT" sz="3200" dirty="0"/>
              <a:t>Una volta inserito il numero 0, il programma stampa il valore minimo inserito fino a quel momento per poi terminare.</a:t>
            </a:r>
          </a:p>
        </p:txBody>
      </p:sp>
    </p:spTree>
    <p:extLst>
      <p:ext uri="{BB962C8B-B14F-4D97-AF65-F5344CB8AC3E}">
        <p14:creationId xmlns:p14="http://schemas.microsoft.com/office/powerpoint/2010/main" val="352788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D48DB-18FF-7B91-C72B-5E524E6F8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F0071-BD8E-D988-CA36-A4A97A1C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33379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216EF7-6D11-A086-3D87-A9B082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04DF8FE0-5B23-214B-5620-1A35B369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11/04/2024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02A1654-4D60-124C-CEB4-A26A4944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43A929D-6826-0AE2-FE9C-9C69CF9BA4E0}"/>
              </a:ext>
            </a:extLst>
          </p:cNvPr>
          <p:cNvSpPr txBox="1"/>
          <p:nvPr/>
        </p:nvSpPr>
        <p:spPr>
          <a:xfrm>
            <a:off x="774441" y="2253768"/>
            <a:ext cx="106431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Scrivere un programma che riceva in ingresso un numero positivo N e determini il massimo intero K tale che la somma dei primi K interi sia minore o uguale a N.</a:t>
            </a:r>
          </a:p>
          <a:p>
            <a:pPr algn="just"/>
            <a:r>
              <a:rPr lang="it-IT" sz="3200" dirty="0"/>
              <a:t>Ad esempio, se N=20 allora K risulta 5, infatti:</a:t>
            </a:r>
          </a:p>
          <a:p>
            <a:pPr algn="just"/>
            <a:r>
              <a:rPr lang="it-IT" sz="3200" dirty="0"/>
              <a:t>1 + 2 + 3 + 4 + 5 = 15</a:t>
            </a:r>
          </a:p>
          <a:p>
            <a:pPr algn="just"/>
            <a:r>
              <a:rPr lang="it-IT" sz="3200" dirty="0"/>
              <a:t>mentre 1 + 2 + 3 + 4 + 5 + 6 = 21</a:t>
            </a:r>
          </a:p>
        </p:txBody>
      </p:sp>
    </p:spTree>
    <p:extLst>
      <p:ext uri="{BB962C8B-B14F-4D97-AF65-F5344CB8AC3E}">
        <p14:creationId xmlns:p14="http://schemas.microsoft.com/office/powerpoint/2010/main" val="19155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86FFB-D459-4949-32BD-47592574B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82239-DB39-6243-F2FA-7D203E45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33379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CDFC29-6411-914D-89F1-00957C54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32886CA-7149-C31D-9EB4-E240A64B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11/04/2024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4CCA56F-B99D-53AE-4D32-2F3CCAC7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702230-792D-2795-30E9-20CB25ADD181}"/>
              </a:ext>
            </a:extLst>
          </p:cNvPr>
          <p:cNvSpPr txBox="1"/>
          <p:nvPr/>
        </p:nvSpPr>
        <p:spPr>
          <a:xfrm>
            <a:off x="774441" y="2397948"/>
            <a:ext cx="106431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Scrivere un programma che acquisisca da tastiera un numero intero assicurandosi che sia positivo e, successivamente, stampi a video i 5 anni bisestili strettamente superiori al numero acquisito.</a:t>
            </a:r>
          </a:p>
        </p:txBody>
      </p:sp>
    </p:spTree>
    <p:extLst>
      <p:ext uri="{BB962C8B-B14F-4D97-AF65-F5344CB8AC3E}">
        <p14:creationId xmlns:p14="http://schemas.microsoft.com/office/powerpoint/2010/main" val="119158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BB599-B492-D1C8-5181-67D3B7FA3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A05EB5-A2EA-0D2C-4314-844BCE76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BONUS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AD551D-C1E7-1051-4B43-B3AC7DC9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8C47C76-6470-B5FC-6460-C46FEF17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11/04/2024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C6CEF56-91FA-D0AB-04F0-6AD517D4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9C9AF35-627E-CDB9-92E1-6D155831FD23}"/>
              </a:ext>
            </a:extLst>
          </p:cNvPr>
          <p:cNvSpPr txBox="1"/>
          <p:nvPr/>
        </p:nvSpPr>
        <p:spPr>
          <a:xfrm>
            <a:off x="774441" y="2043288"/>
            <a:ext cx="106431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/>
              <a:t>Partendo da un numero random tra 1 e 10, chiedere all’utente quante iterazioni vuole far fare al programma sapendo che: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800" dirty="0"/>
              <a:t>Se il numero corrente (all’inizio è il numero random) è PARI allora dividerlo per 2;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800" dirty="0"/>
              <a:t>Se il numero corrente (all’inizio è il numero random) è DISPARI allora moltiplicarlo per 3 ed aggiungere 1.</a:t>
            </a:r>
          </a:p>
          <a:p>
            <a:pPr algn="just"/>
            <a:r>
              <a:rPr lang="it-IT" sz="2800" dirty="0"/>
              <a:t>Salvare i risultati di ogni iterazione all’interno di una lista ed una volta eseguite tutte le iterazioni stampare i risultati della lista in orizzontale.</a:t>
            </a:r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30844E91-A2A4-76CC-CCF1-08E772EDEE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5200" y="1351703"/>
            <a:ext cx="9561600" cy="3276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La Congettura di </a:t>
            </a:r>
            <a:r>
              <a:rPr lang="it-IT" dirty="0" err="1">
                <a:solidFill>
                  <a:schemeClr val="tx1"/>
                </a:solidFill>
              </a:rPr>
              <a:t>Collatz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031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383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Neue</vt:lpstr>
      <vt:lpstr>Helvetica Neue Light</vt:lpstr>
      <vt:lpstr>Helvetica Neue LT Std 55 Roman</vt:lpstr>
      <vt:lpstr>Helvetica Neue Medium</vt:lpstr>
      <vt:lpstr>1_Tema di Office</vt:lpstr>
      <vt:lpstr>Esercitazioni di Fondamenti di Programmazione (AK – LZ)</vt:lpstr>
      <vt:lpstr>Presentazione standard di PowerPoint</vt:lpstr>
      <vt:lpstr>Esercizio 1</vt:lpstr>
      <vt:lpstr>Esercizio 2</vt:lpstr>
      <vt:lpstr>Esercizio 3</vt:lpstr>
      <vt:lpstr>Esercizio 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Esercitazioni di Fondamenti di Programmazione (AK – LZ)</dc:title>
  <dc:creator>Benamati Riccardo</dc:creator>
  <cp:lastModifiedBy>RICCARDO BENAMATI</cp:lastModifiedBy>
  <cp:revision>4</cp:revision>
  <dcterms:created xsi:type="dcterms:W3CDTF">2024-04-10T09:31:45Z</dcterms:created>
  <dcterms:modified xsi:type="dcterms:W3CDTF">2024-04-10T16:56:37Z</dcterms:modified>
</cp:coreProperties>
</file>