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357" r:id="rId2"/>
    <p:sldId id="358" r:id="rId3"/>
    <p:sldId id="374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6CD1B-956B-4764-BBED-3BC68BE06997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3F4F0-DF3C-4171-8C4E-D46079A763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11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>
          <a:xfrm>
            <a:off x="632456" y="2493698"/>
            <a:ext cx="10975177" cy="4013942"/>
          </a:xfrm>
          <a:prstGeom prst="rect">
            <a:avLst/>
          </a:prstGeom>
          <a:solidFill>
            <a:srgbClr val="EB30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20000" y="2988000"/>
            <a:ext cx="8534400" cy="10800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ts val="4480"/>
              </a:lnSpc>
              <a:defRPr sz="4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20000" y="4392000"/>
            <a:ext cx="8534400" cy="626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3120"/>
              </a:lnSpc>
              <a:buNone/>
              <a:defRPr sz="3000">
                <a:solidFill>
                  <a:srgbClr val="FFFFFF"/>
                </a:solidFill>
                <a:latin typeface="Helvetica Neue LT Std 55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35" y="176196"/>
            <a:ext cx="6593284" cy="32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8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20000" y="306000"/>
            <a:ext cx="95616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20000" y="2394000"/>
            <a:ext cx="8750400" cy="3391200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1026968" y="6306346"/>
            <a:ext cx="555432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000" y="842400"/>
            <a:ext cx="95616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pic>
        <p:nvPicPr>
          <p:cNvPr id="11" name="Immagine 10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4" y="6339386"/>
            <a:ext cx="1247997" cy="175104"/>
          </a:xfrm>
          <a:prstGeom prst="rect">
            <a:avLst/>
          </a:prstGeom>
        </p:spPr>
      </p:pic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1920001" y="6306346"/>
            <a:ext cx="1243860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24/05/2024</a:t>
            </a:r>
            <a:endParaRPr lang="it-IT" dirty="0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425099" y="6306346"/>
            <a:ext cx="6900287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864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1920000" y="306000"/>
            <a:ext cx="95616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1920000" y="2394000"/>
            <a:ext cx="8750400" cy="3391200"/>
          </a:xfrm>
          <a:prstGeom prst="rect">
            <a:avLst/>
          </a:prstGeom>
        </p:spPr>
        <p:txBody>
          <a:bodyPr numCol="1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>
          <a:xfrm>
            <a:off x="1920001" y="6306346"/>
            <a:ext cx="1243860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24/05/2024</a:t>
            </a:r>
            <a:endParaRPr lang="it-IT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425099" y="6306346"/>
            <a:ext cx="6900287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1026968" y="6306346"/>
            <a:ext cx="555432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000" y="842400"/>
            <a:ext cx="95616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pic>
        <p:nvPicPr>
          <p:cNvPr id="9" name="Immagine 8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4" y="6339386"/>
            <a:ext cx="1247997" cy="1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6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0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895600" y="3093098"/>
            <a:ext cx="6400800" cy="1513037"/>
          </a:xfrm>
        </p:spPr>
        <p:txBody>
          <a:bodyPr/>
          <a:lstStyle/>
          <a:p>
            <a:pPr algn="ctr"/>
            <a:r>
              <a:rPr lang="it-IT" sz="3200" dirty="0"/>
              <a:t>Esercitazioni di Fondamenti di Programmazione (AK – LZ)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152073" y="5478760"/>
            <a:ext cx="7924800" cy="94974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it-IT" sz="1600" dirty="0"/>
              <a:t>Materiale didattico preparato dal dott. Benamati Riccardo</a:t>
            </a:r>
          </a:p>
          <a:p>
            <a:pPr algn="ctr">
              <a:lnSpc>
                <a:spcPct val="100000"/>
              </a:lnSpc>
            </a:pPr>
            <a:r>
              <a:rPr lang="it-IT" sz="1600" dirty="0"/>
              <a:t>Università di Modena e Reggio-Emilia</a:t>
            </a:r>
          </a:p>
          <a:p>
            <a:pPr algn="ctr">
              <a:lnSpc>
                <a:spcPct val="100000"/>
              </a:lnSpc>
            </a:pPr>
            <a:r>
              <a:rPr lang="it-IT" sz="1600" dirty="0" err="1"/>
              <a:t>a.a</a:t>
            </a:r>
            <a:r>
              <a:rPr lang="it-IT" sz="1600" dirty="0"/>
              <a:t>. 2023-2024</a:t>
            </a:r>
          </a:p>
          <a:p>
            <a:pPr algn="ctr">
              <a:lnSpc>
                <a:spcPct val="100000"/>
              </a:lnSpc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58531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6BF55F-F245-5ADD-6497-12F8C64E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70B4A5A-0CCA-2573-6948-FF981C55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24/05/2024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B55CFC8-6219-4498-6C52-4FE8CB6E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99271FC-FD39-DF3D-A5AA-F3B9C70470F3}"/>
              </a:ext>
            </a:extLst>
          </p:cNvPr>
          <p:cNvSpPr txBox="1"/>
          <p:nvPr/>
        </p:nvSpPr>
        <p:spPr>
          <a:xfrm>
            <a:off x="639097" y="1672228"/>
            <a:ext cx="109433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/>
              <a:t>Mail</a:t>
            </a:r>
            <a:r>
              <a:rPr lang="it-IT" sz="2400" dirty="0"/>
              <a:t>: </a:t>
            </a:r>
          </a:p>
          <a:p>
            <a:pPr algn="just"/>
            <a:r>
              <a:rPr lang="it-IT" sz="2400" dirty="0">
                <a:solidFill>
                  <a:srgbClr val="00B0F0"/>
                </a:solidFill>
              </a:rPr>
              <a:t>269260@studenti.unimore.it</a:t>
            </a:r>
          </a:p>
          <a:p>
            <a:pPr algn="just"/>
            <a:endParaRPr lang="it-IT" sz="2400" b="1" dirty="0"/>
          </a:p>
          <a:p>
            <a:pPr algn="just"/>
            <a:r>
              <a:rPr lang="it-IT" sz="2400" b="1" dirty="0"/>
              <a:t>Materiale fatto a lezione</a:t>
            </a:r>
            <a:r>
              <a:rPr lang="it-IT" sz="2400" dirty="0"/>
              <a:t>:</a:t>
            </a:r>
          </a:p>
          <a:p>
            <a:pPr algn="just"/>
            <a:r>
              <a:rPr lang="it-IT" sz="2400" dirty="0">
                <a:solidFill>
                  <a:srgbClr val="00B0F0"/>
                </a:solidFill>
              </a:rPr>
              <a:t>https://github.com/RiccardoBenamati/Tutoraggio_Fondamenti_Programmazione.git</a:t>
            </a:r>
          </a:p>
          <a:p>
            <a:pPr algn="just"/>
            <a:r>
              <a:rPr lang="it-IT" sz="2400" dirty="0"/>
              <a:t>Dopo ogni lezione troverete una cartella datata con il materiale utilizzato: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Codice Python;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Lezione registrata;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Eventuali file integrativi.</a:t>
            </a:r>
          </a:p>
          <a:p>
            <a:pPr algn="just"/>
            <a:endParaRPr lang="it-IT" sz="2400" dirty="0"/>
          </a:p>
          <a:p>
            <a:pPr algn="just"/>
            <a:r>
              <a:rPr lang="it-IT" sz="2400" dirty="0"/>
              <a:t>Videolezioni su </a:t>
            </a:r>
            <a:r>
              <a:rPr lang="it-IT" sz="2400" dirty="0" err="1"/>
              <a:t>Youtube</a:t>
            </a:r>
            <a:r>
              <a:rPr lang="it-IT" sz="2400" dirty="0"/>
              <a:t>:</a:t>
            </a:r>
          </a:p>
          <a:p>
            <a:pPr algn="just"/>
            <a:r>
              <a:rPr lang="it-IT" sz="2400" dirty="0">
                <a:solidFill>
                  <a:srgbClr val="00B0F0"/>
                </a:solidFill>
              </a:rPr>
              <a:t>https://www.youtube.com/playlist?list=PL_CSp_R0mrMxaRIV7z5n_xo8iLzYNb0nc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C6E10D-A1FD-30E5-1E39-C028056C3F9E}"/>
              </a:ext>
            </a:extLst>
          </p:cNvPr>
          <p:cNvSpPr txBox="1"/>
          <p:nvPr/>
        </p:nvSpPr>
        <p:spPr>
          <a:xfrm>
            <a:off x="3116824" y="639096"/>
            <a:ext cx="595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/>
              <a:t>Benamati Riccardo</a:t>
            </a:r>
          </a:p>
        </p:txBody>
      </p:sp>
    </p:spTree>
    <p:extLst>
      <p:ext uri="{BB962C8B-B14F-4D97-AF65-F5344CB8AC3E}">
        <p14:creationId xmlns:p14="http://schemas.microsoft.com/office/powerpoint/2010/main" val="376731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24/05/2024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Esercitazioni di Fondamenti di Programmazione (AK - LZ) - Riccardo Benamati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1E6445-987F-CFF2-BEF9-8B58AD0C8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95" y="0"/>
            <a:ext cx="9861273" cy="63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565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134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10" baseType="lpstr">
      <vt:lpstr>Arial</vt:lpstr>
      <vt:lpstr>Calibri</vt:lpstr>
      <vt:lpstr>Helvetica Neue</vt:lpstr>
      <vt:lpstr>Helvetica Neue Light</vt:lpstr>
      <vt:lpstr>Helvetica Neue LT Std 55 Roman</vt:lpstr>
      <vt:lpstr>Helvetica Neue Medium</vt:lpstr>
      <vt:lpstr>1_Tema di Office</vt:lpstr>
      <vt:lpstr>Esercitazioni di Fondamenti di Programmazione (AK – LZ)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Esercitazioni di Fondamenti di Programmazione (AK – LZ)</dc:title>
  <dc:creator>Benamati Riccardo</dc:creator>
  <cp:lastModifiedBy>RICCARDO BENAMATI</cp:lastModifiedBy>
  <cp:revision>25</cp:revision>
  <dcterms:created xsi:type="dcterms:W3CDTF">2024-04-10T09:31:45Z</dcterms:created>
  <dcterms:modified xsi:type="dcterms:W3CDTF">2024-05-24T20:36:52Z</dcterms:modified>
</cp:coreProperties>
</file>