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57" r:id="rId2"/>
    <p:sldId id="358" r:id="rId3"/>
    <p:sldId id="374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D1B-956B-4764-BBED-3BC68BE06997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F4F0-DF3C-4171-8C4E-D46079A76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632456" y="2493698"/>
            <a:ext cx="10975177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20000" y="2988000"/>
            <a:ext cx="85344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000" y="4392000"/>
            <a:ext cx="85344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76196"/>
            <a:ext cx="6593284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31/05/2024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6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31/05/2024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5600" y="3093098"/>
            <a:ext cx="6400800" cy="1513037"/>
          </a:xfrm>
        </p:spPr>
        <p:txBody>
          <a:bodyPr/>
          <a:lstStyle/>
          <a:p>
            <a:pPr algn="ctr"/>
            <a:r>
              <a:rPr lang="it-IT" sz="3200" dirty="0"/>
              <a:t>Esercitazioni di Fondamenti di Programmazione (AK – LZ)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52073" y="5478760"/>
            <a:ext cx="7924800" cy="9497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1600" dirty="0"/>
              <a:t>Materiale didattico preparato dal dott. Benamati Riccardo</a:t>
            </a:r>
          </a:p>
          <a:p>
            <a:pPr algn="ctr">
              <a:lnSpc>
                <a:spcPct val="100000"/>
              </a:lnSpc>
            </a:pPr>
            <a:r>
              <a:rPr lang="it-IT" sz="1600" dirty="0"/>
              <a:t>Università di Modena e Reggio-Emilia</a:t>
            </a:r>
          </a:p>
          <a:p>
            <a:pPr algn="ctr">
              <a:lnSpc>
                <a:spcPct val="100000"/>
              </a:lnSpc>
            </a:pPr>
            <a:r>
              <a:rPr lang="it-IT" sz="1600" dirty="0" err="1"/>
              <a:t>a.a</a:t>
            </a:r>
            <a:r>
              <a:rPr lang="it-IT" sz="1600" dirty="0"/>
              <a:t>. 2023-2024</a:t>
            </a:r>
          </a:p>
          <a:p>
            <a:pPr algn="ctr">
              <a:lnSpc>
                <a:spcPct val="100000"/>
              </a:lnSpc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85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BF55F-F245-5ADD-6497-12F8C64E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70B4A5A-0CCA-2573-6948-FF981C55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31/05/2024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B55CFC8-6219-4498-6C52-4FE8CB6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271FC-FD39-DF3D-A5AA-F3B9C70470F3}"/>
              </a:ext>
            </a:extLst>
          </p:cNvPr>
          <p:cNvSpPr txBox="1"/>
          <p:nvPr/>
        </p:nvSpPr>
        <p:spPr>
          <a:xfrm>
            <a:off x="639097" y="1672228"/>
            <a:ext cx="10943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Mail</a:t>
            </a:r>
            <a:r>
              <a:rPr lang="it-IT" sz="2400" dirty="0"/>
              <a:t>: 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269260@studenti.unimore.it</a:t>
            </a:r>
          </a:p>
          <a:p>
            <a:pPr algn="just"/>
            <a:endParaRPr lang="it-IT" sz="2400" b="1" dirty="0"/>
          </a:p>
          <a:p>
            <a:pPr algn="just"/>
            <a:r>
              <a:rPr lang="it-IT" sz="2400" b="1" dirty="0"/>
              <a:t>Materiale fatto a lezione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https://github.com/RiccardoBenamati/Tutoraggio_Fondamenti_Programmazione.git</a:t>
            </a:r>
          </a:p>
          <a:p>
            <a:pPr algn="just"/>
            <a:r>
              <a:rPr lang="it-IT" sz="2400" dirty="0"/>
              <a:t>Dopo ogni lezione troverete una cartella datata con il materiale utilizzato: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Codice Python;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Lezione registrata;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Eventuali file integrativi.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/>
              <a:t>Videolezioni su </a:t>
            </a:r>
            <a:r>
              <a:rPr lang="it-IT" sz="2400" dirty="0" err="1"/>
              <a:t>Youtube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https://www.youtube.com/playlist?list=PL_CSp_R0mrMxaRIV7z5n_xo8iLzYNb0nc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6E10D-A1FD-30E5-1E39-C028056C3F9E}"/>
              </a:ext>
            </a:extLst>
          </p:cNvPr>
          <p:cNvSpPr txBox="1"/>
          <p:nvPr/>
        </p:nvSpPr>
        <p:spPr>
          <a:xfrm>
            <a:off x="3116824" y="639096"/>
            <a:ext cx="595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Benamati Riccardo</a:t>
            </a:r>
          </a:p>
        </p:txBody>
      </p:sp>
    </p:spTree>
    <p:extLst>
      <p:ext uri="{BB962C8B-B14F-4D97-AF65-F5344CB8AC3E}">
        <p14:creationId xmlns:p14="http://schemas.microsoft.com/office/powerpoint/2010/main" val="3767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395285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31/05/2024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192169"/>
            <a:ext cx="10643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Leggere il file "</a:t>
            </a:r>
            <a:r>
              <a:rPr lang="it-IT" sz="2400" b="1" dirty="0"/>
              <a:t>film.txt</a:t>
            </a:r>
            <a:r>
              <a:rPr lang="it-IT" sz="2400" dirty="0"/>
              <a:t>" che contiene in ogni riga un film. In particolare, separati da punti esclamativi "</a:t>
            </a:r>
            <a:r>
              <a:rPr lang="it-IT" sz="2400" b="1" dirty="0"/>
              <a:t>!</a:t>
            </a:r>
            <a:r>
              <a:rPr lang="it-IT" sz="2400" dirty="0"/>
              <a:t>":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Il nome del film;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L’autore;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L’anno di uscita del film.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/>
              <a:t>Salvare i dati del file all’interno di un dizionario 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 dirty="0"/>
              <a:t>Stampare i nomi dei film, i loro autori e il loro anno di uscita in ordine alfabetico per nome dell’autore;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 dirty="0"/>
              <a:t>Stampare i dati del film uscito più tardi;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 dirty="0"/>
              <a:t>Stampare i dati del film con il nome del film più lungo;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 dirty="0"/>
              <a:t>Stampare la media delle date di uscita dei film.</a:t>
            </a:r>
          </a:p>
        </p:txBody>
      </p:sp>
    </p:spTree>
    <p:extLst>
      <p:ext uri="{BB962C8B-B14F-4D97-AF65-F5344CB8AC3E}">
        <p14:creationId xmlns:p14="http://schemas.microsoft.com/office/powerpoint/2010/main" val="32352565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237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 Neue</vt:lpstr>
      <vt:lpstr>Helvetica Neue Light</vt:lpstr>
      <vt:lpstr>Helvetica Neue LT Std 55 Roman</vt:lpstr>
      <vt:lpstr>Helvetica Neue Medium</vt:lpstr>
      <vt:lpstr>1_Tema di Office</vt:lpstr>
      <vt:lpstr>Esercitazioni di Fondamenti di Programmazione (AK – LZ)</vt:lpstr>
      <vt:lpstr>Presentazione standard di PowerPoint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 di Fondamenti di Programmazione (AK – LZ)</dc:title>
  <dc:creator>Benamati Riccardo</dc:creator>
  <cp:lastModifiedBy>RICCARDO BENAMATI</cp:lastModifiedBy>
  <cp:revision>26</cp:revision>
  <dcterms:created xsi:type="dcterms:W3CDTF">2024-04-10T09:31:45Z</dcterms:created>
  <dcterms:modified xsi:type="dcterms:W3CDTF">2024-05-31T14:48:33Z</dcterms:modified>
</cp:coreProperties>
</file>