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357" r:id="rId2"/>
    <p:sldId id="358" r:id="rId3"/>
    <p:sldId id="367" r:id="rId4"/>
    <p:sldId id="369" r:id="rId5"/>
    <p:sldId id="371" r:id="rId6"/>
    <p:sldId id="37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6CD1B-956B-4764-BBED-3BC68BE06997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F4F0-DF3C-4171-8C4E-D46079A763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11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632456" y="2493698"/>
            <a:ext cx="10975177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20000" y="2988000"/>
            <a:ext cx="85344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000" y="4392000"/>
            <a:ext cx="85344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35" y="176196"/>
            <a:ext cx="6593284" cy="32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17/05/2024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64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17/05/2024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95600" y="3093098"/>
            <a:ext cx="6400800" cy="1513037"/>
          </a:xfrm>
        </p:spPr>
        <p:txBody>
          <a:bodyPr/>
          <a:lstStyle/>
          <a:p>
            <a:pPr algn="ctr"/>
            <a:r>
              <a:rPr lang="it-IT" sz="3200" dirty="0"/>
              <a:t>Esercitazioni di Fondamenti di Programmazione (AK – LZ)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52073" y="5478760"/>
            <a:ext cx="7924800" cy="94974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1600" dirty="0"/>
              <a:t>Materiale didattico preparato dal dott. Benamati Riccardo</a:t>
            </a:r>
          </a:p>
          <a:p>
            <a:pPr algn="ctr">
              <a:lnSpc>
                <a:spcPct val="100000"/>
              </a:lnSpc>
            </a:pPr>
            <a:r>
              <a:rPr lang="it-IT" sz="1600" dirty="0"/>
              <a:t>Università di Modena e Reggio-Emilia</a:t>
            </a:r>
          </a:p>
          <a:p>
            <a:pPr algn="ctr">
              <a:lnSpc>
                <a:spcPct val="100000"/>
              </a:lnSpc>
            </a:pPr>
            <a:r>
              <a:rPr lang="it-IT" sz="1600" dirty="0" err="1"/>
              <a:t>a.a</a:t>
            </a:r>
            <a:r>
              <a:rPr lang="it-IT" sz="1600" dirty="0"/>
              <a:t>. 2023-2024</a:t>
            </a:r>
          </a:p>
          <a:p>
            <a:pPr algn="ctr">
              <a:lnSpc>
                <a:spcPct val="100000"/>
              </a:lnSpc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853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BF55F-F245-5ADD-6497-12F8C64E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70B4A5A-0CCA-2573-6948-FF981C55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B55CFC8-6219-4498-6C52-4FE8CB6E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9271FC-FD39-DF3D-A5AA-F3B9C70470F3}"/>
              </a:ext>
            </a:extLst>
          </p:cNvPr>
          <p:cNvSpPr txBox="1"/>
          <p:nvPr/>
        </p:nvSpPr>
        <p:spPr>
          <a:xfrm>
            <a:off x="624348" y="2094270"/>
            <a:ext cx="10943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Mail</a:t>
            </a:r>
            <a:r>
              <a:rPr lang="it-IT" sz="2400" dirty="0"/>
              <a:t>: 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269260@studenti.unimore.it</a:t>
            </a:r>
          </a:p>
          <a:p>
            <a:pPr algn="just"/>
            <a:endParaRPr lang="it-IT" sz="2400" b="1" dirty="0"/>
          </a:p>
          <a:p>
            <a:pPr algn="just"/>
            <a:r>
              <a:rPr lang="it-IT" sz="2400" b="1" dirty="0"/>
              <a:t>Materiale fatto a lezione</a:t>
            </a:r>
            <a:r>
              <a:rPr lang="it-IT" sz="2400" dirty="0"/>
              <a:t>: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https://github.com/RiccardoBenamati/Tutoraggio_Fondamenti_Programmazione.git</a:t>
            </a:r>
          </a:p>
          <a:p>
            <a:pPr algn="just"/>
            <a:r>
              <a:rPr lang="it-IT" sz="2400" dirty="0"/>
              <a:t>Dopo ogni lezione troverete una cartella datata con il materiale utilizzato: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Codice Python;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Lezione registrata;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Eventuali file integrativi.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C6E10D-A1FD-30E5-1E39-C028056C3F9E}"/>
              </a:ext>
            </a:extLst>
          </p:cNvPr>
          <p:cNvSpPr txBox="1"/>
          <p:nvPr/>
        </p:nvSpPr>
        <p:spPr>
          <a:xfrm>
            <a:off x="3116824" y="639096"/>
            <a:ext cx="595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Benamati Riccardo</a:t>
            </a:r>
          </a:p>
        </p:txBody>
      </p:sp>
    </p:spTree>
    <p:extLst>
      <p:ext uri="{BB962C8B-B14F-4D97-AF65-F5344CB8AC3E}">
        <p14:creationId xmlns:p14="http://schemas.microsoft.com/office/powerpoint/2010/main" val="376731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1 - [</a:t>
            </a:r>
            <a:r>
              <a:rPr lang="it-IT" dirty="0" err="1">
                <a:solidFill>
                  <a:schemeClr val="tx1"/>
                </a:solidFill>
              </a:rPr>
              <a:t>old</a:t>
            </a:r>
            <a:r>
              <a:rPr lang="it-IT" dirty="0">
                <a:solidFill>
                  <a:schemeClr val="tx1"/>
                </a:solidFill>
              </a:rPr>
              <a:t> 4]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774441" y="1556959"/>
            <a:ext cx="106431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Dato un testo in "</a:t>
            </a:r>
            <a:r>
              <a:rPr lang="it-IT" sz="3200" b="1" dirty="0"/>
              <a:t>testo.txt</a:t>
            </a:r>
            <a:r>
              <a:rPr lang="it-IT" sz="3200" dirty="0"/>
              <a:t>", trovare il numero di "a" e "b" presenti all'interno del file. Inoltre, stampare il contenuto del file sostituendo ad "a" e "b" le loro maiuscole.</a:t>
            </a:r>
          </a:p>
          <a:p>
            <a:pPr algn="just"/>
            <a:endParaRPr lang="it-IT" sz="3200" dirty="0"/>
          </a:p>
          <a:p>
            <a:pPr algn="just"/>
            <a:r>
              <a:rPr lang="it-IT" sz="3200" i="1" dirty="0"/>
              <a:t>P.S.: utilizzare più metodi possibili per la lettura del file di testo.</a:t>
            </a:r>
          </a:p>
        </p:txBody>
      </p:sp>
    </p:spTree>
    <p:extLst>
      <p:ext uri="{BB962C8B-B14F-4D97-AF65-F5344CB8AC3E}">
        <p14:creationId xmlns:p14="http://schemas.microsoft.com/office/powerpoint/2010/main" val="155607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2 – [</a:t>
            </a:r>
            <a:r>
              <a:rPr lang="it-IT" dirty="0" err="1">
                <a:solidFill>
                  <a:schemeClr val="tx1"/>
                </a:solidFill>
              </a:rPr>
              <a:t>old</a:t>
            </a:r>
            <a:r>
              <a:rPr lang="it-IT" dirty="0">
                <a:solidFill>
                  <a:schemeClr val="tx1"/>
                </a:solidFill>
              </a:rPr>
              <a:t> 5]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774441" y="1556959"/>
            <a:ext cx="106431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Dato un testo in "</a:t>
            </a:r>
            <a:r>
              <a:rPr lang="it-IT" sz="3200" b="1" dirty="0"/>
              <a:t>testo.txt</a:t>
            </a:r>
            <a:r>
              <a:rPr lang="it-IT" sz="3200" dirty="0"/>
              <a:t>", trovare il numero di "a" e "b" presenti all'interno del file. Inoltre, stampare il contenuto del file sostituendo ad "a" e "b" le loro maiuscole.</a:t>
            </a:r>
          </a:p>
          <a:p>
            <a:pPr algn="just"/>
            <a:endParaRPr lang="it-IT" sz="3200" dirty="0"/>
          </a:p>
          <a:p>
            <a:pPr algn="just"/>
            <a:r>
              <a:rPr lang="it-IT" sz="3200" dirty="0"/>
              <a:t>In aggiunta: mentre vengono stampate le parole, salvarle in un nuovo file di testo "</a:t>
            </a:r>
            <a:r>
              <a:rPr lang="it-IT" sz="3200" b="1" dirty="0"/>
              <a:t>output.txt</a:t>
            </a:r>
            <a:r>
              <a:rPr lang="it-IT" sz="3200" dirty="0"/>
              <a:t>".</a:t>
            </a:r>
          </a:p>
          <a:p>
            <a:pPr algn="just"/>
            <a:r>
              <a:rPr lang="it-IT" sz="3200" i="1" dirty="0"/>
              <a:t>Ripetere la procedura per ogni metodo visto nell’esercizio precedente.</a:t>
            </a:r>
          </a:p>
        </p:txBody>
      </p:sp>
    </p:spTree>
    <p:extLst>
      <p:ext uri="{BB962C8B-B14F-4D97-AF65-F5344CB8AC3E}">
        <p14:creationId xmlns:p14="http://schemas.microsoft.com/office/powerpoint/2010/main" val="144367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440152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774441" y="1214603"/>
            <a:ext cx="106431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/>
              <a:t>Scrivere un programma che legga una matrice </a:t>
            </a:r>
            <a:r>
              <a:rPr lang="it-IT" sz="2800" dirty="0" err="1"/>
              <a:t>NxN</a:t>
            </a:r>
            <a:r>
              <a:rPr lang="it-IT" sz="2800" dirty="0"/>
              <a:t> di numeri interi </a:t>
            </a:r>
            <a:r>
              <a:rPr lang="it-IT" sz="2800" u="sng" dirty="0"/>
              <a:t>da input</a:t>
            </a:r>
            <a:r>
              <a:rPr lang="it-IT" sz="2800" dirty="0"/>
              <a:t>. Si calcoli poi quanto segue: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800" dirty="0"/>
              <a:t>La somma di ogni riga;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800" dirty="0"/>
              <a:t>La somma di ogni colonna;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800" dirty="0"/>
              <a:t>La somma di tutti gli elementi sulla diagonale principale;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800" dirty="0"/>
              <a:t>La somma di tutti gli elementi sulla diagonale secondaria.</a:t>
            </a:r>
          </a:p>
          <a:p>
            <a:pPr algn="just"/>
            <a:endParaRPr lang="it-IT" sz="2800" dirty="0"/>
          </a:p>
          <a:p>
            <a:pPr algn="just"/>
            <a:r>
              <a:rPr lang="it-IT" sz="2800" dirty="0"/>
              <a:t>Per l’input deve essere chiesto all’utente il valore di N e successivamente devono essere inseriti, singolarmente, i valori all’interno della matrice. Invece, per i calcoli è necessario mantenere in memoria i dati fino alla fine di tutti i calcoli che devono essere effettuati.</a:t>
            </a:r>
          </a:p>
        </p:txBody>
      </p:sp>
    </p:spTree>
    <p:extLst>
      <p:ext uri="{BB962C8B-B14F-4D97-AF65-F5344CB8AC3E}">
        <p14:creationId xmlns:p14="http://schemas.microsoft.com/office/powerpoint/2010/main" val="410897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774441" y="1556959"/>
            <a:ext cx="1064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Ripetere l’esercizio precedente ma i dati devono essere presi come input dalla matrice all’interno del file "</a:t>
            </a:r>
            <a:r>
              <a:rPr lang="it-IT" sz="3200" b="1" dirty="0"/>
              <a:t>matrice.txt</a:t>
            </a:r>
            <a:r>
              <a:rPr lang="it-IT" sz="32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47466955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432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</vt:lpstr>
      <vt:lpstr>Helvetica Neue Light</vt:lpstr>
      <vt:lpstr>Helvetica Neue LT Std 55 Roman</vt:lpstr>
      <vt:lpstr>Helvetica Neue Medium</vt:lpstr>
      <vt:lpstr>1_Tema di Office</vt:lpstr>
      <vt:lpstr>Esercitazioni di Fondamenti di Programmazione (AK – LZ)</vt:lpstr>
      <vt:lpstr>Presentazione standard di PowerPoint</vt:lpstr>
      <vt:lpstr>Esercizio 1 - [old 4]</vt:lpstr>
      <vt:lpstr>Esercizio 2 – [old 5]</vt:lpstr>
      <vt:lpstr>Esercizio 3</vt:lpstr>
      <vt:lpstr>Esercizio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Esercitazioni di Fondamenti di Programmazione (AK – LZ)</dc:title>
  <dc:creator>Benamati Riccardo</dc:creator>
  <cp:lastModifiedBy>RICCARDO BENAMATI</cp:lastModifiedBy>
  <cp:revision>19</cp:revision>
  <dcterms:created xsi:type="dcterms:W3CDTF">2024-04-10T09:31:45Z</dcterms:created>
  <dcterms:modified xsi:type="dcterms:W3CDTF">2024-05-17T12:12:36Z</dcterms:modified>
</cp:coreProperties>
</file>