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925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Metodi del Calcolo Scientifico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311700" y="1657175"/>
            <a:ext cx="85206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Compressione di immagini tramite la DCT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03150" y="3292250"/>
            <a:ext cx="3213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Riccardo Bonesi - 793705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Luca Lorusso - 797805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</a:t>
            </a:r>
            <a:r>
              <a:rPr i="1" lang="it"/>
              <a:t>d</a:t>
            </a:r>
            <a:r>
              <a:rPr lang="it"/>
              <a:t> e </a:t>
            </a:r>
            <a:r>
              <a:rPr i="1" lang="it"/>
              <a:t>β</a:t>
            </a:r>
            <a:endParaRPr i="1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All’utente è richiesto l’inserimento di due valori: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d</a:t>
            </a:r>
            <a:r>
              <a:rPr lang="it"/>
              <a:t>: intero compreso tra 0 e N+M-2 che individua la diagonale per la modifica dei valori delle frequenze. Più è alto meno frequenze verranno modificate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</a:t>
            </a:r>
            <a:r>
              <a:rPr i="1" lang="it"/>
              <a:t>d</a:t>
            </a:r>
            <a:r>
              <a:rPr lang="it"/>
              <a:t> e </a:t>
            </a:r>
            <a:r>
              <a:rPr i="1" lang="it"/>
              <a:t>β</a:t>
            </a:r>
            <a:endParaRPr i="1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pari valore di </a:t>
            </a:r>
            <a:r>
              <a:rPr i="1" lang="it">
                <a:solidFill>
                  <a:srgbClr val="000000"/>
                </a:solidFill>
              </a:rPr>
              <a:t>β</a:t>
            </a: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modificando </a:t>
            </a:r>
            <a:r>
              <a:rPr i="1"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ottiene una distorsione dell’immagine in quanto aumentano le frequenze che vengono alterate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d:500 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β:10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27595" l="0" r="0" t="30833"/>
          <a:stretch/>
        </p:blipFill>
        <p:spPr>
          <a:xfrm>
            <a:off x="447850" y="1285875"/>
            <a:ext cx="82483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27422" l="0" r="0" t="30486"/>
          <a:stretch/>
        </p:blipFill>
        <p:spPr>
          <a:xfrm>
            <a:off x="498863" y="1285875"/>
            <a:ext cx="814626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d:50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27161" l="0" r="0" t="30747"/>
          <a:stretch/>
        </p:blipFill>
        <p:spPr>
          <a:xfrm>
            <a:off x="498800" y="1285875"/>
            <a:ext cx="814638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27159" l="0" r="0" t="30488"/>
          <a:stretch/>
        </p:blipFill>
        <p:spPr>
          <a:xfrm>
            <a:off x="523813" y="1285875"/>
            <a:ext cx="809636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</a:t>
            </a:r>
            <a:r>
              <a:rPr i="1" lang="it"/>
              <a:t>d</a:t>
            </a:r>
            <a:r>
              <a:rPr lang="it"/>
              <a:t> e </a:t>
            </a:r>
            <a:r>
              <a:rPr i="1" lang="it"/>
              <a:t>β</a:t>
            </a:r>
            <a:endParaRPr i="1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Settando</a:t>
            </a: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it">
                <a:solidFill>
                  <a:srgbClr val="000000"/>
                </a:solidFill>
              </a:rPr>
              <a:t>β</a:t>
            </a: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 un valore compreso tra 0 e 1 si ottiene una perdita di nitidezza nell’immagine. Tenendo fermo questo valore e variando </a:t>
            </a:r>
            <a:r>
              <a:rPr i="1"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 effetto viene accentuato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d:500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27159" l="0" r="0" t="31267"/>
          <a:stretch/>
        </p:blipFill>
        <p:spPr>
          <a:xfrm>
            <a:off x="447925" y="1285875"/>
            <a:ext cx="824816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d:200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27420" l="0" r="0" t="31525"/>
          <a:stretch/>
        </p:blipFill>
        <p:spPr>
          <a:xfrm>
            <a:off x="395725" y="1285875"/>
            <a:ext cx="835255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26901" l="0" r="0" t="31524"/>
          <a:stretch/>
        </p:blipFill>
        <p:spPr>
          <a:xfrm>
            <a:off x="447913" y="1285875"/>
            <a:ext cx="824818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parte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Implementazione della DCT2 come spiegata a lezione e utilizzando la libreria Python </a:t>
            </a:r>
            <a:r>
              <a:rPr b="1" i="1" lang="it"/>
              <a:t>scipy</a:t>
            </a:r>
            <a:r>
              <a:rPr b="1" lang="it"/>
              <a:t>.</a:t>
            </a:r>
            <a:r>
              <a:rPr b="1" i="1" lang="it"/>
              <a:t>fftpack</a:t>
            </a:r>
            <a:r>
              <a:rPr lang="it"/>
              <a:t> (FFT)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d:50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27158" l="0" r="0" t="31529"/>
          <a:stretch/>
        </p:blipFill>
        <p:spPr>
          <a:xfrm>
            <a:off x="421950" y="1285875"/>
            <a:ext cx="830010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27159" l="0" r="0" t="31267"/>
          <a:stretch/>
        </p:blipFill>
        <p:spPr>
          <a:xfrm>
            <a:off x="447913" y="1285875"/>
            <a:ext cx="824818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</a:t>
            </a:r>
            <a:r>
              <a:rPr i="1" lang="it"/>
              <a:t>d</a:t>
            </a:r>
            <a:r>
              <a:rPr lang="it"/>
              <a:t> e </a:t>
            </a:r>
            <a:r>
              <a:rPr i="1" lang="it"/>
              <a:t>β</a:t>
            </a:r>
            <a:endParaRPr i="1"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All’utente è richiesto l’inserimento di due valori: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it">
                <a:solidFill>
                  <a:srgbClr val="000000"/>
                </a:solidFill>
              </a:rPr>
              <a:t>β</a:t>
            </a:r>
            <a:r>
              <a:rPr lang="it">
                <a:solidFill>
                  <a:srgbClr val="000000"/>
                </a:solidFill>
              </a:rPr>
              <a:t>: fattore di moltiplicazione delle frequenze. Più è alto questo valore più alterazione subiranno le frequenze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27159" l="0" r="0" t="31267"/>
          <a:stretch/>
        </p:blipFill>
        <p:spPr>
          <a:xfrm>
            <a:off x="447913" y="1285875"/>
            <a:ext cx="824818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27421" l="0" r="0" t="30746"/>
          <a:stretch/>
        </p:blipFill>
        <p:spPr>
          <a:xfrm>
            <a:off x="473550" y="1285875"/>
            <a:ext cx="81969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β:20</a:t>
            </a:r>
            <a:endParaRPr b="1"/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27161" l="0" r="0" t="30747"/>
          <a:stretch/>
        </p:blipFill>
        <p:spPr>
          <a:xfrm>
            <a:off x="498800" y="1285875"/>
            <a:ext cx="814638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616025" y="268075"/>
            <a:ext cx="1974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d:100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β:50</a:t>
            </a:r>
            <a:endParaRPr b="1"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26901" l="0" r="0" t="30747"/>
          <a:stretch/>
        </p:blipFill>
        <p:spPr>
          <a:xfrm>
            <a:off x="523813" y="1285875"/>
            <a:ext cx="809636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50" y="1341238"/>
            <a:ext cx="4952251" cy="31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DCT2: implementazione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17800"/>
            <a:ext cx="37380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La nostra versione della trasformata DCT consiste in una doppia iterazione su un vettore di dimensione n.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Per effettuare una DCT bidimensionale si ripete la versione unidimensionale su righe e colonne.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Complessità computazionale:</a:t>
            </a:r>
            <a:endParaRPr sz="16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 </a:t>
            </a:r>
            <a:endParaRPr sz="1600"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225" y="3564800"/>
            <a:ext cx="2012925" cy="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DCT2: tempo di esecuzione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63" y="1017800"/>
            <a:ext cx="600547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640500" y="4779200"/>
            <a:ext cx="1863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Dimensione matrice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 rot="-5400000">
            <a:off x="321175" y="2404800"/>
            <a:ext cx="1863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Tempo (s)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FFT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17800"/>
            <a:ext cx="37380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Per l’implementazione della FFT è stato sfruttato il pacchetto </a:t>
            </a:r>
            <a:r>
              <a:rPr b="1" lang="it" sz="1600"/>
              <a:t>FFT-Pack</a:t>
            </a:r>
            <a:r>
              <a:rPr lang="it" sz="1600"/>
              <a:t> di Scipy. In particolare è stata utilizzata la DCT di tipo 2 con normalizzazione </a:t>
            </a:r>
            <a:r>
              <a:rPr i="1" lang="it" sz="1600"/>
              <a:t>“ortho”</a:t>
            </a:r>
            <a:r>
              <a:rPr lang="it" sz="1600"/>
              <a:t>.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Essendo assente una versione bidimensionale, anche in questo caso la funzione è stata applicata prima sulle righe e poi sulle colonne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Complessità computazionale:</a:t>
            </a:r>
            <a:endParaRPr sz="1600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100" y="1170200"/>
            <a:ext cx="4789499" cy="263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99" y="4186475"/>
            <a:ext cx="2817215" cy="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FFT: tempo di esecuzione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640500" y="4779200"/>
            <a:ext cx="1863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Dimensione matrice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 rot="-5400000">
            <a:off x="321175" y="2404800"/>
            <a:ext cx="1863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Tempo (s)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50" y="1087225"/>
            <a:ext cx="6382075" cy="3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MyDCT - FFT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3640500" y="4779200"/>
            <a:ext cx="1863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Dimensione matrice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 rot="-5400000">
            <a:off x="154925" y="2404800"/>
            <a:ext cx="1863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</a:rPr>
              <a:t>Tempo (s)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50" y="1017800"/>
            <a:ext cx="6638299" cy="3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Seconda</a:t>
            </a:r>
            <a:r>
              <a:rPr lang="it"/>
              <a:t> parte</a:t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Implementazione di un software ad interfaccia grafica che esegue la FFT su un’immagine alterando le frequenze secondo valori forniti dall’utente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grafica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3" y="1225325"/>
            <a:ext cx="6570525" cy="269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 rot="10800000">
            <a:off x="6192900" y="2003250"/>
            <a:ext cx="12366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7429500" y="2367050"/>
            <a:ext cx="156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Permette di scegliere l’immagine da una cartella nel pc</a:t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1371600" y="3676150"/>
            <a:ext cx="5403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446800" y="4320550"/>
            <a:ext cx="3938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di progresso: consente di visualizzare l’avanzamento dell’elaborazione</a:t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>
            <a:off x="3273250" y="3156700"/>
            <a:ext cx="2046900" cy="12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5372125" y="4351750"/>
            <a:ext cx="2784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Avvia l’elaborazione dell’immagine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