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embeddedFontLst>
    <p:embeddedFont>
      <p:font typeface="Roboto Black"/>
      <p:bold r:id="rId15"/>
      <p:boldItalic r:id="rId16"/>
    </p:embeddedFont>
    <p:embeddedFont>
      <p:font typeface="Palatino Linotype"/>
      <p:bold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Black-bold.fntdata"/><Relationship Id="rId14" Type="http://schemas.openxmlformats.org/officeDocument/2006/relationships/slide" Target="slides/slide9.xml"/><Relationship Id="rId17" Type="http://schemas.openxmlformats.org/officeDocument/2006/relationships/font" Target="fonts/PalatinoLinotype-bold.fntdata"/><Relationship Id="rId16" Type="http://schemas.openxmlformats.org/officeDocument/2006/relationships/font" Target="fonts/RobotoBlack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PalatinoLinotype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250">
        <p14:flip dir="l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250">
        <p14:flip dir="l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250">
        <p14:flip dir="l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250">
        <p14:flip dir="l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250">
        <p14:flip dir="l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EA1A7"/>
              </a:buClr>
              <a:buSzPts val="2400"/>
              <a:buNone/>
              <a:defRPr sz="2400">
                <a:solidFill>
                  <a:srgbClr val="9EA1A7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A1A7"/>
              </a:buClr>
              <a:buSzPts val="2000"/>
              <a:buNone/>
              <a:defRPr sz="2000">
                <a:solidFill>
                  <a:srgbClr val="9EA1A7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A1A7"/>
              </a:buClr>
              <a:buSzPts val="1800"/>
              <a:buNone/>
              <a:defRPr sz="1800">
                <a:solidFill>
                  <a:srgbClr val="9EA1A7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A1A7"/>
              </a:buClr>
              <a:buSzPts val="1600"/>
              <a:buNone/>
              <a:defRPr sz="1600">
                <a:solidFill>
                  <a:srgbClr val="9EA1A7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A1A7"/>
              </a:buClr>
              <a:buSzPts val="1600"/>
              <a:buNone/>
              <a:defRPr sz="1600">
                <a:solidFill>
                  <a:srgbClr val="9EA1A7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A1A7"/>
              </a:buClr>
              <a:buSzPts val="1600"/>
              <a:buNone/>
              <a:defRPr sz="1600">
                <a:solidFill>
                  <a:srgbClr val="9EA1A7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A1A7"/>
              </a:buClr>
              <a:buSzPts val="1600"/>
              <a:buNone/>
              <a:defRPr sz="1600">
                <a:solidFill>
                  <a:srgbClr val="9EA1A7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A1A7"/>
              </a:buClr>
              <a:buSzPts val="1600"/>
              <a:buNone/>
              <a:defRPr sz="1600">
                <a:solidFill>
                  <a:srgbClr val="9EA1A7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A1A7"/>
              </a:buClr>
              <a:buSzPts val="1600"/>
              <a:buNone/>
              <a:defRPr sz="1600">
                <a:solidFill>
                  <a:srgbClr val="9EA1A7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250">
        <p14:flip dir="l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250">
        <p14:flip dir="l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250">
        <p14:flip dir="l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250">
        <p14:flip dir="l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250">
        <p14:flip dir="l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250">
        <p14:flip dir="l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9EA1A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9EA1A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9EA1A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9EA1A7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9EA1A7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9EA1A7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9EA1A7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9EA1A7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9EA1A7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9EA1A7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9EA1A7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250">
        <p14:flip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5" Type="http://schemas.openxmlformats.org/officeDocument/2006/relationships/image" Target="../media/image7.png"/><Relationship Id="rId6" Type="http://schemas.openxmlformats.org/officeDocument/2006/relationships/image" Target="../media/image11.png"/><Relationship Id="rId7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10" Type="http://schemas.openxmlformats.org/officeDocument/2006/relationships/image" Target="../media/image4.png"/><Relationship Id="rId9" Type="http://schemas.openxmlformats.org/officeDocument/2006/relationships/image" Target="../media/image24.png"/><Relationship Id="rId5" Type="http://schemas.openxmlformats.org/officeDocument/2006/relationships/image" Target="../media/image21.png"/><Relationship Id="rId6" Type="http://schemas.openxmlformats.org/officeDocument/2006/relationships/image" Target="../media/image16.png"/><Relationship Id="rId7" Type="http://schemas.openxmlformats.org/officeDocument/2006/relationships/image" Target="../media/image8.png"/><Relationship Id="rId8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netstats.telsius.alastria.io/" TargetMode="External"/><Relationship Id="rId4" Type="http://schemas.openxmlformats.org/officeDocument/2006/relationships/image" Target="../media/image2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blkexplorer1.telsius.alastria.io/blocks" TargetMode="External"/><Relationship Id="rId4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hyperlink" Target="https://github.com/alastria/alastria-node-quorum" TargetMode="External"/><Relationship Id="rId5" Type="http://schemas.openxmlformats.org/officeDocument/2006/relationships/image" Target="../media/image13.png"/><Relationship Id="rId6" Type="http://schemas.openxmlformats.org/officeDocument/2006/relationships/image" Target="../media/image12.png"/><Relationship Id="rId7" Type="http://schemas.openxmlformats.org/officeDocument/2006/relationships/image" Target="../media/image22.png"/><Relationship Id="rId8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dk2"/>
              </a:gs>
            </a:gsLst>
            <a:lin ang="2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0" name="Google Shape;90;p13"/>
          <p:cNvGrpSpPr/>
          <p:nvPr/>
        </p:nvGrpSpPr>
        <p:grpSpPr>
          <a:xfrm>
            <a:off x="-1526602" y="-742445"/>
            <a:ext cx="15412825" cy="16074031"/>
            <a:chOff x="0" y="-77012"/>
            <a:chExt cx="15412825" cy="16074031"/>
          </a:xfrm>
        </p:grpSpPr>
        <p:grpSp>
          <p:nvGrpSpPr>
            <p:cNvPr id="91" name="Google Shape;91;p13"/>
            <p:cNvGrpSpPr/>
            <p:nvPr/>
          </p:nvGrpSpPr>
          <p:grpSpPr>
            <a:xfrm>
              <a:off x="0" y="5280998"/>
              <a:ext cx="12148525" cy="10716021"/>
              <a:chOff x="3286" y="1675"/>
              <a:chExt cx="1094" cy="965"/>
            </a:xfrm>
          </p:grpSpPr>
          <p:sp>
            <p:nvSpPr>
              <p:cNvPr id="92" name="Google Shape;92;p13"/>
              <p:cNvSpPr/>
              <p:nvPr/>
            </p:nvSpPr>
            <p:spPr>
              <a:xfrm>
                <a:off x="3384" y="1685"/>
                <a:ext cx="910" cy="838"/>
              </a:xfrm>
              <a:custGeom>
                <a:rect b="b" l="l" r="r" t="t"/>
                <a:pathLst>
                  <a:path extrusionOk="0" h="352" w="383">
                    <a:moveTo>
                      <a:pt x="233" y="49"/>
                    </a:moveTo>
                    <a:cubicBezTo>
                      <a:pt x="226" y="49"/>
                      <a:pt x="219" y="50"/>
                      <a:pt x="212" y="51"/>
                    </a:cubicBezTo>
                    <a:cubicBezTo>
                      <a:pt x="191" y="53"/>
                      <a:pt x="170" y="60"/>
                      <a:pt x="151" y="70"/>
                    </a:cubicBezTo>
                    <a:cubicBezTo>
                      <a:pt x="163" y="67"/>
                      <a:pt x="175" y="66"/>
                      <a:pt x="187" y="66"/>
                    </a:cubicBezTo>
                    <a:cubicBezTo>
                      <a:pt x="185" y="66"/>
                      <a:pt x="188" y="66"/>
                      <a:pt x="189" y="66"/>
                    </a:cubicBezTo>
                    <a:cubicBezTo>
                      <a:pt x="192" y="66"/>
                      <a:pt x="195" y="67"/>
                      <a:pt x="198" y="67"/>
                    </a:cubicBezTo>
                    <a:cubicBezTo>
                      <a:pt x="207" y="68"/>
                      <a:pt x="216" y="71"/>
                      <a:pt x="225" y="74"/>
                    </a:cubicBezTo>
                    <a:cubicBezTo>
                      <a:pt x="242" y="81"/>
                      <a:pt x="257" y="91"/>
                      <a:pt x="270" y="102"/>
                    </a:cubicBezTo>
                    <a:cubicBezTo>
                      <a:pt x="291" y="119"/>
                      <a:pt x="309" y="139"/>
                      <a:pt x="319" y="164"/>
                    </a:cubicBezTo>
                    <a:cubicBezTo>
                      <a:pt x="325" y="176"/>
                      <a:pt x="327" y="189"/>
                      <a:pt x="328" y="202"/>
                    </a:cubicBezTo>
                    <a:cubicBezTo>
                      <a:pt x="328" y="201"/>
                      <a:pt x="328" y="201"/>
                      <a:pt x="328" y="201"/>
                    </a:cubicBezTo>
                    <a:cubicBezTo>
                      <a:pt x="328" y="229"/>
                      <a:pt x="318" y="255"/>
                      <a:pt x="303" y="278"/>
                    </a:cubicBezTo>
                    <a:cubicBezTo>
                      <a:pt x="287" y="300"/>
                      <a:pt x="268" y="319"/>
                      <a:pt x="245" y="333"/>
                    </a:cubicBezTo>
                    <a:cubicBezTo>
                      <a:pt x="229" y="342"/>
                      <a:pt x="211" y="348"/>
                      <a:pt x="192" y="350"/>
                    </a:cubicBezTo>
                    <a:cubicBezTo>
                      <a:pt x="194" y="351"/>
                      <a:pt x="197" y="351"/>
                      <a:pt x="199" y="351"/>
                    </a:cubicBezTo>
                    <a:cubicBezTo>
                      <a:pt x="199" y="351"/>
                      <a:pt x="199" y="351"/>
                      <a:pt x="199" y="351"/>
                    </a:cubicBezTo>
                    <a:cubicBezTo>
                      <a:pt x="204" y="352"/>
                      <a:pt x="210" y="352"/>
                      <a:pt x="215" y="352"/>
                    </a:cubicBezTo>
                    <a:cubicBezTo>
                      <a:pt x="227" y="352"/>
                      <a:pt x="240" y="351"/>
                      <a:pt x="253" y="347"/>
                    </a:cubicBezTo>
                    <a:cubicBezTo>
                      <a:pt x="272" y="342"/>
                      <a:pt x="290" y="333"/>
                      <a:pt x="306" y="322"/>
                    </a:cubicBezTo>
                    <a:cubicBezTo>
                      <a:pt x="335" y="302"/>
                      <a:pt x="358" y="273"/>
                      <a:pt x="371" y="241"/>
                    </a:cubicBezTo>
                    <a:cubicBezTo>
                      <a:pt x="378" y="223"/>
                      <a:pt x="383" y="202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3" y="143"/>
                      <a:pt x="362" y="106"/>
                      <a:pt x="332" y="82"/>
                    </a:cubicBezTo>
                    <a:cubicBezTo>
                      <a:pt x="304" y="60"/>
                      <a:pt x="268" y="49"/>
                      <a:pt x="233" y="49"/>
                    </a:cubicBezTo>
                    <a:moveTo>
                      <a:pt x="382" y="180"/>
                    </a:moveTo>
                    <a:cubicBezTo>
                      <a:pt x="382" y="180"/>
                      <a:pt x="382" y="181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4"/>
                      <a:pt x="382" y="184"/>
                    </a:cubicBezTo>
                    <a:cubicBezTo>
                      <a:pt x="382" y="184"/>
                      <a:pt x="382" y="183"/>
                      <a:pt x="382" y="182"/>
                    </a:cubicBezTo>
                    <a:cubicBezTo>
                      <a:pt x="382" y="181"/>
                      <a:pt x="382" y="180"/>
                      <a:pt x="382" y="180"/>
                    </a:cubicBezTo>
                    <a:moveTo>
                      <a:pt x="207" y="0"/>
                    </a:moveTo>
                    <a:cubicBezTo>
                      <a:pt x="204" y="0"/>
                      <a:pt x="202" y="0"/>
                      <a:pt x="200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00" y="0"/>
                      <a:pt x="199" y="0"/>
                      <a:pt x="199" y="0"/>
                    </a:cubicBezTo>
                    <a:cubicBezTo>
                      <a:pt x="136" y="6"/>
                      <a:pt x="75" y="36"/>
                      <a:pt x="30" y="80"/>
                    </a:cubicBezTo>
                    <a:cubicBezTo>
                      <a:pt x="19" y="91"/>
                      <a:pt x="9" y="102"/>
                      <a:pt x="0" y="115"/>
                    </a:cubicBezTo>
                    <a:cubicBezTo>
                      <a:pt x="17" y="94"/>
                      <a:pt x="37" y="76"/>
                      <a:pt x="59" y="60"/>
                    </a:cubicBezTo>
                    <a:cubicBezTo>
                      <a:pt x="85" y="41"/>
                      <a:pt x="113" y="24"/>
                      <a:pt x="143" y="14"/>
                    </a:cubicBezTo>
                    <a:cubicBezTo>
                      <a:pt x="164" y="6"/>
                      <a:pt x="185" y="1"/>
                      <a:pt x="207" y="0"/>
                    </a:cubicBezTo>
                  </a:path>
                </a:pathLst>
              </a:custGeom>
              <a:solidFill>
                <a:schemeClr val="lt1">
                  <a:alpha val="2745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3"/>
              <p:cNvSpPr/>
              <p:nvPr/>
            </p:nvSpPr>
            <p:spPr>
              <a:xfrm>
                <a:off x="4147" y="2425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>
                  <a:alpha val="2745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3"/>
              <p:cNvSpPr/>
              <p:nvPr/>
            </p:nvSpPr>
            <p:spPr>
              <a:xfrm>
                <a:off x="4147" y="2425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0" y="0"/>
                    </a:lnTo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1">
                  <a:alpha val="2745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3"/>
              <p:cNvSpPr/>
              <p:nvPr/>
            </p:nvSpPr>
            <p:spPr>
              <a:xfrm>
                <a:off x="3286" y="1675"/>
                <a:ext cx="1094" cy="965"/>
              </a:xfrm>
              <a:custGeom>
                <a:rect b="b" l="l" r="r" t="t"/>
                <a:pathLst>
                  <a:path extrusionOk="0" h="405" w="460">
                    <a:moveTo>
                      <a:pt x="456" y="144"/>
                    </a:moveTo>
                    <a:cubicBezTo>
                      <a:pt x="447" y="102"/>
                      <a:pt x="423" y="64"/>
                      <a:pt x="389" y="39"/>
                    </a:cubicBezTo>
                    <a:cubicBezTo>
                      <a:pt x="350" y="11"/>
                      <a:pt x="299" y="0"/>
                      <a:pt x="253" y="3"/>
                    </a:cubicBezTo>
                    <a:cubicBezTo>
                      <a:pt x="226" y="5"/>
                      <a:pt x="200" y="11"/>
                      <a:pt x="175" y="21"/>
                    </a:cubicBezTo>
                    <a:cubicBezTo>
                      <a:pt x="151" y="31"/>
                      <a:pt x="129" y="44"/>
                      <a:pt x="107" y="59"/>
                    </a:cubicBezTo>
                    <a:cubicBezTo>
                      <a:pt x="77" y="80"/>
                      <a:pt x="48" y="106"/>
                      <a:pt x="28" y="137"/>
                    </a:cubicBezTo>
                    <a:cubicBezTo>
                      <a:pt x="7" y="171"/>
                      <a:pt x="0" y="210"/>
                      <a:pt x="12" y="248"/>
                    </a:cubicBezTo>
                    <a:cubicBezTo>
                      <a:pt x="23" y="284"/>
                      <a:pt x="48" y="316"/>
                      <a:pt x="76" y="340"/>
                    </a:cubicBezTo>
                    <a:cubicBezTo>
                      <a:pt x="108" y="367"/>
                      <a:pt x="145" y="389"/>
                      <a:pt x="186" y="398"/>
                    </a:cubicBezTo>
                    <a:cubicBezTo>
                      <a:pt x="205" y="403"/>
                      <a:pt x="224" y="405"/>
                      <a:pt x="243" y="404"/>
                    </a:cubicBezTo>
                    <a:cubicBezTo>
                      <a:pt x="264" y="402"/>
                      <a:pt x="286" y="398"/>
                      <a:pt x="306" y="390"/>
                    </a:cubicBezTo>
                    <a:cubicBezTo>
                      <a:pt x="350" y="374"/>
                      <a:pt x="388" y="344"/>
                      <a:pt x="416" y="307"/>
                    </a:cubicBezTo>
                    <a:cubicBezTo>
                      <a:pt x="444" y="270"/>
                      <a:pt x="460" y="225"/>
                      <a:pt x="460" y="179"/>
                    </a:cubicBezTo>
                    <a:cubicBezTo>
                      <a:pt x="460" y="167"/>
                      <a:pt x="459" y="155"/>
                      <a:pt x="456" y="144"/>
                    </a:cubicBezTo>
                    <a:cubicBezTo>
                      <a:pt x="453" y="127"/>
                      <a:pt x="460" y="160"/>
                      <a:pt x="456" y="144"/>
                    </a:cubicBezTo>
                    <a:close/>
                    <a:moveTo>
                      <a:pt x="423" y="195"/>
                    </a:moveTo>
                    <a:cubicBezTo>
                      <a:pt x="422" y="232"/>
                      <a:pt x="404" y="270"/>
                      <a:pt x="380" y="297"/>
                    </a:cubicBezTo>
                    <a:cubicBezTo>
                      <a:pt x="358" y="322"/>
                      <a:pt x="330" y="340"/>
                      <a:pt x="299" y="350"/>
                    </a:cubicBezTo>
                    <a:cubicBezTo>
                      <a:pt x="280" y="356"/>
                      <a:pt x="260" y="357"/>
                      <a:pt x="240" y="355"/>
                    </a:cubicBezTo>
                    <a:cubicBezTo>
                      <a:pt x="240" y="355"/>
                      <a:pt x="240" y="355"/>
                      <a:pt x="240" y="355"/>
                    </a:cubicBezTo>
                    <a:cubicBezTo>
                      <a:pt x="193" y="349"/>
                      <a:pt x="156" y="317"/>
                      <a:pt x="127" y="281"/>
                    </a:cubicBezTo>
                    <a:cubicBezTo>
                      <a:pt x="111" y="262"/>
                      <a:pt x="98" y="238"/>
                      <a:pt x="95" y="212"/>
                    </a:cubicBezTo>
                    <a:cubicBezTo>
                      <a:pt x="94" y="197"/>
                      <a:pt x="97" y="181"/>
                      <a:pt x="103" y="167"/>
                    </a:cubicBezTo>
                    <a:cubicBezTo>
                      <a:pt x="112" y="146"/>
                      <a:pt x="127" y="128"/>
                      <a:pt x="143" y="112"/>
                    </a:cubicBezTo>
                    <a:cubicBezTo>
                      <a:pt x="156" y="99"/>
                      <a:pt x="170" y="87"/>
                      <a:pt x="186" y="78"/>
                    </a:cubicBezTo>
                    <a:cubicBezTo>
                      <a:pt x="232" y="51"/>
                      <a:pt x="289" y="46"/>
                      <a:pt x="339" y="66"/>
                    </a:cubicBezTo>
                    <a:cubicBezTo>
                      <a:pt x="385" y="85"/>
                      <a:pt x="421" y="129"/>
                      <a:pt x="423" y="180"/>
                    </a:cubicBezTo>
                    <a:cubicBezTo>
                      <a:pt x="423" y="185"/>
                      <a:pt x="423" y="190"/>
                      <a:pt x="423" y="195"/>
                    </a:cubicBezTo>
                    <a:cubicBezTo>
                      <a:pt x="423" y="197"/>
                      <a:pt x="423" y="194"/>
                      <a:pt x="423" y="195"/>
                    </a:cubicBezTo>
                    <a:close/>
                  </a:path>
                </a:pathLst>
              </a:custGeom>
              <a:solidFill>
                <a:schemeClr val="lt1">
                  <a:alpha val="2745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6" name="Google Shape;96;p13"/>
            <p:cNvSpPr/>
            <p:nvPr/>
          </p:nvSpPr>
          <p:spPr>
            <a:xfrm>
              <a:off x="1646032" y="2688184"/>
              <a:ext cx="12148525" cy="10716021"/>
            </a:xfrm>
            <a:custGeom>
              <a:rect b="b" l="l" r="r" t="t"/>
              <a:pathLst>
                <a:path extrusionOk="0" h="405" w="460">
                  <a:moveTo>
                    <a:pt x="456" y="144"/>
                  </a:moveTo>
                  <a:cubicBezTo>
                    <a:pt x="447" y="102"/>
                    <a:pt x="423" y="64"/>
                    <a:pt x="389" y="39"/>
                  </a:cubicBezTo>
                  <a:cubicBezTo>
                    <a:pt x="350" y="11"/>
                    <a:pt x="299" y="0"/>
                    <a:pt x="253" y="3"/>
                  </a:cubicBezTo>
                  <a:cubicBezTo>
                    <a:pt x="226" y="5"/>
                    <a:pt x="200" y="11"/>
                    <a:pt x="175" y="21"/>
                  </a:cubicBezTo>
                  <a:cubicBezTo>
                    <a:pt x="151" y="31"/>
                    <a:pt x="129" y="44"/>
                    <a:pt x="107" y="59"/>
                  </a:cubicBezTo>
                  <a:cubicBezTo>
                    <a:pt x="77" y="80"/>
                    <a:pt x="48" y="106"/>
                    <a:pt x="28" y="137"/>
                  </a:cubicBezTo>
                  <a:cubicBezTo>
                    <a:pt x="7" y="171"/>
                    <a:pt x="0" y="210"/>
                    <a:pt x="12" y="248"/>
                  </a:cubicBezTo>
                  <a:cubicBezTo>
                    <a:pt x="23" y="284"/>
                    <a:pt x="48" y="316"/>
                    <a:pt x="76" y="340"/>
                  </a:cubicBezTo>
                  <a:cubicBezTo>
                    <a:pt x="108" y="367"/>
                    <a:pt x="145" y="389"/>
                    <a:pt x="186" y="398"/>
                  </a:cubicBezTo>
                  <a:cubicBezTo>
                    <a:pt x="205" y="403"/>
                    <a:pt x="224" y="405"/>
                    <a:pt x="243" y="404"/>
                  </a:cubicBezTo>
                  <a:cubicBezTo>
                    <a:pt x="264" y="402"/>
                    <a:pt x="286" y="398"/>
                    <a:pt x="306" y="390"/>
                  </a:cubicBezTo>
                  <a:cubicBezTo>
                    <a:pt x="350" y="374"/>
                    <a:pt x="388" y="344"/>
                    <a:pt x="416" y="307"/>
                  </a:cubicBezTo>
                  <a:cubicBezTo>
                    <a:pt x="444" y="270"/>
                    <a:pt x="460" y="225"/>
                    <a:pt x="460" y="179"/>
                  </a:cubicBezTo>
                  <a:cubicBezTo>
                    <a:pt x="460" y="167"/>
                    <a:pt x="459" y="155"/>
                    <a:pt x="456" y="144"/>
                  </a:cubicBezTo>
                  <a:cubicBezTo>
                    <a:pt x="453" y="127"/>
                    <a:pt x="460" y="160"/>
                    <a:pt x="456" y="144"/>
                  </a:cubicBezTo>
                  <a:close/>
                  <a:moveTo>
                    <a:pt x="423" y="195"/>
                  </a:moveTo>
                  <a:cubicBezTo>
                    <a:pt x="422" y="232"/>
                    <a:pt x="404" y="270"/>
                    <a:pt x="380" y="297"/>
                  </a:cubicBezTo>
                  <a:cubicBezTo>
                    <a:pt x="358" y="322"/>
                    <a:pt x="330" y="340"/>
                    <a:pt x="299" y="350"/>
                  </a:cubicBezTo>
                  <a:cubicBezTo>
                    <a:pt x="280" y="356"/>
                    <a:pt x="260" y="357"/>
                    <a:pt x="240" y="355"/>
                  </a:cubicBezTo>
                  <a:cubicBezTo>
                    <a:pt x="240" y="355"/>
                    <a:pt x="240" y="355"/>
                    <a:pt x="240" y="355"/>
                  </a:cubicBezTo>
                  <a:cubicBezTo>
                    <a:pt x="193" y="349"/>
                    <a:pt x="156" y="317"/>
                    <a:pt x="127" y="281"/>
                  </a:cubicBezTo>
                  <a:cubicBezTo>
                    <a:pt x="111" y="262"/>
                    <a:pt x="98" y="238"/>
                    <a:pt x="95" y="212"/>
                  </a:cubicBezTo>
                  <a:cubicBezTo>
                    <a:pt x="94" y="197"/>
                    <a:pt x="97" y="181"/>
                    <a:pt x="103" y="167"/>
                  </a:cubicBezTo>
                  <a:cubicBezTo>
                    <a:pt x="112" y="146"/>
                    <a:pt x="127" y="128"/>
                    <a:pt x="143" y="112"/>
                  </a:cubicBezTo>
                  <a:cubicBezTo>
                    <a:pt x="156" y="99"/>
                    <a:pt x="170" y="87"/>
                    <a:pt x="186" y="78"/>
                  </a:cubicBezTo>
                  <a:cubicBezTo>
                    <a:pt x="232" y="51"/>
                    <a:pt x="289" y="46"/>
                    <a:pt x="339" y="66"/>
                  </a:cubicBezTo>
                  <a:cubicBezTo>
                    <a:pt x="385" y="85"/>
                    <a:pt x="421" y="129"/>
                    <a:pt x="423" y="180"/>
                  </a:cubicBezTo>
                  <a:cubicBezTo>
                    <a:pt x="423" y="185"/>
                    <a:pt x="423" y="190"/>
                    <a:pt x="423" y="195"/>
                  </a:cubicBezTo>
                  <a:cubicBezTo>
                    <a:pt x="423" y="197"/>
                    <a:pt x="423" y="194"/>
                    <a:pt x="423" y="195"/>
                  </a:cubicBez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3264300" y="-77012"/>
              <a:ext cx="12148525" cy="10716021"/>
            </a:xfrm>
            <a:custGeom>
              <a:rect b="b" l="l" r="r" t="t"/>
              <a:pathLst>
                <a:path extrusionOk="0" h="405" w="460">
                  <a:moveTo>
                    <a:pt x="456" y="144"/>
                  </a:moveTo>
                  <a:cubicBezTo>
                    <a:pt x="447" y="102"/>
                    <a:pt x="423" y="64"/>
                    <a:pt x="389" y="39"/>
                  </a:cubicBezTo>
                  <a:cubicBezTo>
                    <a:pt x="350" y="11"/>
                    <a:pt x="299" y="0"/>
                    <a:pt x="253" y="3"/>
                  </a:cubicBezTo>
                  <a:cubicBezTo>
                    <a:pt x="226" y="5"/>
                    <a:pt x="200" y="11"/>
                    <a:pt x="175" y="21"/>
                  </a:cubicBezTo>
                  <a:cubicBezTo>
                    <a:pt x="151" y="31"/>
                    <a:pt x="129" y="44"/>
                    <a:pt x="107" y="59"/>
                  </a:cubicBezTo>
                  <a:cubicBezTo>
                    <a:pt x="77" y="80"/>
                    <a:pt x="48" y="106"/>
                    <a:pt x="28" y="137"/>
                  </a:cubicBezTo>
                  <a:cubicBezTo>
                    <a:pt x="7" y="171"/>
                    <a:pt x="0" y="210"/>
                    <a:pt x="12" y="248"/>
                  </a:cubicBezTo>
                  <a:cubicBezTo>
                    <a:pt x="23" y="284"/>
                    <a:pt x="48" y="316"/>
                    <a:pt x="76" y="340"/>
                  </a:cubicBezTo>
                  <a:cubicBezTo>
                    <a:pt x="108" y="367"/>
                    <a:pt x="145" y="389"/>
                    <a:pt x="186" y="398"/>
                  </a:cubicBezTo>
                  <a:cubicBezTo>
                    <a:pt x="205" y="403"/>
                    <a:pt x="224" y="405"/>
                    <a:pt x="243" y="404"/>
                  </a:cubicBezTo>
                  <a:cubicBezTo>
                    <a:pt x="264" y="402"/>
                    <a:pt x="286" y="398"/>
                    <a:pt x="306" y="390"/>
                  </a:cubicBezTo>
                  <a:cubicBezTo>
                    <a:pt x="350" y="374"/>
                    <a:pt x="388" y="344"/>
                    <a:pt x="416" y="307"/>
                  </a:cubicBezTo>
                  <a:cubicBezTo>
                    <a:pt x="444" y="270"/>
                    <a:pt x="460" y="225"/>
                    <a:pt x="460" y="179"/>
                  </a:cubicBezTo>
                  <a:cubicBezTo>
                    <a:pt x="460" y="167"/>
                    <a:pt x="459" y="155"/>
                    <a:pt x="456" y="144"/>
                  </a:cubicBezTo>
                  <a:cubicBezTo>
                    <a:pt x="453" y="127"/>
                    <a:pt x="460" y="160"/>
                    <a:pt x="456" y="144"/>
                  </a:cubicBezTo>
                  <a:close/>
                  <a:moveTo>
                    <a:pt x="423" y="195"/>
                  </a:moveTo>
                  <a:cubicBezTo>
                    <a:pt x="422" y="232"/>
                    <a:pt x="404" y="270"/>
                    <a:pt x="380" y="297"/>
                  </a:cubicBezTo>
                  <a:cubicBezTo>
                    <a:pt x="358" y="322"/>
                    <a:pt x="330" y="340"/>
                    <a:pt x="299" y="350"/>
                  </a:cubicBezTo>
                  <a:cubicBezTo>
                    <a:pt x="280" y="356"/>
                    <a:pt x="260" y="357"/>
                    <a:pt x="240" y="355"/>
                  </a:cubicBezTo>
                  <a:cubicBezTo>
                    <a:pt x="240" y="355"/>
                    <a:pt x="240" y="355"/>
                    <a:pt x="240" y="355"/>
                  </a:cubicBezTo>
                  <a:cubicBezTo>
                    <a:pt x="193" y="349"/>
                    <a:pt x="156" y="317"/>
                    <a:pt x="127" y="281"/>
                  </a:cubicBezTo>
                  <a:cubicBezTo>
                    <a:pt x="111" y="262"/>
                    <a:pt x="98" y="238"/>
                    <a:pt x="95" y="212"/>
                  </a:cubicBezTo>
                  <a:cubicBezTo>
                    <a:pt x="94" y="197"/>
                    <a:pt x="97" y="181"/>
                    <a:pt x="103" y="167"/>
                  </a:cubicBezTo>
                  <a:cubicBezTo>
                    <a:pt x="112" y="146"/>
                    <a:pt x="127" y="128"/>
                    <a:pt x="143" y="112"/>
                  </a:cubicBezTo>
                  <a:cubicBezTo>
                    <a:pt x="156" y="99"/>
                    <a:pt x="170" y="87"/>
                    <a:pt x="186" y="78"/>
                  </a:cubicBezTo>
                  <a:cubicBezTo>
                    <a:pt x="232" y="51"/>
                    <a:pt x="289" y="46"/>
                    <a:pt x="339" y="66"/>
                  </a:cubicBezTo>
                  <a:cubicBezTo>
                    <a:pt x="385" y="85"/>
                    <a:pt x="421" y="129"/>
                    <a:pt x="423" y="180"/>
                  </a:cubicBezTo>
                  <a:cubicBezTo>
                    <a:pt x="423" y="185"/>
                    <a:pt x="423" y="190"/>
                    <a:pt x="423" y="195"/>
                  </a:cubicBezTo>
                  <a:cubicBezTo>
                    <a:pt x="423" y="197"/>
                    <a:pt x="423" y="194"/>
                    <a:pt x="423" y="195"/>
                  </a:cubicBezTo>
                  <a:close/>
                </a:path>
              </a:pathLst>
            </a:custGeom>
            <a:solidFill>
              <a:schemeClr val="lt1">
                <a:alpha val="5882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8" name="Google Shape;98;p13"/>
          <p:cNvSpPr txBox="1"/>
          <p:nvPr/>
        </p:nvSpPr>
        <p:spPr>
          <a:xfrm>
            <a:off x="3601619" y="2710694"/>
            <a:ext cx="4993675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ALASTRIA</a:t>
            </a:r>
            <a:endParaRPr/>
          </a:p>
        </p:txBody>
      </p:sp>
      <p:sp>
        <p:nvSpPr>
          <p:cNvPr id="99" name="Google Shape;99;p13"/>
          <p:cNvSpPr txBox="1"/>
          <p:nvPr/>
        </p:nvSpPr>
        <p:spPr>
          <a:xfrm>
            <a:off x="3599100" y="4488275"/>
            <a:ext cx="499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Riccardo Cecco </a:t>
            </a:r>
            <a:r>
              <a:rPr lang="en-US"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– riccardo.cecco@estudiantat.upc.edu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Oriol Martínez Acón </a:t>
            </a:r>
            <a:r>
              <a:rPr lang="en-US"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– oriol.martinez.acon@estudiantat.upc.edu</a:t>
            </a:r>
            <a:endParaRPr sz="12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" name="Google Shape;100;p13"/>
          <p:cNvSpPr/>
          <p:nvPr/>
        </p:nvSpPr>
        <p:spPr>
          <a:xfrm>
            <a:off x="5882033" y="5280998"/>
            <a:ext cx="427950" cy="427950"/>
          </a:xfrm>
          <a:custGeom>
            <a:rect b="b" l="l" r="r" t="t"/>
            <a:pathLst>
              <a:path extrusionOk="0" h="21600" w="21600">
                <a:moveTo>
                  <a:pt x="12973" y="235"/>
                </a:moveTo>
                <a:cubicBezTo>
                  <a:pt x="12909" y="205"/>
                  <a:pt x="12840" y="184"/>
                  <a:pt x="12764" y="184"/>
                </a:cubicBezTo>
                <a:cubicBezTo>
                  <a:pt x="12493" y="184"/>
                  <a:pt x="12273" y="404"/>
                  <a:pt x="12273" y="675"/>
                </a:cubicBezTo>
                <a:cubicBezTo>
                  <a:pt x="12273" y="946"/>
                  <a:pt x="12493" y="1166"/>
                  <a:pt x="12764" y="1166"/>
                </a:cubicBezTo>
                <a:lnTo>
                  <a:pt x="12764" y="1179"/>
                </a:lnTo>
                <a:cubicBezTo>
                  <a:pt x="17245" y="2089"/>
                  <a:pt x="20618" y="6050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7" y="20618"/>
                  <a:pt x="982" y="16223"/>
                  <a:pt x="982" y="10800"/>
                </a:cubicBezTo>
                <a:cubicBezTo>
                  <a:pt x="982" y="6050"/>
                  <a:pt x="4355" y="2089"/>
                  <a:pt x="8836" y="1179"/>
                </a:cubicBezTo>
                <a:lnTo>
                  <a:pt x="8836" y="1166"/>
                </a:lnTo>
                <a:cubicBezTo>
                  <a:pt x="9107" y="1166"/>
                  <a:pt x="9327" y="946"/>
                  <a:pt x="9327" y="675"/>
                </a:cubicBezTo>
                <a:cubicBezTo>
                  <a:pt x="9327" y="404"/>
                  <a:pt x="9107" y="184"/>
                  <a:pt x="8836" y="184"/>
                </a:cubicBezTo>
                <a:cubicBezTo>
                  <a:pt x="8761" y="184"/>
                  <a:pt x="8691" y="205"/>
                  <a:pt x="8627" y="235"/>
                </a:cubicBezTo>
                <a:cubicBezTo>
                  <a:pt x="3706" y="1243"/>
                  <a:pt x="0" y="5582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5582"/>
                  <a:pt x="17893" y="1243"/>
                  <a:pt x="12973" y="235"/>
                </a:cubicBezTo>
                <a:moveTo>
                  <a:pt x="6873" y="9818"/>
                </a:moveTo>
                <a:cubicBezTo>
                  <a:pt x="6602" y="9818"/>
                  <a:pt x="6382" y="10038"/>
                  <a:pt x="6382" y="10309"/>
                </a:cubicBezTo>
                <a:cubicBezTo>
                  <a:pt x="6382" y="10445"/>
                  <a:pt x="6437" y="10567"/>
                  <a:pt x="6526" y="10656"/>
                </a:cubicBezTo>
                <a:lnTo>
                  <a:pt x="10453" y="14583"/>
                </a:lnTo>
                <a:cubicBezTo>
                  <a:pt x="10542" y="14673"/>
                  <a:pt x="10664" y="14727"/>
                  <a:pt x="10800" y="14727"/>
                </a:cubicBezTo>
                <a:cubicBezTo>
                  <a:pt x="10936" y="14727"/>
                  <a:pt x="11059" y="14673"/>
                  <a:pt x="11147" y="14583"/>
                </a:cubicBezTo>
                <a:lnTo>
                  <a:pt x="15074" y="10656"/>
                </a:lnTo>
                <a:cubicBezTo>
                  <a:pt x="15163" y="10567"/>
                  <a:pt x="15218" y="10445"/>
                  <a:pt x="15218" y="10309"/>
                </a:cubicBezTo>
                <a:cubicBezTo>
                  <a:pt x="15218" y="10038"/>
                  <a:pt x="14998" y="9818"/>
                  <a:pt x="14727" y="9818"/>
                </a:cubicBezTo>
                <a:cubicBezTo>
                  <a:pt x="14592" y="9818"/>
                  <a:pt x="14469" y="9873"/>
                  <a:pt x="14380" y="9962"/>
                </a:cubicBezTo>
                <a:lnTo>
                  <a:pt x="11291" y="13051"/>
                </a:lnTo>
                <a:lnTo>
                  <a:pt x="11291" y="491"/>
                </a:lnTo>
                <a:cubicBezTo>
                  <a:pt x="11291" y="220"/>
                  <a:pt x="11071" y="0"/>
                  <a:pt x="10800" y="0"/>
                </a:cubicBezTo>
                <a:cubicBezTo>
                  <a:pt x="10529" y="0"/>
                  <a:pt x="10309" y="220"/>
                  <a:pt x="10309" y="491"/>
                </a:cubicBezTo>
                <a:lnTo>
                  <a:pt x="10309" y="13051"/>
                </a:lnTo>
                <a:lnTo>
                  <a:pt x="7220" y="9962"/>
                </a:lnTo>
                <a:cubicBezTo>
                  <a:pt x="7131" y="9873"/>
                  <a:pt x="7009" y="9818"/>
                  <a:pt x="6873" y="9818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9025" lIns="19025" spcFirstLastPara="1" rIns="19025" wrap="square" tIns="19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mc:AlternateContent>
    <mc:Choice Requires="p14">
      <p:transition spd="slow" p14:dur="125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</a:t>
            </a:r>
            <a:r>
              <a:rPr lang="en-US"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rocess</a:t>
            </a:r>
            <a:endParaRPr/>
          </a:p>
        </p:txBody>
      </p:sp>
      <p:cxnSp>
        <p:nvCxnSpPr>
          <p:cNvPr id="106" name="Google Shape;106;p14"/>
          <p:cNvCxnSpPr/>
          <p:nvPr/>
        </p:nvCxnSpPr>
        <p:spPr>
          <a:xfrm rot="10800000">
            <a:off x="5631809" y="894647"/>
            <a:ext cx="1372998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07" name="Google Shape;107;p14"/>
          <p:cNvGrpSpPr/>
          <p:nvPr/>
        </p:nvGrpSpPr>
        <p:grpSpPr>
          <a:xfrm>
            <a:off x="1093433" y="1709773"/>
            <a:ext cx="4152068" cy="1031954"/>
            <a:chOff x="1649392" y="1446266"/>
            <a:chExt cx="4152068" cy="900590"/>
          </a:xfrm>
        </p:grpSpPr>
        <p:grpSp>
          <p:nvGrpSpPr>
            <p:cNvPr id="108" name="Google Shape;108;p14"/>
            <p:cNvGrpSpPr/>
            <p:nvPr/>
          </p:nvGrpSpPr>
          <p:grpSpPr>
            <a:xfrm>
              <a:off x="1649392" y="1446266"/>
              <a:ext cx="3196353" cy="489373"/>
              <a:chOff x="1304722" y="2127034"/>
              <a:chExt cx="3196353" cy="489373"/>
            </a:xfrm>
          </p:grpSpPr>
          <p:sp>
            <p:nvSpPr>
              <p:cNvPr id="109" name="Google Shape;109;p14"/>
              <p:cNvSpPr/>
              <p:nvPr/>
            </p:nvSpPr>
            <p:spPr>
              <a:xfrm>
                <a:off x="1304722" y="2146072"/>
                <a:ext cx="481334" cy="468000"/>
              </a:xfrm>
              <a:custGeom>
                <a:rect b="b" l="l" r="r" t="t"/>
                <a:pathLst>
                  <a:path extrusionOk="0" h="21600" w="21600">
                    <a:moveTo>
                      <a:pt x="20732" y="6661"/>
                    </a:moveTo>
                    <a:cubicBezTo>
                      <a:pt x="20540" y="6471"/>
                      <a:pt x="20228" y="6473"/>
                      <a:pt x="20038" y="6667"/>
                    </a:cubicBezTo>
                    <a:cubicBezTo>
                      <a:pt x="19903" y="6804"/>
                      <a:pt x="19870" y="7000"/>
                      <a:pt x="19929" y="7171"/>
                    </a:cubicBezTo>
                    <a:lnTo>
                      <a:pt x="19918" y="7175"/>
                    </a:lnTo>
                    <a:cubicBezTo>
                      <a:pt x="20365" y="8298"/>
                      <a:pt x="20618" y="9518"/>
                      <a:pt x="20618" y="10800"/>
                    </a:cubicBezTo>
                    <a:cubicBezTo>
                      <a:pt x="20618" y="16223"/>
                      <a:pt x="16223" y="20618"/>
                      <a:pt x="10800" y="20618"/>
                    </a:cubicBezTo>
                    <a:cubicBezTo>
                      <a:pt x="5378" y="20618"/>
                      <a:pt x="982" y="16223"/>
                      <a:pt x="982" y="10800"/>
                    </a:cubicBezTo>
                    <a:cubicBezTo>
                      <a:pt x="982" y="5377"/>
                      <a:pt x="5378" y="982"/>
                      <a:pt x="10800" y="982"/>
                    </a:cubicBezTo>
                    <a:cubicBezTo>
                      <a:pt x="13575" y="982"/>
                      <a:pt x="16077" y="2136"/>
                      <a:pt x="17862" y="3989"/>
                    </a:cubicBezTo>
                    <a:lnTo>
                      <a:pt x="17868" y="3982"/>
                    </a:lnTo>
                    <a:cubicBezTo>
                      <a:pt x="18062" y="4157"/>
                      <a:pt x="18359" y="4153"/>
                      <a:pt x="18544" y="3965"/>
                    </a:cubicBezTo>
                    <a:cubicBezTo>
                      <a:pt x="18734" y="3771"/>
                      <a:pt x="18732" y="3461"/>
                      <a:pt x="18539" y="3270"/>
                    </a:cubicBezTo>
                    <a:cubicBezTo>
                      <a:pt x="18520" y="3252"/>
                      <a:pt x="18496" y="3244"/>
                      <a:pt x="18476" y="3230"/>
                    </a:cubicBezTo>
                    <a:cubicBezTo>
                      <a:pt x="16521" y="1241"/>
                      <a:pt x="13810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6764"/>
                      <a:pt x="4835" y="21600"/>
                      <a:pt x="10800" y="21600"/>
                    </a:cubicBezTo>
                    <a:cubicBezTo>
                      <a:pt x="16765" y="21600"/>
                      <a:pt x="21600" y="16764"/>
                      <a:pt x="21600" y="10800"/>
                    </a:cubicBezTo>
                    <a:cubicBezTo>
                      <a:pt x="21600" y="9412"/>
                      <a:pt x="21329" y="8089"/>
                      <a:pt x="20851" y="6869"/>
                    </a:cubicBezTo>
                    <a:cubicBezTo>
                      <a:pt x="20828" y="6794"/>
                      <a:pt x="20793" y="6721"/>
                      <a:pt x="20732" y="6661"/>
                    </a:cubicBezTo>
                    <a:moveTo>
                      <a:pt x="10792" y="13534"/>
                    </a:moveTo>
                    <a:lnTo>
                      <a:pt x="6238" y="8980"/>
                    </a:lnTo>
                    <a:cubicBezTo>
                      <a:pt x="6149" y="8891"/>
                      <a:pt x="6027" y="8836"/>
                      <a:pt x="5891" y="8836"/>
                    </a:cubicBezTo>
                    <a:cubicBezTo>
                      <a:pt x="5620" y="8836"/>
                      <a:pt x="5400" y="9056"/>
                      <a:pt x="5400" y="9327"/>
                    </a:cubicBezTo>
                    <a:cubicBezTo>
                      <a:pt x="5400" y="9463"/>
                      <a:pt x="5455" y="9585"/>
                      <a:pt x="5544" y="9675"/>
                    </a:cubicBezTo>
                    <a:lnTo>
                      <a:pt x="10453" y="14583"/>
                    </a:lnTo>
                    <a:cubicBezTo>
                      <a:pt x="10542" y="14672"/>
                      <a:pt x="10664" y="14727"/>
                      <a:pt x="10800" y="14727"/>
                    </a:cubicBezTo>
                    <a:cubicBezTo>
                      <a:pt x="10940" y="14727"/>
                      <a:pt x="11064" y="14668"/>
                      <a:pt x="11154" y="14574"/>
                    </a:cubicBezTo>
                    <a:lnTo>
                      <a:pt x="11155" y="14576"/>
                    </a:lnTo>
                    <a:lnTo>
                      <a:pt x="19353" y="5988"/>
                    </a:lnTo>
                    <a:cubicBezTo>
                      <a:pt x="19353" y="5989"/>
                      <a:pt x="19354" y="5990"/>
                      <a:pt x="19354" y="5991"/>
                    </a:cubicBezTo>
                    <a:lnTo>
                      <a:pt x="20055" y="5255"/>
                    </a:lnTo>
                    <a:cubicBezTo>
                      <a:pt x="20055" y="5255"/>
                      <a:pt x="20054" y="5254"/>
                      <a:pt x="20054" y="5253"/>
                    </a:cubicBezTo>
                    <a:lnTo>
                      <a:pt x="21464" y="3775"/>
                    </a:lnTo>
                    <a:lnTo>
                      <a:pt x="21463" y="3774"/>
                    </a:lnTo>
                    <a:cubicBezTo>
                      <a:pt x="21547" y="3686"/>
                      <a:pt x="21600" y="3567"/>
                      <a:pt x="21600" y="3436"/>
                    </a:cubicBezTo>
                    <a:cubicBezTo>
                      <a:pt x="21600" y="3166"/>
                      <a:pt x="21380" y="2945"/>
                      <a:pt x="21109" y="2945"/>
                    </a:cubicBezTo>
                    <a:cubicBezTo>
                      <a:pt x="20969" y="2945"/>
                      <a:pt x="20844" y="3005"/>
                      <a:pt x="20755" y="3099"/>
                    </a:cubicBezTo>
                    <a:lnTo>
                      <a:pt x="20754" y="3097"/>
                    </a:lnTo>
                    <a:lnTo>
                      <a:pt x="19493" y="4419"/>
                    </a:lnTo>
                    <a:cubicBezTo>
                      <a:pt x="19492" y="4418"/>
                      <a:pt x="19491" y="4416"/>
                      <a:pt x="19490" y="4415"/>
                    </a:cubicBezTo>
                    <a:lnTo>
                      <a:pt x="18805" y="5133"/>
                    </a:lnTo>
                    <a:cubicBezTo>
                      <a:pt x="18806" y="5134"/>
                      <a:pt x="18807" y="5136"/>
                      <a:pt x="18807" y="5137"/>
                    </a:cubicBezTo>
                    <a:cubicBezTo>
                      <a:pt x="18807" y="5137"/>
                      <a:pt x="10792" y="13534"/>
                      <a:pt x="10792" y="13534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F34"/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%" t="100%"/>
                </a:path>
                <a:tileRect b="-100%" r="-100%"/>
              </a:gradFill>
              <a:ln>
                <a:noFill/>
              </a:ln>
            </p:spPr>
            <p:txBody>
              <a:bodyPr anchorCtr="0" anchor="ctr" bIns="19025" lIns="19025" spcFirstLastPara="1" rIns="19025" wrap="square" tIns="190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0" name="Google Shape;110;p14"/>
              <p:cNvSpPr txBox="1"/>
              <p:nvPr/>
            </p:nvSpPr>
            <p:spPr>
              <a:xfrm>
                <a:off x="2054686" y="2127034"/>
                <a:ext cx="2446389" cy="2787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Roboto Black"/>
                    <a:ea typeface="Roboto Black"/>
                    <a:cs typeface="Roboto Black"/>
                    <a:sym typeface="Roboto Black"/>
                  </a:rPr>
                  <a:t>Read Paper &amp; Theory</a:t>
                </a:r>
                <a:endParaRPr/>
              </a:p>
            </p:txBody>
          </p:sp>
          <p:sp>
            <p:nvSpPr>
              <p:cNvPr id="111" name="Google Shape;111;p14"/>
              <p:cNvSpPr/>
              <p:nvPr/>
            </p:nvSpPr>
            <p:spPr>
              <a:xfrm>
                <a:off x="1951243" y="2369965"/>
                <a:ext cx="184731" cy="2464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rgbClr val="566166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  <p:sp>
          <p:nvSpPr>
            <p:cNvPr id="112" name="Google Shape;112;p14"/>
            <p:cNvSpPr txBox="1"/>
            <p:nvPr/>
          </p:nvSpPr>
          <p:spPr>
            <a:xfrm>
              <a:off x="2394707" y="2030536"/>
              <a:ext cx="3406753" cy="316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100">
                <a:solidFill>
                  <a:srgbClr val="242F34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113" name="Google Shape;113;p14"/>
          <p:cNvGrpSpPr/>
          <p:nvPr/>
        </p:nvGrpSpPr>
        <p:grpSpPr>
          <a:xfrm>
            <a:off x="1093433" y="2655423"/>
            <a:ext cx="4152068" cy="941257"/>
            <a:chOff x="1649392" y="1446267"/>
            <a:chExt cx="4152068" cy="900589"/>
          </a:xfrm>
        </p:grpSpPr>
        <p:grpSp>
          <p:nvGrpSpPr>
            <p:cNvPr id="114" name="Google Shape;114;p14"/>
            <p:cNvGrpSpPr/>
            <p:nvPr/>
          </p:nvGrpSpPr>
          <p:grpSpPr>
            <a:xfrm>
              <a:off x="1649392" y="1446267"/>
              <a:ext cx="3196353" cy="489372"/>
              <a:chOff x="1304722" y="2127035"/>
              <a:chExt cx="3196353" cy="489372"/>
            </a:xfrm>
          </p:grpSpPr>
          <p:sp>
            <p:nvSpPr>
              <p:cNvPr id="115" name="Google Shape;115;p14"/>
              <p:cNvSpPr/>
              <p:nvPr/>
            </p:nvSpPr>
            <p:spPr>
              <a:xfrm>
                <a:off x="1304722" y="2146072"/>
                <a:ext cx="481334" cy="468000"/>
              </a:xfrm>
              <a:custGeom>
                <a:rect b="b" l="l" r="r" t="t"/>
                <a:pathLst>
                  <a:path extrusionOk="0" h="21600" w="21600">
                    <a:moveTo>
                      <a:pt x="20732" y="6661"/>
                    </a:moveTo>
                    <a:cubicBezTo>
                      <a:pt x="20540" y="6471"/>
                      <a:pt x="20228" y="6473"/>
                      <a:pt x="20038" y="6667"/>
                    </a:cubicBezTo>
                    <a:cubicBezTo>
                      <a:pt x="19903" y="6804"/>
                      <a:pt x="19870" y="7000"/>
                      <a:pt x="19929" y="7171"/>
                    </a:cubicBezTo>
                    <a:lnTo>
                      <a:pt x="19918" y="7175"/>
                    </a:lnTo>
                    <a:cubicBezTo>
                      <a:pt x="20365" y="8298"/>
                      <a:pt x="20618" y="9518"/>
                      <a:pt x="20618" y="10800"/>
                    </a:cubicBezTo>
                    <a:cubicBezTo>
                      <a:pt x="20618" y="16223"/>
                      <a:pt x="16223" y="20618"/>
                      <a:pt x="10800" y="20618"/>
                    </a:cubicBezTo>
                    <a:cubicBezTo>
                      <a:pt x="5378" y="20618"/>
                      <a:pt x="982" y="16223"/>
                      <a:pt x="982" y="10800"/>
                    </a:cubicBezTo>
                    <a:cubicBezTo>
                      <a:pt x="982" y="5377"/>
                      <a:pt x="5378" y="982"/>
                      <a:pt x="10800" y="982"/>
                    </a:cubicBezTo>
                    <a:cubicBezTo>
                      <a:pt x="13575" y="982"/>
                      <a:pt x="16077" y="2136"/>
                      <a:pt x="17862" y="3989"/>
                    </a:cubicBezTo>
                    <a:lnTo>
                      <a:pt x="17868" y="3982"/>
                    </a:lnTo>
                    <a:cubicBezTo>
                      <a:pt x="18062" y="4157"/>
                      <a:pt x="18359" y="4153"/>
                      <a:pt x="18544" y="3965"/>
                    </a:cubicBezTo>
                    <a:cubicBezTo>
                      <a:pt x="18734" y="3771"/>
                      <a:pt x="18732" y="3461"/>
                      <a:pt x="18539" y="3270"/>
                    </a:cubicBezTo>
                    <a:cubicBezTo>
                      <a:pt x="18520" y="3252"/>
                      <a:pt x="18496" y="3244"/>
                      <a:pt x="18476" y="3230"/>
                    </a:cubicBezTo>
                    <a:cubicBezTo>
                      <a:pt x="16521" y="1241"/>
                      <a:pt x="13810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6764"/>
                      <a:pt x="4835" y="21600"/>
                      <a:pt x="10800" y="21600"/>
                    </a:cubicBezTo>
                    <a:cubicBezTo>
                      <a:pt x="16765" y="21600"/>
                      <a:pt x="21600" y="16764"/>
                      <a:pt x="21600" y="10800"/>
                    </a:cubicBezTo>
                    <a:cubicBezTo>
                      <a:pt x="21600" y="9412"/>
                      <a:pt x="21329" y="8089"/>
                      <a:pt x="20851" y="6869"/>
                    </a:cubicBezTo>
                    <a:cubicBezTo>
                      <a:pt x="20828" y="6794"/>
                      <a:pt x="20793" y="6721"/>
                      <a:pt x="20732" y="6661"/>
                    </a:cubicBezTo>
                    <a:moveTo>
                      <a:pt x="10792" y="13534"/>
                    </a:moveTo>
                    <a:lnTo>
                      <a:pt x="6238" y="8980"/>
                    </a:lnTo>
                    <a:cubicBezTo>
                      <a:pt x="6149" y="8891"/>
                      <a:pt x="6027" y="8836"/>
                      <a:pt x="5891" y="8836"/>
                    </a:cubicBezTo>
                    <a:cubicBezTo>
                      <a:pt x="5620" y="8836"/>
                      <a:pt x="5400" y="9056"/>
                      <a:pt x="5400" y="9327"/>
                    </a:cubicBezTo>
                    <a:cubicBezTo>
                      <a:pt x="5400" y="9463"/>
                      <a:pt x="5455" y="9585"/>
                      <a:pt x="5544" y="9675"/>
                    </a:cubicBezTo>
                    <a:lnTo>
                      <a:pt x="10453" y="14583"/>
                    </a:lnTo>
                    <a:cubicBezTo>
                      <a:pt x="10542" y="14672"/>
                      <a:pt x="10664" y="14727"/>
                      <a:pt x="10800" y="14727"/>
                    </a:cubicBezTo>
                    <a:cubicBezTo>
                      <a:pt x="10940" y="14727"/>
                      <a:pt x="11064" y="14668"/>
                      <a:pt x="11154" y="14574"/>
                    </a:cubicBezTo>
                    <a:lnTo>
                      <a:pt x="11155" y="14576"/>
                    </a:lnTo>
                    <a:lnTo>
                      <a:pt x="19353" y="5988"/>
                    </a:lnTo>
                    <a:cubicBezTo>
                      <a:pt x="19353" y="5989"/>
                      <a:pt x="19354" y="5990"/>
                      <a:pt x="19354" y="5991"/>
                    </a:cubicBezTo>
                    <a:lnTo>
                      <a:pt x="20055" y="5255"/>
                    </a:lnTo>
                    <a:cubicBezTo>
                      <a:pt x="20055" y="5255"/>
                      <a:pt x="20054" y="5254"/>
                      <a:pt x="20054" y="5253"/>
                    </a:cubicBezTo>
                    <a:lnTo>
                      <a:pt x="21464" y="3775"/>
                    </a:lnTo>
                    <a:lnTo>
                      <a:pt x="21463" y="3774"/>
                    </a:lnTo>
                    <a:cubicBezTo>
                      <a:pt x="21547" y="3686"/>
                      <a:pt x="21600" y="3567"/>
                      <a:pt x="21600" y="3436"/>
                    </a:cubicBezTo>
                    <a:cubicBezTo>
                      <a:pt x="21600" y="3166"/>
                      <a:pt x="21380" y="2945"/>
                      <a:pt x="21109" y="2945"/>
                    </a:cubicBezTo>
                    <a:cubicBezTo>
                      <a:pt x="20969" y="2945"/>
                      <a:pt x="20844" y="3005"/>
                      <a:pt x="20755" y="3099"/>
                    </a:cubicBezTo>
                    <a:lnTo>
                      <a:pt x="20754" y="3097"/>
                    </a:lnTo>
                    <a:lnTo>
                      <a:pt x="19493" y="4419"/>
                    </a:lnTo>
                    <a:cubicBezTo>
                      <a:pt x="19492" y="4418"/>
                      <a:pt x="19491" y="4416"/>
                      <a:pt x="19490" y="4415"/>
                    </a:cubicBezTo>
                    <a:lnTo>
                      <a:pt x="18805" y="5133"/>
                    </a:lnTo>
                    <a:cubicBezTo>
                      <a:pt x="18806" y="5134"/>
                      <a:pt x="18807" y="5136"/>
                      <a:pt x="18807" y="5137"/>
                    </a:cubicBezTo>
                    <a:cubicBezTo>
                      <a:pt x="18807" y="5137"/>
                      <a:pt x="10792" y="13534"/>
                      <a:pt x="10792" y="13534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F34"/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%" t="100%"/>
                </a:path>
                <a:tileRect b="-100%" r="-100%"/>
              </a:gradFill>
              <a:ln>
                <a:noFill/>
              </a:ln>
            </p:spPr>
            <p:txBody>
              <a:bodyPr anchorCtr="0" anchor="ctr" bIns="19025" lIns="19025" spcFirstLastPara="1" rIns="19025" wrap="square" tIns="190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6" name="Google Shape;116;p14"/>
              <p:cNvSpPr txBox="1"/>
              <p:nvPr/>
            </p:nvSpPr>
            <p:spPr>
              <a:xfrm>
                <a:off x="2054686" y="2127035"/>
                <a:ext cx="2446389" cy="2787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Roboto Black"/>
                    <a:ea typeface="Roboto Black"/>
                    <a:cs typeface="Roboto Black"/>
                    <a:sym typeface="Roboto Black"/>
                  </a:rPr>
                  <a:t>Implementation Choices</a:t>
                </a:r>
                <a:endParaRPr/>
              </a:p>
            </p:txBody>
          </p:sp>
          <p:sp>
            <p:nvSpPr>
              <p:cNvPr id="117" name="Google Shape;117;p14"/>
              <p:cNvSpPr/>
              <p:nvPr/>
            </p:nvSpPr>
            <p:spPr>
              <a:xfrm>
                <a:off x="1951243" y="2369965"/>
                <a:ext cx="184731" cy="2464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rgbClr val="566166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  <p:sp>
          <p:nvSpPr>
            <p:cNvPr id="118" name="Google Shape;118;p14"/>
            <p:cNvSpPr txBox="1"/>
            <p:nvPr/>
          </p:nvSpPr>
          <p:spPr>
            <a:xfrm>
              <a:off x="2394707" y="2030536"/>
              <a:ext cx="3406753" cy="316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100">
                <a:solidFill>
                  <a:srgbClr val="242F34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119" name="Google Shape;119;p14"/>
          <p:cNvGrpSpPr/>
          <p:nvPr/>
        </p:nvGrpSpPr>
        <p:grpSpPr>
          <a:xfrm>
            <a:off x="1093433" y="3571569"/>
            <a:ext cx="4516222" cy="941257"/>
            <a:chOff x="1649392" y="1446267"/>
            <a:chExt cx="4516222" cy="900589"/>
          </a:xfrm>
        </p:grpSpPr>
        <p:grpSp>
          <p:nvGrpSpPr>
            <p:cNvPr id="120" name="Google Shape;120;p14"/>
            <p:cNvGrpSpPr/>
            <p:nvPr/>
          </p:nvGrpSpPr>
          <p:grpSpPr>
            <a:xfrm>
              <a:off x="1649392" y="1446267"/>
              <a:ext cx="4516222" cy="489372"/>
              <a:chOff x="1304722" y="2127035"/>
              <a:chExt cx="4516222" cy="489372"/>
            </a:xfrm>
          </p:grpSpPr>
          <p:sp>
            <p:nvSpPr>
              <p:cNvPr id="121" name="Google Shape;121;p14"/>
              <p:cNvSpPr/>
              <p:nvPr/>
            </p:nvSpPr>
            <p:spPr>
              <a:xfrm>
                <a:off x="1304722" y="2146072"/>
                <a:ext cx="481334" cy="468000"/>
              </a:xfrm>
              <a:custGeom>
                <a:rect b="b" l="l" r="r" t="t"/>
                <a:pathLst>
                  <a:path extrusionOk="0" h="21600" w="21600">
                    <a:moveTo>
                      <a:pt x="20732" y="6661"/>
                    </a:moveTo>
                    <a:cubicBezTo>
                      <a:pt x="20540" y="6471"/>
                      <a:pt x="20228" y="6473"/>
                      <a:pt x="20038" y="6667"/>
                    </a:cubicBezTo>
                    <a:cubicBezTo>
                      <a:pt x="19903" y="6804"/>
                      <a:pt x="19870" y="7000"/>
                      <a:pt x="19929" y="7171"/>
                    </a:cubicBezTo>
                    <a:lnTo>
                      <a:pt x="19918" y="7175"/>
                    </a:lnTo>
                    <a:cubicBezTo>
                      <a:pt x="20365" y="8298"/>
                      <a:pt x="20618" y="9518"/>
                      <a:pt x="20618" y="10800"/>
                    </a:cubicBezTo>
                    <a:cubicBezTo>
                      <a:pt x="20618" y="16223"/>
                      <a:pt x="16223" y="20618"/>
                      <a:pt x="10800" y="20618"/>
                    </a:cubicBezTo>
                    <a:cubicBezTo>
                      <a:pt x="5378" y="20618"/>
                      <a:pt x="982" y="16223"/>
                      <a:pt x="982" y="10800"/>
                    </a:cubicBezTo>
                    <a:cubicBezTo>
                      <a:pt x="982" y="5377"/>
                      <a:pt x="5378" y="982"/>
                      <a:pt x="10800" y="982"/>
                    </a:cubicBezTo>
                    <a:cubicBezTo>
                      <a:pt x="13575" y="982"/>
                      <a:pt x="16077" y="2136"/>
                      <a:pt x="17862" y="3989"/>
                    </a:cubicBezTo>
                    <a:lnTo>
                      <a:pt x="17868" y="3982"/>
                    </a:lnTo>
                    <a:cubicBezTo>
                      <a:pt x="18062" y="4157"/>
                      <a:pt x="18359" y="4153"/>
                      <a:pt x="18544" y="3965"/>
                    </a:cubicBezTo>
                    <a:cubicBezTo>
                      <a:pt x="18734" y="3771"/>
                      <a:pt x="18732" y="3461"/>
                      <a:pt x="18539" y="3270"/>
                    </a:cubicBezTo>
                    <a:cubicBezTo>
                      <a:pt x="18520" y="3252"/>
                      <a:pt x="18496" y="3244"/>
                      <a:pt x="18476" y="3230"/>
                    </a:cubicBezTo>
                    <a:cubicBezTo>
                      <a:pt x="16521" y="1241"/>
                      <a:pt x="13810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6764"/>
                      <a:pt x="4835" y="21600"/>
                      <a:pt x="10800" y="21600"/>
                    </a:cubicBezTo>
                    <a:cubicBezTo>
                      <a:pt x="16765" y="21600"/>
                      <a:pt x="21600" y="16764"/>
                      <a:pt x="21600" y="10800"/>
                    </a:cubicBezTo>
                    <a:cubicBezTo>
                      <a:pt x="21600" y="9412"/>
                      <a:pt x="21329" y="8089"/>
                      <a:pt x="20851" y="6869"/>
                    </a:cubicBezTo>
                    <a:cubicBezTo>
                      <a:pt x="20828" y="6794"/>
                      <a:pt x="20793" y="6721"/>
                      <a:pt x="20732" y="6661"/>
                    </a:cubicBezTo>
                    <a:moveTo>
                      <a:pt x="10792" y="13534"/>
                    </a:moveTo>
                    <a:lnTo>
                      <a:pt x="6238" y="8980"/>
                    </a:lnTo>
                    <a:cubicBezTo>
                      <a:pt x="6149" y="8891"/>
                      <a:pt x="6027" y="8836"/>
                      <a:pt x="5891" y="8836"/>
                    </a:cubicBezTo>
                    <a:cubicBezTo>
                      <a:pt x="5620" y="8836"/>
                      <a:pt x="5400" y="9056"/>
                      <a:pt x="5400" y="9327"/>
                    </a:cubicBezTo>
                    <a:cubicBezTo>
                      <a:pt x="5400" y="9463"/>
                      <a:pt x="5455" y="9585"/>
                      <a:pt x="5544" y="9675"/>
                    </a:cubicBezTo>
                    <a:lnTo>
                      <a:pt x="10453" y="14583"/>
                    </a:lnTo>
                    <a:cubicBezTo>
                      <a:pt x="10542" y="14672"/>
                      <a:pt x="10664" y="14727"/>
                      <a:pt x="10800" y="14727"/>
                    </a:cubicBezTo>
                    <a:cubicBezTo>
                      <a:pt x="10940" y="14727"/>
                      <a:pt x="11064" y="14668"/>
                      <a:pt x="11154" y="14574"/>
                    </a:cubicBezTo>
                    <a:lnTo>
                      <a:pt x="11155" y="14576"/>
                    </a:lnTo>
                    <a:lnTo>
                      <a:pt x="19353" y="5988"/>
                    </a:lnTo>
                    <a:cubicBezTo>
                      <a:pt x="19353" y="5989"/>
                      <a:pt x="19354" y="5990"/>
                      <a:pt x="19354" y="5991"/>
                    </a:cubicBezTo>
                    <a:lnTo>
                      <a:pt x="20055" y="5255"/>
                    </a:lnTo>
                    <a:cubicBezTo>
                      <a:pt x="20055" y="5255"/>
                      <a:pt x="20054" y="5254"/>
                      <a:pt x="20054" y="5253"/>
                    </a:cubicBezTo>
                    <a:lnTo>
                      <a:pt x="21464" y="3775"/>
                    </a:lnTo>
                    <a:lnTo>
                      <a:pt x="21463" y="3774"/>
                    </a:lnTo>
                    <a:cubicBezTo>
                      <a:pt x="21547" y="3686"/>
                      <a:pt x="21600" y="3567"/>
                      <a:pt x="21600" y="3436"/>
                    </a:cubicBezTo>
                    <a:cubicBezTo>
                      <a:pt x="21600" y="3166"/>
                      <a:pt x="21380" y="2945"/>
                      <a:pt x="21109" y="2945"/>
                    </a:cubicBezTo>
                    <a:cubicBezTo>
                      <a:pt x="20969" y="2945"/>
                      <a:pt x="20844" y="3005"/>
                      <a:pt x="20755" y="3099"/>
                    </a:cubicBezTo>
                    <a:lnTo>
                      <a:pt x="20754" y="3097"/>
                    </a:lnTo>
                    <a:lnTo>
                      <a:pt x="19493" y="4419"/>
                    </a:lnTo>
                    <a:cubicBezTo>
                      <a:pt x="19492" y="4418"/>
                      <a:pt x="19491" y="4416"/>
                      <a:pt x="19490" y="4415"/>
                    </a:cubicBezTo>
                    <a:lnTo>
                      <a:pt x="18805" y="5133"/>
                    </a:lnTo>
                    <a:cubicBezTo>
                      <a:pt x="18806" y="5134"/>
                      <a:pt x="18807" y="5136"/>
                      <a:pt x="18807" y="5137"/>
                    </a:cubicBezTo>
                    <a:cubicBezTo>
                      <a:pt x="18807" y="5137"/>
                      <a:pt x="10792" y="13534"/>
                      <a:pt x="10792" y="13534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F34"/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%" t="100%"/>
                </a:path>
                <a:tileRect b="-100%" r="-100%"/>
              </a:gradFill>
              <a:ln>
                <a:noFill/>
              </a:ln>
            </p:spPr>
            <p:txBody>
              <a:bodyPr anchorCtr="0" anchor="ctr" bIns="19025" lIns="19025" spcFirstLastPara="1" rIns="19025" wrap="square" tIns="190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22" name="Google Shape;122;p14"/>
              <p:cNvSpPr txBox="1"/>
              <p:nvPr/>
            </p:nvSpPr>
            <p:spPr>
              <a:xfrm>
                <a:off x="2054686" y="2127035"/>
                <a:ext cx="3766258" cy="2787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Roboto Black"/>
                    <a:ea typeface="Roboto Black"/>
                    <a:cs typeface="Roboto Black"/>
                    <a:sym typeface="Roboto Black"/>
                  </a:rPr>
                  <a:t>Write a smart contract  </a:t>
                </a:r>
                <a:endParaRPr/>
              </a:p>
            </p:txBody>
          </p:sp>
          <p:sp>
            <p:nvSpPr>
              <p:cNvPr id="123" name="Google Shape;123;p14"/>
              <p:cNvSpPr/>
              <p:nvPr/>
            </p:nvSpPr>
            <p:spPr>
              <a:xfrm>
                <a:off x="1951243" y="2369965"/>
                <a:ext cx="184731" cy="2464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rgbClr val="566166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  <p:sp>
          <p:nvSpPr>
            <p:cNvPr id="124" name="Google Shape;124;p14"/>
            <p:cNvSpPr txBox="1"/>
            <p:nvPr/>
          </p:nvSpPr>
          <p:spPr>
            <a:xfrm>
              <a:off x="2394707" y="2030536"/>
              <a:ext cx="3406753" cy="316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100">
                <a:solidFill>
                  <a:srgbClr val="242F34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125" name="Google Shape;125;p14"/>
          <p:cNvGrpSpPr/>
          <p:nvPr/>
        </p:nvGrpSpPr>
        <p:grpSpPr>
          <a:xfrm>
            <a:off x="1093433" y="4443672"/>
            <a:ext cx="4840596" cy="941257"/>
            <a:chOff x="1649392" y="1446267"/>
            <a:chExt cx="4840596" cy="900589"/>
          </a:xfrm>
        </p:grpSpPr>
        <p:grpSp>
          <p:nvGrpSpPr>
            <p:cNvPr id="126" name="Google Shape;126;p14"/>
            <p:cNvGrpSpPr/>
            <p:nvPr/>
          </p:nvGrpSpPr>
          <p:grpSpPr>
            <a:xfrm>
              <a:off x="1649392" y="1446267"/>
              <a:ext cx="4840596" cy="489372"/>
              <a:chOff x="1304722" y="2127035"/>
              <a:chExt cx="4840596" cy="489372"/>
            </a:xfrm>
          </p:grpSpPr>
          <p:sp>
            <p:nvSpPr>
              <p:cNvPr id="127" name="Google Shape;127;p14"/>
              <p:cNvSpPr/>
              <p:nvPr/>
            </p:nvSpPr>
            <p:spPr>
              <a:xfrm>
                <a:off x="1304722" y="2146072"/>
                <a:ext cx="481334" cy="468000"/>
              </a:xfrm>
              <a:custGeom>
                <a:rect b="b" l="l" r="r" t="t"/>
                <a:pathLst>
                  <a:path extrusionOk="0" h="21600" w="21600">
                    <a:moveTo>
                      <a:pt x="20732" y="6661"/>
                    </a:moveTo>
                    <a:cubicBezTo>
                      <a:pt x="20540" y="6471"/>
                      <a:pt x="20228" y="6473"/>
                      <a:pt x="20038" y="6667"/>
                    </a:cubicBezTo>
                    <a:cubicBezTo>
                      <a:pt x="19903" y="6804"/>
                      <a:pt x="19870" y="7000"/>
                      <a:pt x="19929" y="7171"/>
                    </a:cubicBezTo>
                    <a:lnTo>
                      <a:pt x="19918" y="7175"/>
                    </a:lnTo>
                    <a:cubicBezTo>
                      <a:pt x="20365" y="8298"/>
                      <a:pt x="20618" y="9518"/>
                      <a:pt x="20618" y="10800"/>
                    </a:cubicBezTo>
                    <a:cubicBezTo>
                      <a:pt x="20618" y="16223"/>
                      <a:pt x="16223" y="20618"/>
                      <a:pt x="10800" y="20618"/>
                    </a:cubicBezTo>
                    <a:cubicBezTo>
                      <a:pt x="5378" y="20618"/>
                      <a:pt x="982" y="16223"/>
                      <a:pt x="982" y="10800"/>
                    </a:cubicBezTo>
                    <a:cubicBezTo>
                      <a:pt x="982" y="5377"/>
                      <a:pt x="5378" y="982"/>
                      <a:pt x="10800" y="982"/>
                    </a:cubicBezTo>
                    <a:cubicBezTo>
                      <a:pt x="13575" y="982"/>
                      <a:pt x="16077" y="2136"/>
                      <a:pt x="17862" y="3989"/>
                    </a:cubicBezTo>
                    <a:lnTo>
                      <a:pt x="17868" y="3982"/>
                    </a:lnTo>
                    <a:cubicBezTo>
                      <a:pt x="18062" y="4157"/>
                      <a:pt x="18359" y="4153"/>
                      <a:pt x="18544" y="3965"/>
                    </a:cubicBezTo>
                    <a:cubicBezTo>
                      <a:pt x="18734" y="3771"/>
                      <a:pt x="18732" y="3461"/>
                      <a:pt x="18539" y="3270"/>
                    </a:cubicBezTo>
                    <a:cubicBezTo>
                      <a:pt x="18520" y="3252"/>
                      <a:pt x="18496" y="3244"/>
                      <a:pt x="18476" y="3230"/>
                    </a:cubicBezTo>
                    <a:cubicBezTo>
                      <a:pt x="16521" y="1241"/>
                      <a:pt x="13810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6764"/>
                      <a:pt x="4835" y="21600"/>
                      <a:pt x="10800" y="21600"/>
                    </a:cubicBezTo>
                    <a:cubicBezTo>
                      <a:pt x="16765" y="21600"/>
                      <a:pt x="21600" y="16764"/>
                      <a:pt x="21600" y="10800"/>
                    </a:cubicBezTo>
                    <a:cubicBezTo>
                      <a:pt x="21600" y="9412"/>
                      <a:pt x="21329" y="8089"/>
                      <a:pt x="20851" y="6869"/>
                    </a:cubicBezTo>
                    <a:cubicBezTo>
                      <a:pt x="20828" y="6794"/>
                      <a:pt x="20793" y="6721"/>
                      <a:pt x="20732" y="6661"/>
                    </a:cubicBezTo>
                    <a:moveTo>
                      <a:pt x="10792" y="13534"/>
                    </a:moveTo>
                    <a:lnTo>
                      <a:pt x="6238" y="8980"/>
                    </a:lnTo>
                    <a:cubicBezTo>
                      <a:pt x="6149" y="8891"/>
                      <a:pt x="6027" y="8836"/>
                      <a:pt x="5891" y="8836"/>
                    </a:cubicBezTo>
                    <a:cubicBezTo>
                      <a:pt x="5620" y="8836"/>
                      <a:pt x="5400" y="9056"/>
                      <a:pt x="5400" y="9327"/>
                    </a:cubicBezTo>
                    <a:cubicBezTo>
                      <a:pt x="5400" y="9463"/>
                      <a:pt x="5455" y="9585"/>
                      <a:pt x="5544" y="9675"/>
                    </a:cubicBezTo>
                    <a:lnTo>
                      <a:pt x="10453" y="14583"/>
                    </a:lnTo>
                    <a:cubicBezTo>
                      <a:pt x="10542" y="14672"/>
                      <a:pt x="10664" y="14727"/>
                      <a:pt x="10800" y="14727"/>
                    </a:cubicBezTo>
                    <a:cubicBezTo>
                      <a:pt x="10940" y="14727"/>
                      <a:pt x="11064" y="14668"/>
                      <a:pt x="11154" y="14574"/>
                    </a:cubicBezTo>
                    <a:lnTo>
                      <a:pt x="11155" y="14576"/>
                    </a:lnTo>
                    <a:lnTo>
                      <a:pt x="19353" y="5988"/>
                    </a:lnTo>
                    <a:cubicBezTo>
                      <a:pt x="19353" y="5989"/>
                      <a:pt x="19354" y="5990"/>
                      <a:pt x="19354" y="5991"/>
                    </a:cubicBezTo>
                    <a:lnTo>
                      <a:pt x="20055" y="5255"/>
                    </a:lnTo>
                    <a:cubicBezTo>
                      <a:pt x="20055" y="5255"/>
                      <a:pt x="20054" y="5254"/>
                      <a:pt x="20054" y="5253"/>
                    </a:cubicBezTo>
                    <a:lnTo>
                      <a:pt x="21464" y="3775"/>
                    </a:lnTo>
                    <a:lnTo>
                      <a:pt x="21463" y="3774"/>
                    </a:lnTo>
                    <a:cubicBezTo>
                      <a:pt x="21547" y="3686"/>
                      <a:pt x="21600" y="3567"/>
                      <a:pt x="21600" y="3436"/>
                    </a:cubicBezTo>
                    <a:cubicBezTo>
                      <a:pt x="21600" y="3166"/>
                      <a:pt x="21380" y="2945"/>
                      <a:pt x="21109" y="2945"/>
                    </a:cubicBezTo>
                    <a:cubicBezTo>
                      <a:pt x="20969" y="2945"/>
                      <a:pt x="20844" y="3005"/>
                      <a:pt x="20755" y="3099"/>
                    </a:cubicBezTo>
                    <a:lnTo>
                      <a:pt x="20754" y="3097"/>
                    </a:lnTo>
                    <a:lnTo>
                      <a:pt x="19493" y="4419"/>
                    </a:lnTo>
                    <a:cubicBezTo>
                      <a:pt x="19492" y="4418"/>
                      <a:pt x="19491" y="4416"/>
                      <a:pt x="19490" y="4415"/>
                    </a:cubicBezTo>
                    <a:lnTo>
                      <a:pt x="18805" y="5133"/>
                    </a:lnTo>
                    <a:cubicBezTo>
                      <a:pt x="18806" y="5134"/>
                      <a:pt x="18807" y="5136"/>
                      <a:pt x="18807" y="5137"/>
                    </a:cubicBezTo>
                    <a:cubicBezTo>
                      <a:pt x="18807" y="5137"/>
                      <a:pt x="10792" y="13534"/>
                      <a:pt x="10792" y="13534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F34"/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%" t="100%"/>
                </a:path>
                <a:tileRect b="-100%" r="-100%"/>
              </a:gradFill>
              <a:ln>
                <a:noFill/>
              </a:ln>
            </p:spPr>
            <p:txBody>
              <a:bodyPr anchorCtr="0" anchor="ctr" bIns="19025" lIns="19025" spcFirstLastPara="1" rIns="19025" wrap="square" tIns="190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28" name="Google Shape;128;p14"/>
              <p:cNvSpPr txBox="1"/>
              <p:nvPr/>
            </p:nvSpPr>
            <p:spPr>
              <a:xfrm>
                <a:off x="2054686" y="2127035"/>
                <a:ext cx="4090632" cy="2787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Roboto Black"/>
                    <a:ea typeface="Roboto Black"/>
                    <a:cs typeface="Roboto Black"/>
                    <a:sym typeface="Roboto Black"/>
                  </a:rPr>
                  <a:t>Deploy the smart contract locally</a:t>
                </a:r>
                <a:endParaRPr/>
              </a:p>
            </p:txBody>
          </p:sp>
          <p:sp>
            <p:nvSpPr>
              <p:cNvPr id="129" name="Google Shape;129;p14"/>
              <p:cNvSpPr/>
              <p:nvPr/>
            </p:nvSpPr>
            <p:spPr>
              <a:xfrm>
                <a:off x="1951243" y="2369965"/>
                <a:ext cx="184731" cy="2464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rgbClr val="566166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  <p:sp>
          <p:nvSpPr>
            <p:cNvPr id="130" name="Google Shape;130;p14"/>
            <p:cNvSpPr txBox="1"/>
            <p:nvPr/>
          </p:nvSpPr>
          <p:spPr>
            <a:xfrm>
              <a:off x="2394707" y="2030536"/>
              <a:ext cx="3406753" cy="316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100">
                <a:solidFill>
                  <a:srgbClr val="242F34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131" name="Google Shape;131;p14"/>
          <p:cNvGrpSpPr/>
          <p:nvPr/>
        </p:nvGrpSpPr>
        <p:grpSpPr>
          <a:xfrm>
            <a:off x="1093433" y="5347489"/>
            <a:ext cx="4913084" cy="941257"/>
            <a:chOff x="1649392" y="1446267"/>
            <a:chExt cx="4913084" cy="900589"/>
          </a:xfrm>
        </p:grpSpPr>
        <p:grpSp>
          <p:nvGrpSpPr>
            <p:cNvPr id="132" name="Google Shape;132;p14"/>
            <p:cNvGrpSpPr/>
            <p:nvPr/>
          </p:nvGrpSpPr>
          <p:grpSpPr>
            <a:xfrm>
              <a:off x="1649392" y="1446267"/>
              <a:ext cx="4913084" cy="489372"/>
              <a:chOff x="1304722" y="2127035"/>
              <a:chExt cx="4913084" cy="489372"/>
            </a:xfrm>
          </p:grpSpPr>
          <p:sp>
            <p:nvSpPr>
              <p:cNvPr id="133" name="Google Shape;133;p14"/>
              <p:cNvSpPr/>
              <p:nvPr/>
            </p:nvSpPr>
            <p:spPr>
              <a:xfrm>
                <a:off x="1304722" y="2146072"/>
                <a:ext cx="481334" cy="468000"/>
              </a:xfrm>
              <a:custGeom>
                <a:rect b="b" l="l" r="r" t="t"/>
                <a:pathLst>
                  <a:path extrusionOk="0" h="21600" w="21600">
                    <a:moveTo>
                      <a:pt x="20732" y="6661"/>
                    </a:moveTo>
                    <a:cubicBezTo>
                      <a:pt x="20540" y="6471"/>
                      <a:pt x="20228" y="6473"/>
                      <a:pt x="20038" y="6667"/>
                    </a:cubicBezTo>
                    <a:cubicBezTo>
                      <a:pt x="19903" y="6804"/>
                      <a:pt x="19870" y="7000"/>
                      <a:pt x="19929" y="7171"/>
                    </a:cubicBezTo>
                    <a:lnTo>
                      <a:pt x="19918" y="7175"/>
                    </a:lnTo>
                    <a:cubicBezTo>
                      <a:pt x="20365" y="8298"/>
                      <a:pt x="20618" y="9518"/>
                      <a:pt x="20618" y="10800"/>
                    </a:cubicBezTo>
                    <a:cubicBezTo>
                      <a:pt x="20618" y="16223"/>
                      <a:pt x="16223" y="20618"/>
                      <a:pt x="10800" y="20618"/>
                    </a:cubicBezTo>
                    <a:cubicBezTo>
                      <a:pt x="5378" y="20618"/>
                      <a:pt x="982" y="16223"/>
                      <a:pt x="982" y="10800"/>
                    </a:cubicBezTo>
                    <a:cubicBezTo>
                      <a:pt x="982" y="5377"/>
                      <a:pt x="5378" y="982"/>
                      <a:pt x="10800" y="982"/>
                    </a:cubicBezTo>
                    <a:cubicBezTo>
                      <a:pt x="13575" y="982"/>
                      <a:pt x="16077" y="2136"/>
                      <a:pt x="17862" y="3989"/>
                    </a:cubicBezTo>
                    <a:lnTo>
                      <a:pt x="17868" y="3982"/>
                    </a:lnTo>
                    <a:cubicBezTo>
                      <a:pt x="18062" y="4157"/>
                      <a:pt x="18359" y="4153"/>
                      <a:pt x="18544" y="3965"/>
                    </a:cubicBezTo>
                    <a:cubicBezTo>
                      <a:pt x="18734" y="3771"/>
                      <a:pt x="18732" y="3461"/>
                      <a:pt x="18539" y="3270"/>
                    </a:cubicBezTo>
                    <a:cubicBezTo>
                      <a:pt x="18520" y="3252"/>
                      <a:pt x="18496" y="3244"/>
                      <a:pt x="18476" y="3230"/>
                    </a:cubicBezTo>
                    <a:cubicBezTo>
                      <a:pt x="16521" y="1241"/>
                      <a:pt x="13810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6764"/>
                      <a:pt x="4835" y="21600"/>
                      <a:pt x="10800" y="21600"/>
                    </a:cubicBezTo>
                    <a:cubicBezTo>
                      <a:pt x="16765" y="21600"/>
                      <a:pt x="21600" y="16764"/>
                      <a:pt x="21600" y="10800"/>
                    </a:cubicBezTo>
                    <a:cubicBezTo>
                      <a:pt x="21600" y="9412"/>
                      <a:pt x="21329" y="8089"/>
                      <a:pt x="20851" y="6869"/>
                    </a:cubicBezTo>
                    <a:cubicBezTo>
                      <a:pt x="20828" y="6794"/>
                      <a:pt x="20793" y="6721"/>
                      <a:pt x="20732" y="6661"/>
                    </a:cubicBezTo>
                    <a:moveTo>
                      <a:pt x="10792" y="13534"/>
                    </a:moveTo>
                    <a:lnTo>
                      <a:pt x="6238" y="8980"/>
                    </a:lnTo>
                    <a:cubicBezTo>
                      <a:pt x="6149" y="8891"/>
                      <a:pt x="6027" y="8836"/>
                      <a:pt x="5891" y="8836"/>
                    </a:cubicBezTo>
                    <a:cubicBezTo>
                      <a:pt x="5620" y="8836"/>
                      <a:pt x="5400" y="9056"/>
                      <a:pt x="5400" y="9327"/>
                    </a:cubicBezTo>
                    <a:cubicBezTo>
                      <a:pt x="5400" y="9463"/>
                      <a:pt x="5455" y="9585"/>
                      <a:pt x="5544" y="9675"/>
                    </a:cubicBezTo>
                    <a:lnTo>
                      <a:pt x="10453" y="14583"/>
                    </a:lnTo>
                    <a:cubicBezTo>
                      <a:pt x="10542" y="14672"/>
                      <a:pt x="10664" y="14727"/>
                      <a:pt x="10800" y="14727"/>
                    </a:cubicBezTo>
                    <a:cubicBezTo>
                      <a:pt x="10940" y="14727"/>
                      <a:pt x="11064" y="14668"/>
                      <a:pt x="11154" y="14574"/>
                    </a:cubicBezTo>
                    <a:lnTo>
                      <a:pt x="11155" y="14576"/>
                    </a:lnTo>
                    <a:lnTo>
                      <a:pt x="19353" y="5988"/>
                    </a:lnTo>
                    <a:cubicBezTo>
                      <a:pt x="19353" y="5989"/>
                      <a:pt x="19354" y="5990"/>
                      <a:pt x="19354" y="5991"/>
                    </a:cubicBezTo>
                    <a:lnTo>
                      <a:pt x="20055" y="5255"/>
                    </a:lnTo>
                    <a:cubicBezTo>
                      <a:pt x="20055" y="5255"/>
                      <a:pt x="20054" y="5254"/>
                      <a:pt x="20054" y="5253"/>
                    </a:cubicBezTo>
                    <a:lnTo>
                      <a:pt x="21464" y="3775"/>
                    </a:lnTo>
                    <a:lnTo>
                      <a:pt x="21463" y="3774"/>
                    </a:lnTo>
                    <a:cubicBezTo>
                      <a:pt x="21547" y="3686"/>
                      <a:pt x="21600" y="3567"/>
                      <a:pt x="21600" y="3436"/>
                    </a:cubicBezTo>
                    <a:cubicBezTo>
                      <a:pt x="21600" y="3166"/>
                      <a:pt x="21380" y="2945"/>
                      <a:pt x="21109" y="2945"/>
                    </a:cubicBezTo>
                    <a:cubicBezTo>
                      <a:pt x="20969" y="2945"/>
                      <a:pt x="20844" y="3005"/>
                      <a:pt x="20755" y="3099"/>
                    </a:cubicBezTo>
                    <a:lnTo>
                      <a:pt x="20754" y="3097"/>
                    </a:lnTo>
                    <a:lnTo>
                      <a:pt x="19493" y="4419"/>
                    </a:lnTo>
                    <a:cubicBezTo>
                      <a:pt x="19492" y="4418"/>
                      <a:pt x="19491" y="4416"/>
                      <a:pt x="19490" y="4415"/>
                    </a:cubicBezTo>
                    <a:lnTo>
                      <a:pt x="18805" y="5133"/>
                    </a:lnTo>
                    <a:cubicBezTo>
                      <a:pt x="18806" y="5134"/>
                      <a:pt x="18807" y="5136"/>
                      <a:pt x="18807" y="5137"/>
                    </a:cubicBezTo>
                    <a:cubicBezTo>
                      <a:pt x="18807" y="5137"/>
                      <a:pt x="10792" y="13534"/>
                      <a:pt x="10792" y="13534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F34"/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%" t="100%"/>
                </a:path>
                <a:tileRect b="-100%" r="-100%"/>
              </a:gradFill>
              <a:ln>
                <a:noFill/>
              </a:ln>
            </p:spPr>
            <p:txBody>
              <a:bodyPr anchorCtr="0" anchor="ctr" bIns="19025" lIns="19025" spcFirstLastPara="1" rIns="19025" wrap="square" tIns="190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34" name="Google Shape;134;p14"/>
              <p:cNvSpPr txBox="1"/>
              <p:nvPr/>
            </p:nvSpPr>
            <p:spPr>
              <a:xfrm>
                <a:off x="2054686" y="2127035"/>
                <a:ext cx="4163120" cy="2787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Roboto Black"/>
                    <a:ea typeface="Roboto Black"/>
                    <a:cs typeface="Roboto Black"/>
                    <a:sym typeface="Roboto Black"/>
                  </a:rPr>
                  <a:t>Deploy the smart contract on Alastria’s net</a:t>
                </a:r>
                <a:endParaRPr/>
              </a:p>
            </p:txBody>
          </p:sp>
          <p:sp>
            <p:nvSpPr>
              <p:cNvPr id="135" name="Google Shape;135;p14"/>
              <p:cNvSpPr/>
              <p:nvPr/>
            </p:nvSpPr>
            <p:spPr>
              <a:xfrm>
                <a:off x="1951243" y="2369965"/>
                <a:ext cx="184731" cy="2464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rgbClr val="566166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  <p:sp>
          <p:nvSpPr>
            <p:cNvPr id="136" name="Google Shape;136;p14"/>
            <p:cNvSpPr txBox="1"/>
            <p:nvPr/>
          </p:nvSpPr>
          <p:spPr>
            <a:xfrm>
              <a:off x="2394707" y="2030536"/>
              <a:ext cx="3406753" cy="316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100">
                <a:solidFill>
                  <a:srgbClr val="242F34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137" name="Google Shape;137;p14"/>
          <p:cNvGrpSpPr/>
          <p:nvPr/>
        </p:nvGrpSpPr>
        <p:grpSpPr>
          <a:xfrm>
            <a:off x="7249043" y="1620529"/>
            <a:ext cx="4152068" cy="1017917"/>
            <a:chOff x="1649392" y="1458516"/>
            <a:chExt cx="4152068" cy="888340"/>
          </a:xfrm>
        </p:grpSpPr>
        <p:grpSp>
          <p:nvGrpSpPr>
            <p:cNvPr id="138" name="Google Shape;138;p14"/>
            <p:cNvGrpSpPr/>
            <p:nvPr/>
          </p:nvGrpSpPr>
          <p:grpSpPr>
            <a:xfrm>
              <a:off x="1649392" y="1458516"/>
              <a:ext cx="3196353" cy="477123"/>
              <a:chOff x="1304722" y="2139284"/>
              <a:chExt cx="3196353" cy="477123"/>
            </a:xfrm>
          </p:grpSpPr>
          <p:sp>
            <p:nvSpPr>
              <p:cNvPr id="139" name="Google Shape;139;p14"/>
              <p:cNvSpPr/>
              <p:nvPr/>
            </p:nvSpPr>
            <p:spPr>
              <a:xfrm>
                <a:off x="1304722" y="2146072"/>
                <a:ext cx="481334" cy="468000"/>
              </a:xfrm>
              <a:custGeom>
                <a:rect b="b" l="l" r="r" t="t"/>
                <a:pathLst>
                  <a:path extrusionOk="0" h="21600" w="21600">
                    <a:moveTo>
                      <a:pt x="20732" y="6661"/>
                    </a:moveTo>
                    <a:cubicBezTo>
                      <a:pt x="20540" y="6471"/>
                      <a:pt x="20228" y="6473"/>
                      <a:pt x="20038" y="6667"/>
                    </a:cubicBezTo>
                    <a:cubicBezTo>
                      <a:pt x="19903" y="6804"/>
                      <a:pt x="19870" y="7000"/>
                      <a:pt x="19929" y="7171"/>
                    </a:cubicBezTo>
                    <a:lnTo>
                      <a:pt x="19918" y="7175"/>
                    </a:lnTo>
                    <a:cubicBezTo>
                      <a:pt x="20365" y="8298"/>
                      <a:pt x="20618" y="9518"/>
                      <a:pt x="20618" y="10800"/>
                    </a:cubicBezTo>
                    <a:cubicBezTo>
                      <a:pt x="20618" y="16223"/>
                      <a:pt x="16223" y="20618"/>
                      <a:pt x="10800" y="20618"/>
                    </a:cubicBezTo>
                    <a:cubicBezTo>
                      <a:pt x="5378" y="20618"/>
                      <a:pt x="982" y="16223"/>
                      <a:pt x="982" y="10800"/>
                    </a:cubicBezTo>
                    <a:cubicBezTo>
                      <a:pt x="982" y="5377"/>
                      <a:pt x="5378" y="982"/>
                      <a:pt x="10800" y="982"/>
                    </a:cubicBezTo>
                    <a:cubicBezTo>
                      <a:pt x="13575" y="982"/>
                      <a:pt x="16077" y="2136"/>
                      <a:pt x="17862" y="3989"/>
                    </a:cubicBezTo>
                    <a:lnTo>
                      <a:pt x="17868" y="3982"/>
                    </a:lnTo>
                    <a:cubicBezTo>
                      <a:pt x="18062" y="4157"/>
                      <a:pt x="18359" y="4153"/>
                      <a:pt x="18544" y="3965"/>
                    </a:cubicBezTo>
                    <a:cubicBezTo>
                      <a:pt x="18734" y="3771"/>
                      <a:pt x="18732" y="3461"/>
                      <a:pt x="18539" y="3270"/>
                    </a:cubicBezTo>
                    <a:cubicBezTo>
                      <a:pt x="18520" y="3252"/>
                      <a:pt x="18496" y="3244"/>
                      <a:pt x="18476" y="3230"/>
                    </a:cubicBezTo>
                    <a:cubicBezTo>
                      <a:pt x="16521" y="1241"/>
                      <a:pt x="13810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6764"/>
                      <a:pt x="4835" y="21600"/>
                      <a:pt x="10800" y="21600"/>
                    </a:cubicBezTo>
                    <a:cubicBezTo>
                      <a:pt x="16765" y="21600"/>
                      <a:pt x="21600" y="16764"/>
                      <a:pt x="21600" y="10800"/>
                    </a:cubicBezTo>
                    <a:cubicBezTo>
                      <a:pt x="21600" y="9412"/>
                      <a:pt x="21329" y="8089"/>
                      <a:pt x="20851" y="6869"/>
                    </a:cubicBezTo>
                    <a:cubicBezTo>
                      <a:pt x="20828" y="6794"/>
                      <a:pt x="20793" y="6721"/>
                      <a:pt x="20732" y="6661"/>
                    </a:cubicBezTo>
                    <a:moveTo>
                      <a:pt x="10792" y="13534"/>
                    </a:moveTo>
                    <a:lnTo>
                      <a:pt x="6238" y="8980"/>
                    </a:lnTo>
                    <a:cubicBezTo>
                      <a:pt x="6149" y="8891"/>
                      <a:pt x="6027" y="8836"/>
                      <a:pt x="5891" y="8836"/>
                    </a:cubicBezTo>
                    <a:cubicBezTo>
                      <a:pt x="5620" y="8836"/>
                      <a:pt x="5400" y="9056"/>
                      <a:pt x="5400" y="9327"/>
                    </a:cubicBezTo>
                    <a:cubicBezTo>
                      <a:pt x="5400" y="9463"/>
                      <a:pt x="5455" y="9585"/>
                      <a:pt x="5544" y="9675"/>
                    </a:cubicBezTo>
                    <a:lnTo>
                      <a:pt x="10453" y="14583"/>
                    </a:lnTo>
                    <a:cubicBezTo>
                      <a:pt x="10542" y="14672"/>
                      <a:pt x="10664" y="14727"/>
                      <a:pt x="10800" y="14727"/>
                    </a:cubicBezTo>
                    <a:cubicBezTo>
                      <a:pt x="10940" y="14727"/>
                      <a:pt x="11064" y="14668"/>
                      <a:pt x="11154" y="14574"/>
                    </a:cubicBezTo>
                    <a:lnTo>
                      <a:pt x="11155" y="14576"/>
                    </a:lnTo>
                    <a:lnTo>
                      <a:pt x="19353" y="5988"/>
                    </a:lnTo>
                    <a:cubicBezTo>
                      <a:pt x="19353" y="5989"/>
                      <a:pt x="19354" y="5990"/>
                      <a:pt x="19354" y="5991"/>
                    </a:cubicBezTo>
                    <a:lnTo>
                      <a:pt x="20055" y="5255"/>
                    </a:lnTo>
                    <a:cubicBezTo>
                      <a:pt x="20055" y="5255"/>
                      <a:pt x="20054" y="5254"/>
                      <a:pt x="20054" y="5253"/>
                    </a:cubicBezTo>
                    <a:lnTo>
                      <a:pt x="21464" y="3775"/>
                    </a:lnTo>
                    <a:lnTo>
                      <a:pt x="21463" y="3774"/>
                    </a:lnTo>
                    <a:cubicBezTo>
                      <a:pt x="21547" y="3686"/>
                      <a:pt x="21600" y="3567"/>
                      <a:pt x="21600" y="3436"/>
                    </a:cubicBezTo>
                    <a:cubicBezTo>
                      <a:pt x="21600" y="3166"/>
                      <a:pt x="21380" y="2945"/>
                      <a:pt x="21109" y="2945"/>
                    </a:cubicBezTo>
                    <a:cubicBezTo>
                      <a:pt x="20969" y="2945"/>
                      <a:pt x="20844" y="3005"/>
                      <a:pt x="20755" y="3099"/>
                    </a:cubicBezTo>
                    <a:lnTo>
                      <a:pt x="20754" y="3097"/>
                    </a:lnTo>
                    <a:lnTo>
                      <a:pt x="19493" y="4419"/>
                    </a:lnTo>
                    <a:cubicBezTo>
                      <a:pt x="19492" y="4418"/>
                      <a:pt x="19491" y="4416"/>
                      <a:pt x="19490" y="4415"/>
                    </a:cubicBezTo>
                    <a:lnTo>
                      <a:pt x="18805" y="5133"/>
                    </a:lnTo>
                    <a:cubicBezTo>
                      <a:pt x="18806" y="5134"/>
                      <a:pt x="18807" y="5136"/>
                      <a:pt x="18807" y="5137"/>
                    </a:cubicBezTo>
                    <a:cubicBezTo>
                      <a:pt x="18807" y="5137"/>
                      <a:pt x="10792" y="13534"/>
                      <a:pt x="10792" y="13534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F34"/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%" t="100%"/>
                </a:path>
                <a:tileRect b="-100%" r="-100%"/>
              </a:gradFill>
              <a:ln>
                <a:noFill/>
              </a:ln>
            </p:spPr>
            <p:txBody>
              <a:bodyPr anchorCtr="0" anchor="ctr" bIns="19025" lIns="19025" spcFirstLastPara="1" rIns="19025" wrap="square" tIns="190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40" name="Google Shape;140;p14"/>
              <p:cNvSpPr txBox="1"/>
              <p:nvPr/>
            </p:nvSpPr>
            <p:spPr>
              <a:xfrm>
                <a:off x="2054686" y="2139284"/>
                <a:ext cx="2446389" cy="2542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Roboto Black"/>
                    <a:ea typeface="Roboto Black"/>
                    <a:cs typeface="Roboto Black"/>
                    <a:sym typeface="Roboto Black"/>
                  </a:rPr>
                  <a:t>Evaluation</a:t>
                </a:r>
                <a:endParaRPr/>
              </a:p>
            </p:txBody>
          </p:sp>
          <p:sp>
            <p:nvSpPr>
              <p:cNvPr id="141" name="Google Shape;141;p14"/>
              <p:cNvSpPr/>
              <p:nvPr/>
            </p:nvSpPr>
            <p:spPr>
              <a:xfrm>
                <a:off x="1951243" y="2369965"/>
                <a:ext cx="184731" cy="2464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rgbClr val="566166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  <p:sp>
          <p:nvSpPr>
            <p:cNvPr id="142" name="Google Shape;142;p14"/>
            <p:cNvSpPr txBox="1"/>
            <p:nvPr/>
          </p:nvSpPr>
          <p:spPr>
            <a:xfrm>
              <a:off x="2394707" y="2030536"/>
              <a:ext cx="3406753" cy="316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100">
                <a:solidFill>
                  <a:srgbClr val="242F34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143" name="Google Shape;143;p14"/>
          <p:cNvGrpSpPr/>
          <p:nvPr/>
        </p:nvGrpSpPr>
        <p:grpSpPr>
          <a:xfrm>
            <a:off x="7249043" y="2560497"/>
            <a:ext cx="4218707" cy="1017917"/>
            <a:chOff x="1649392" y="1458516"/>
            <a:chExt cx="4218707" cy="888340"/>
          </a:xfrm>
        </p:grpSpPr>
        <p:grpSp>
          <p:nvGrpSpPr>
            <p:cNvPr id="144" name="Google Shape;144;p14"/>
            <p:cNvGrpSpPr/>
            <p:nvPr/>
          </p:nvGrpSpPr>
          <p:grpSpPr>
            <a:xfrm>
              <a:off x="1649392" y="1458516"/>
              <a:ext cx="4218707" cy="477123"/>
              <a:chOff x="1304722" y="2139284"/>
              <a:chExt cx="4218707" cy="477123"/>
            </a:xfrm>
          </p:grpSpPr>
          <p:sp>
            <p:nvSpPr>
              <p:cNvPr id="145" name="Google Shape;145;p14"/>
              <p:cNvSpPr/>
              <p:nvPr/>
            </p:nvSpPr>
            <p:spPr>
              <a:xfrm>
                <a:off x="1304722" y="2146072"/>
                <a:ext cx="481334" cy="468000"/>
              </a:xfrm>
              <a:custGeom>
                <a:rect b="b" l="l" r="r" t="t"/>
                <a:pathLst>
                  <a:path extrusionOk="0" h="21600" w="21600">
                    <a:moveTo>
                      <a:pt x="20732" y="6661"/>
                    </a:moveTo>
                    <a:cubicBezTo>
                      <a:pt x="20540" y="6471"/>
                      <a:pt x="20228" y="6473"/>
                      <a:pt x="20038" y="6667"/>
                    </a:cubicBezTo>
                    <a:cubicBezTo>
                      <a:pt x="19903" y="6804"/>
                      <a:pt x="19870" y="7000"/>
                      <a:pt x="19929" y="7171"/>
                    </a:cubicBezTo>
                    <a:lnTo>
                      <a:pt x="19918" y="7175"/>
                    </a:lnTo>
                    <a:cubicBezTo>
                      <a:pt x="20365" y="8298"/>
                      <a:pt x="20618" y="9518"/>
                      <a:pt x="20618" y="10800"/>
                    </a:cubicBezTo>
                    <a:cubicBezTo>
                      <a:pt x="20618" y="16223"/>
                      <a:pt x="16223" y="20618"/>
                      <a:pt x="10800" y="20618"/>
                    </a:cubicBezTo>
                    <a:cubicBezTo>
                      <a:pt x="5378" y="20618"/>
                      <a:pt x="982" y="16223"/>
                      <a:pt x="982" y="10800"/>
                    </a:cubicBezTo>
                    <a:cubicBezTo>
                      <a:pt x="982" y="5377"/>
                      <a:pt x="5378" y="982"/>
                      <a:pt x="10800" y="982"/>
                    </a:cubicBezTo>
                    <a:cubicBezTo>
                      <a:pt x="13575" y="982"/>
                      <a:pt x="16077" y="2136"/>
                      <a:pt x="17862" y="3989"/>
                    </a:cubicBezTo>
                    <a:lnTo>
                      <a:pt x="17868" y="3982"/>
                    </a:lnTo>
                    <a:cubicBezTo>
                      <a:pt x="18062" y="4157"/>
                      <a:pt x="18359" y="4153"/>
                      <a:pt x="18544" y="3965"/>
                    </a:cubicBezTo>
                    <a:cubicBezTo>
                      <a:pt x="18734" y="3771"/>
                      <a:pt x="18732" y="3461"/>
                      <a:pt x="18539" y="3270"/>
                    </a:cubicBezTo>
                    <a:cubicBezTo>
                      <a:pt x="18520" y="3252"/>
                      <a:pt x="18496" y="3244"/>
                      <a:pt x="18476" y="3230"/>
                    </a:cubicBezTo>
                    <a:cubicBezTo>
                      <a:pt x="16521" y="1241"/>
                      <a:pt x="13810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6764"/>
                      <a:pt x="4835" y="21600"/>
                      <a:pt x="10800" y="21600"/>
                    </a:cubicBezTo>
                    <a:cubicBezTo>
                      <a:pt x="16765" y="21600"/>
                      <a:pt x="21600" y="16764"/>
                      <a:pt x="21600" y="10800"/>
                    </a:cubicBezTo>
                    <a:cubicBezTo>
                      <a:pt x="21600" y="9412"/>
                      <a:pt x="21329" y="8089"/>
                      <a:pt x="20851" y="6869"/>
                    </a:cubicBezTo>
                    <a:cubicBezTo>
                      <a:pt x="20828" y="6794"/>
                      <a:pt x="20793" y="6721"/>
                      <a:pt x="20732" y="6661"/>
                    </a:cubicBezTo>
                    <a:moveTo>
                      <a:pt x="10792" y="13534"/>
                    </a:moveTo>
                    <a:lnTo>
                      <a:pt x="6238" y="8980"/>
                    </a:lnTo>
                    <a:cubicBezTo>
                      <a:pt x="6149" y="8891"/>
                      <a:pt x="6027" y="8836"/>
                      <a:pt x="5891" y="8836"/>
                    </a:cubicBezTo>
                    <a:cubicBezTo>
                      <a:pt x="5620" y="8836"/>
                      <a:pt x="5400" y="9056"/>
                      <a:pt x="5400" y="9327"/>
                    </a:cubicBezTo>
                    <a:cubicBezTo>
                      <a:pt x="5400" y="9463"/>
                      <a:pt x="5455" y="9585"/>
                      <a:pt x="5544" y="9675"/>
                    </a:cubicBezTo>
                    <a:lnTo>
                      <a:pt x="10453" y="14583"/>
                    </a:lnTo>
                    <a:cubicBezTo>
                      <a:pt x="10542" y="14672"/>
                      <a:pt x="10664" y="14727"/>
                      <a:pt x="10800" y="14727"/>
                    </a:cubicBezTo>
                    <a:cubicBezTo>
                      <a:pt x="10940" y="14727"/>
                      <a:pt x="11064" y="14668"/>
                      <a:pt x="11154" y="14574"/>
                    </a:cubicBezTo>
                    <a:lnTo>
                      <a:pt x="11155" y="14576"/>
                    </a:lnTo>
                    <a:lnTo>
                      <a:pt x="19353" y="5988"/>
                    </a:lnTo>
                    <a:cubicBezTo>
                      <a:pt x="19353" y="5989"/>
                      <a:pt x="19354" y="5990"/>
                      <a:pt x="19354" y="5991"/>
                    </a:cubicBezTo>
                    <a:lnTo>
                      <a:pt x="20055" y="5255"/>
                    </a:lnTo>
                    <a:cubicBezTo>
                      <a:pt x="20055" y="5255"/>
                      <a:pt x="20054" y="5254"/>
                      <a:pt x="20054" y="5253"/>
                    </a:cubicBezTo>
                    <a:lnTo>
                      <a:pt x="21464" y="3775"/>
                    </a:lnTo>
                    <a:lnTo>
                      <a:pt x="21463" y="3774"/>
                    </a:lnTo>
                    <a:cubicBezTo>
                      <a:pt x="21547" y="3686"/>
                      <a:pt x="21600" y="3567"/>
                      <a:pt x="21600" y="3436"/>
                    </a:cubicBezTo>
                    <a:cubicBezTo>
                      <a:pt x="21600" y="3166"/>
                      <a:pt x="21380" y="2945"/>
                      <a:pt x="21109" y="2945"/>
                    </a:cubicBezTo>
                    <a:cubicBezTo>
                      <a:pt x="20969" y="2945"/>
                      <a:pt x="20844" y="3005"/>
                      <a:pt x="20755" y="3099"/>
                    </a:cubicBezTo>
                    <a:lnTo>
                      <a:pt x="20754" y="3097"/>
                    </a:lnTo>
                    <a:lnTo>
                      <a:pt x="19493" y="4419"/>
                    </a:lnTo>
                    <a:cubicBezTo>
                      <a:pt x="19492" y="4418"/>
                      <a:pt x="19491" y="4416"/>
                      <a:pt x="19490" y="4415"/>
                    </a:cubicBezTo>
                    <a:lnTo>
                      <a:pt x="18805" y="5133"/>
                    </a:lnTo>
                    <a:cubicBezTo>
                      <a:pt x="18806" y="5134"/>
                      <a:pt x="18807" y="5136"/>
                      <a:pt x="18807" y="5137"/>
                    </a:cubicBezTo>
                    <a:cubicBezTo>
                      <a:pt x="18807" y="5137"/>
                      <a:pt x="10792" y="13534"/>
                      <a:pt x="10792" y="13534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F34"/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%" t="100%"/>
                </a:path>
                <a:tileRect b="-100%" r="-100%"/>
              </a:gradFill>
              <a:ln>
                <a:noFill/>
              </a:ln>
            </p:spPr>
            <p:txBody>
              <a:bodyPr anchorCtr="0" anchor="ctr" bIns="19025" lIns="19025" spcFirstLastPara="1" rIns="19025" wrap="square" tIns="190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46" name="Google Shape;146;p14"/>
              <p:cNvSpPr txBox="1"/>
              <p:nvPr/>
            </p:nvSpPr>
            <p:spPr>
              <a:xfrm>
                <a:off x="2054686" y="2139284"/>
                <a:ext cx="3468743" cy="2542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Roboto Black"/>
                    <a:ea typeface="Roboto Black"/>
                    <a:cs typeface="Roboto Black"/>
                    <a:sym typeface="Roboto Black"/>
                  </a:rPr>
                  <a:t>Becoming an Alastria’s node</a:t>
                </a:r>
                <a:endParaRPr/>
              </a:p>
            </p:txBody>
          </p:sp>
          <p:sp>
            <p:nvSpPr>
              <p:cNvPr id="147" name="Google Shape;147;p14"/>
              <p:cNvSpPr/>
              <p:nvPr/>
            </p:nvSpPr>
            <p:spPr>
              <a:xfrm>
                <a:off x="1951243" y="2369965"/>
                <a:ext cx="184731" cy="2464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rgbClr val="566166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  <p:sp>
          <p:nvSpPr>
            <p:cNvPr id="148" name="Google Shape;148;p14"/>
            <p:cNvSpPr txBox="1"/>
            <p:nvPr/>
          </p:nvSpPr>
          <p:spPr>
            <a:xfrm>
              <a:off x="2394707" y="2030536"/>
              <a:ext cx="3406753" cy="316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100">
                <a:solidFill>
                  <a:srgbClr val="242F34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125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</a:t>
            </a:r>
            <a:r>
              <a:rPr lang="en-US"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eferences</a:t>
            </a:r>
            <a:endParaRPr/>
          </a:p>
        </p:txBody>
      </p:sp>
      <p:cxnSp>
        <p:nvCxnSpPr>
          <p:cNvPr id="154" name="Google Shape;154;p15"/>
          <p:cNvCxnSpPr/>
          <p:nvPr/>
        </p:nvCxnSpPr>
        <p:spPr>
          <a:xfrm rot="10800000">
            <a:off x="5514363" y="894647"/>
            <a:ext cx="1482055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Badge 1 with solid fill" id="155" name="Google Shape;15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5092" y="1393482"/>
            <a:ext cx="743539" cy="7696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dge with solid fill" id="156" name="Google Shape;15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7751" y="2259403"/>
            <a:ext cx="743539" cy="7696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dge 3 with solid fill" id="157" name="Google Shape;157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7755" y="3126107"/>
            <a:ext cx="743539" cy="7696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dge 4 with solid fill" id="158" name="Google Shape;158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7752" y="3991245"/>
            <a:ext cx="743539" cy="7696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dge 5 with solid fill" id="159" name="Google Shape;159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07753" y="4856383"/>
            <a:ext cx="743539" cy="769652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5"/>
          <p:cNvSpPr txBox="1"/>
          <p:nvPr/>
        </p:nvSpPr>
        <p:spPr>
          <a:xfrm>
            <a:off x="1451294" y="1418545"/>
            <a:ext cx="842745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Know Your Customer (KYC) Implementation with Smart Contracts on a Privacy‐Oriented Decentralized Architecture </a:t>
            </a:r>
            <a:r>
              <a:rPr b="1" i="0" lang="en-US" sz="1200" u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– Authors: Nikolaos Kapsoulis *, Alexandros Psychas *, Georgios Palaiokrassas, Achilleas Marinakis, Antonios Litke and Theodora Varvarigou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5"/>
          <p:cNvSpPr txBox="1"/>
          <p:nvPr/>
        </p:nvSpPr>
        <p:spPr>
          <a:xfrm>
            <a:off x="1448631" y="2382619"/>
            <a:ext cx="842745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An Experimental Framework for Improving the Performance of BFT Consensus For Future Permissioned Blockchains </a:t>
            </a:r>
            <a:r>
              <a:rPr b="1" i="0" lang="en-US" sz="1200" u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– </a:t>
            </a:r>
            <a:r>
              <a:rPr b="1" i="0" lang="en-US" sz="1400" u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Authors</a:t>
            </a:r>
            <a:r>
              <a:rPr b="1" i="0" lang="en-US" sz="1200" u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: Man-Kit Sit, Manuel Bravo, Zsolt István</a:t>
            </a:r>
            <a:endParaRPr b="1" sz="12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62" name="Google Shape;162;p15"/>
          <p:cNvSpPr txBox="1"/>
          <p:nvPr/>
        </p:nvSpPr>
        <p:spPr>
          <a:xfrm>
            <a:off x="1451294" y="3187873"/>
            <a:ext cx="842745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Know Your Customer (KYC) Implementation with Smart Contracts on a Privacy‐Oriented Decentralized Architecture </a:t>
            </a:r>
            <a:r>
              <a:rPr b="1" i="0" lang="en-US" sz="1200" u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– Authors: Nikolaos Kapsoulis *, Alexandros Psychas *, Georgios Palaiokrassas, Achilleas Marinakis, Antonios Litke and Theodora Varvarigou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5"/>
          <p:cNvSpPr txBox="1"/>
          <p:nvPr/>
        </p:nvSpPr>
        <p:spPr>
          <a:xfrm>
            <a:off x="1448544" y="4222161"/>
            <a:ext cx="8427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Comparison of DLT platforms </a:t>
            </a:r>
            <a:r>
              <a:rPr b="1" i="0" lang="en-US" sz="1200" u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– Authors: </a:t>
            </a:r>
            <a:r>
              <a:rPr b="1" lang="en-US" sz="1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David Creer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5"/>
          <p:cNvSpPr txBox="1"/>
          <p:nvPr/>
        </p:nvSpPr>
        <p:spPr>
          <a:xfrm>
            <a:off x="1448544" y="5087298"/>
            <a:ext cx="8427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Extended Stress Test of Alastria Blockchain Network by asvin.io - Authors: </a:t>
            </a:r>
            <a:r>
              <a:rPr lang="en-US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ASVIN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125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6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</a:t>
            </a:r>
            <a:r>
              <a:rPr lang="en-US"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mplementation </a:t>
            </a:r>
            <a:r>
              <a:rPr b="1" lang="en-US"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</a:t>
            </a:r>
            <a:r>
              <a:rPr lang="en-US"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hoices</a:t>
            </a:r>
            <a:endParaRPr/>
          </a:p>
        </p:txBody>
      </p:sp>
      <p:cxnSp>
        <p:nvCxnSpPr>
          <p:cNvPr id="170" name="Google Shape;170;p16"/>
          <p:cNvCxnSpPr/>
          <p:nvPr/>
        </p:nvCxnSpPr>
        <p:spPr>
          <a:xfrm rot="10800000">
            <a:off x="4219662" y="894647"/>
            <a:ext cx="2567032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Logo&#10;&#10;Description automatically generated" id="171" name="Google Shape;17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8651" y="1884204"/>
            <a:ext cx="1428571" cy="14285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dge New with solid fill" id="172" name="Google Shape;172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06287" y="2155969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dge New with solid fill" id="173" name="Google Shape;17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06287" y="3508005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6"/>
          <p:cNvSpPr txBox="1"/>
          <p:nvPr/>
        </p:nvSpPr>
        <p:spPr>
          <a:xfrm>
            <a:off x="5420687" y="2413823"/>
            <a:ext cx="36478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 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6"/>
          <p:cNvSpPr txBox="1"/>
          <p:nvPr/>
        </p:nvSpPr>
        <p:spPr>
          <a:xfrm>
            <a:off x="5420687" y="3780539"/>
            <a:ext cx="36478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 B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raphical user interface&#10;&#10;Description automatically generated with low confidence" id="176" name="Google Shape;176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26931" y="3454147"/>
            <a:ext cx="2453080" cy="1226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36205" y="2191601"/>
            <a:ext cx="2839559" cy="8137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row Right with solid fill" id="178" name="Google Shape;178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755301" y="2141289"/>
            <a:ext cx="167264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6"/>
          <p:cNvSpPr txBox="1"/>
          <p:nvPr/>
        </p:nvSpPr>
        <p:spPr>
          <a:xfrm>
            <a:off x="5420687" y="4067417"/>
            <a:ext cx="110385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(WIP)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6"/>
          <p:cNvSpPr/>
          <p:nvPr/>
        </p:nvSpPr>
        <p:spPr>
          <a:xfrm>
            <a:off x="4427942" y="1829428"/>
            <a:ext cx="5882128" cy="1538121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6"/>
          <p:cNvSpPr txBox="1"/>
          <p:nvPr/>
        </p:nvSpPr>
        <p:spPr>
          <a:xfrm>
            <a:off x="3060244" y="2198024"/>
            <a:ext cx="9899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WHY?</a:t>
            </a:r>
            <a:endParaRPr b="1" sz="1800">
              <a:solidFill>
                <a:srgbClr val="FF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182" name="Google Shape;182;p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19730" y="4461165"/>
            <a:ext cx="2126609" cy="2126609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6"/>
          <p:cNvSpPr txBox="1"/>
          <p:nvPr/>
        </p:nvSpPr>
        <p:spPr>
          <a:xfrm>
            <a:off x="1431036" y="6285638"/>
            <a:ext cx="110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Solidity</a:t>
            </a:r>
            <a:endParaRPr b="1"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descr="Logo, company name&#10;&#10;Description automatically generated" id="184" name="Google Shape;184;p1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687116" y="4680687"/>
            <a:ext cx="1578702" cy="1570848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6"/>
          <p:cNvSpPr txBox="1"/>
          <p:nvPr/>
        </p:nvSpPr>
        <p:spPr>
          <a:xfrm>
            <a:off x="5927076" y="6285622"/>
            <a:ext cx="10162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Truffle</a:t>
            </a:r>
            <a:endParaRPr b="1"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descr="Icon&#10;&#10;Description automatically generated" id="186" name="Google Shape;186;p1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892641" y="4518821"/>
            <a:ext cx="1379629" cy="21266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7" name="Google Shape;187;p16"/>
          <p:cNvCxnSpPr/>
          <p:nvPr/>
        </p:nvCxnSpPr>
        <p:spPr>
          <a:xfrm rot="10800000">
            <a:off x="7064928" y="894647"/>
            <a:ext cx="109756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125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lang="en-US"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tatus</a:t>
            </a:r>
            <a:endParaRPr sz="3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93" name="Google Shape;193;p17"/>
          <p:cNvCxnSpPr/>
          <p:nvPr/>
        </p:nvCxnSpPr>
        <p:spPr>
          <a:xfrm rot="10800000">
            <a:off x="5782811" y="894647"/>
            <a:ext cx="886437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Graphical user interface&#10;&#10;Description automatically generated" id="194" name="Google Shape;194;p17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130" y="1232735"/>
            <a:ext cx="10561739" cy="5194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25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8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</a:t>
            </a:r>
            <a:r>
              <a:rPr lang="en-US"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locks</a:t>
            </a:r>
            <a:endParaRPr sz="3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00" name="Google Shape;200;p18"/>
          <p:cNvCxnSpPr/>
          <p:nvPr/>
        </p:nvCxnSpPr>
        <p:spPr>
          <a:xfrm rot="10800000">
            <a:off x="5749255" y="894647"/>
            <a:ext cx="1003883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Table&#10;&#10;Description automatically generated" id="201" name="Google Shape;201;p18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7016" y="992899"/>
            <a:ext cx="10997967" cy="5240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25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Becoming an Alastria’s node</a:t>
            </a:r>
            <a:endParaRPr sz="3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07" name="Google Shape;207;p19"/>
          <p:cNvCxnSpPr/>
          <p:nvPr/>
        </p:nvCxnSpPr>
        <p:spPr>
          <a:xfrm rot="10800000">
            <a:off x="4328719" y="894647"/>
            <a:ext cx="3892492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Logo&#10;&#10;Description automatically generated" id="208" name="Google Shape;20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2730" y="4595669"/>
            <a:ext cx="2670177" cy="20026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209" name="Google Shape;209;p19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96501" y="954995"/>
            <a:ext cx="2002634" cy="20026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lockchain with solid fill" id="210" name="Google Shape;210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91804" y="2158393"/>
            <a:ext cx="2986303" cy="29863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dd with solid fill" id="211" name="Google Shape;211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77681" y="3156512"/>
            <a:ext cx="1240274" cy="12402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212" name="Google Shape;212;p1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052158" y="2993677"/>
            <a:ext cx="1565944" cy="1565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25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0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</a:t>
            </a:r>
            <a:r>
              <a:rPr lang="en-US"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valuation</a:t>
            </a:r>
            <a:endParaRPr/>
          </a:p>
        </p:txBody>
      </p:sp>
      <p:grpSp>
        <p:nvGrpSpPr>
          <p:cNvPr id="218" name="Google Shape;218;p20"/>
          <p:cNvGrpSpPr/>
          <p:nvPr/>
        </p:nvGrpSpPr>
        <p:grpSpPr>
          <a:xfrm>
            <a:off x="6269553" y="1190751"/>
            <a:ext cx="5244183" cy="5087350"/>
            <a:chOff x="6248265" y="1216037"/>
            <a:chExt cx="5529653" cy="5415111"/>
          </a:xfrm>
        </p:grpSpPr>
        <p:sp>
          <p:nvSpPr>
            <p:cNvPr id="219" name="Google Shape;219;p20"/>
            <p:cNvSpPr/>
            <p:nvPr/>
          </p:nvSpPr>
          <p:spPr>
            <a:xfrm>
              <a:off x="9319709" y="2322671"/>
              <a:ext cx="403535" cy="405296"/>
            </a:xfrm>
            <a:custGeom>
              <a:rect b="b" l="l" r="r" t="t"/>
              <a:pathLst>
                <a:path extrusionOk="0" h="99" w="99">
                  <a:moveTo>
                    <a:pt x="89" y="99"/>
                  </a:moveTo>
                  <a:cubicBezTo>
                    <a:pt x="84" y="99"/>
                    <a:pt x="79" y="95"/>
                    <a:pt x="79" y="89"/>
                  </a:cubicBezTo>
                  <a:cubicBezTo>
                    <a:pt x="79" y="51"/>
                    <a:pt x="48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59" y="0"/>
                    <a:pt x="99" y="40"/>
                    <a:pt x="99" y="89"/>
                  </a:cubicBezTo>
                  <a:cubicBezTo>
                    <a:pt x="99" y="95"/>
                    <a:pt x="95" y="99"/>
                    <a:pt x="89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20"/>
            <p:cNvSpPr/>
            <p:nvPr/>
          </p:nvSpPr>
          <p:spPr>
            <a:xfrm>
              <a:off x="9511784" y="2483029"/>
              <a:ext cx="288995" cy="244940"/>
            </a:xfrm>
            <a:custGeom>
              <a:rect b="b" l="l" r="r" t="t"/>
              <a:pathLst>
                <a:path extrusionOk="0" h="60" w="71">
                  <a:moveTo>
                    <a:pt x="42" y="60"/>
                  </a:moveTo>
                  <a:cubicBezTo>
                    <a:pt x="40" y="60"/>
                    <a:pt x="37" y="59"/>
                    <a:pt x="35" y="58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0" y="25"/>
                    <a:pt x="0" y="19"/>
                    <a:pt x="4" y="15"/>
                  </a:cubicBezTo>
                  <a:cubicBezTo>
                    <a:pt x="8" y="11"/>
                    <a:pt x="14" y="10"/>
                    <a:pt x="18" y="14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2" y="2"/>
                    <a:pt x="58" y="0"/>
                    <a:pt x="63" y="2"/>
                  </a:cubicBezTo>
                  <a:cubicBezTo>
                    <a:pt x="68" y="5"/>
                    <a:pt x="71" y="11"/>
                    <a:pt x="68" y="16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0" y="57"/>
                    <a:pt x="48" y="59"/>
                    <a:pt x="44" y="60"/>
                  </a:cubicBezTo>
                  <a:cubicBezTo>
                    <a:pt x="44" y="60"/>
                    <a:pt x="43" y="60"/>
                    <a:pt x="42" y="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20"/>
            <p:cNvSpPr/>
            <p:nvPr/>
          </p:nvSpPr>
          <p:spPr>
            <a:xfrm>
              <a:off x="9155826" y="2796693"/>
              <a:ext cx="535696" cy="253751"/>
            </a:xfrm>
            <a:custGeom>
              <a:rect b="b" l="l" r="r" t="t"/>
              <a:pathLst>
                <a:path extrusionOk="0" h="62" w="131">
                  <a:moveTo>
                    <a:pt x="50" y="62"/>
                  </a:moveTo>
                  <a:cubicBezTo>
                    <a:pt x="35" y="62"/>
                    <a:pt x="21" y="59"/>
                    <a:pt x="7" y="51"/>
                  </a:cubicBezTo>
                  <a:cubicBezTo>
                    <a:pt x="2" y="49"/>
                    <a:pt x="0" y="42"/>
                    <a:pt x="3" y="37"/>
                  </a:cubicBezTo>
                  <a:cubicBezTo>
                    <a:pt x="6" y="33"/>
                    <a:pt x="12" y="31"/>
                    <a:pt x="17" y="33"/>
                  </a:cubicBezTo>
                  <a:cubicBezTo>
                    <a:pt x="33" y="42"/>
                    <a:pt x="52" y="44"/>
                    <a:pt x="69" y="39"/>
                  </a:cubicBezTo>
                  <a:cubicBezTo>
                    <a:pt x="87" y="34"/>
                    <a:pt x="102" y="22"/>
                    <a:pt x="111" y="6"/>
                  </a:cubicBezTo>
                  <a:cubicBezTo>
                    <a:pt x="113" y="1"/>
                    <a:pt x="119" y="0"/>
                    <a:pt x="124" y="2"/>
                  </a:cubicBezTo>
                  <a:cubicBezTo>
                    <a:pt x="129" y="5"/>
                    <a:pt x="131" y="11"/>
                    <a:pt x="128" y="16"/>
                  </a:cubicBezTo>
                  <a:cubicBezTo>
                    <a:pt x="112" y="46"/>
                    <a:pt x="82" y="62"/>
                    <a:pt x="50" y="6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20"/>
            <p:cNvSpPr/>
            <p:nvPr/>
          </p:nvSpPr>
          <p:spPr>
            <a:xfrm>
              <a:off x="9159351" y="2870703"/>
              <a:ext cx="253751" cy="276659"/>
            </a:xfrm>
            <a:custGeom>
              <a:rect b="b" l="l" r="r" t="t"/>
              <a:pathLst>
                <a:path extrusionOk="0" h="68" w="62">
                  <a:moveTo>
                    <a:pt x="37" y="68"/>
                  </a:moveTo>
                  <a:cubicBezTo>
                    <a:pt x="34" y="68"/>
                    <a:pt x="31" y="66"/>
                    <a:pt x="29" y="64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1" y="28"/>
                    <a:pt x="0" y="25"/>
                    <a:pt x="1" y="21"/>
                  </a:cubicBezTo>
                  <a:cubicBezTo>
                    <a:pt x="2" y="18"/>
                    <a:pt x="5" y="16"/>
                    <a:pt x="8" y="15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53" y="0"/>
                    <a:pt x="59" y="2"/>
                    <a:pt x="60" y="8"/>
                  </a:cubicBezTo>
                  <a:cubicBezTo>
                    <a:pt x="62" y="13"/>
                    <a:pt x="59" y="19"/>
                    <a:pt x="54" y="2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8" y="56"/>
                    <a:pt x="47" y="62"/>
                    <a:pt x="43" y="66"/>
                  </a:cubicBezTo>
                  <a:cubicBezTo>
                    <a:pt x="41" y="67"/>
                    <a:pt x="39" y="68"/>
                    <a:pt x="37" y="6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20"/>
            <p:cNvSpPr/>
            <p:nvPr/>
          </p:nvSpPr>
          <p:spPr>
            <a:xfrm>
              <a:off x="8944368" y="2359677"/>
              <a:ext cx="304853" cy="526885"/>
            </a:xfrm>
            <a:custGeom>
              <a:rect b="b" l="l" r="r" t="t"/>
              <a:pathLst>
                <a:path extrusionOk="0" h="129" w="75">
                  <a:moveTo>
                    <a:pt x="33" y="129"/>
                  </a:moveTo>
                  <a:cubicBezTo>
                    <a:pt x="30" y="129"/>
                    <a:pt x="26" y="128"/>
                    <a:pt x="25" y="124"/>
                  </a:cubicBezTo>
                  <a:cubicBezTo>
                    <a:pt x="0" y="81"/>
                    <a:pt x="15" y="27"/>
                    <a:pt x="58" y="2"/>
                  </a:cubicBezTo>
                  <a:cubicBezTo>
                    <a:pt x="63" y="0"/>
                    <a:pt x="69" y="1"/>
                    <a:pt x="72" y="6"/>
                  </a:cubicBezTo>
                  <a:cubicBezTo>
                    <a:pt x="75" y="11"/>
                    <a:pt x="73" y="17"/>
                    <a:pt x="68" y="20"/>
                  </a:cubicBezTo>
                  <a:cubicBezTo>
                    <a:pt x="35" y="39"/>
                    <a:pt x="23" y="81"/>
                    <a:pt x="42" y="114"/>
                  </a:cubicBezTo>
                  <a:cubicBezTo>
                    <a:pt x="45" y="119"/>
                    <a:pt x="43" y="125"/>
                    <a:pt x="38" y="128"/>
                  </a:cubicBezTo>
                  <a:cubicBezTo>
                    <a:pt x="37" y="129"/>
                    <a:pt x="35" y="129"/>
                    <a:pt x="33" y="1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20"/>
            <p:cNvSpPr/>
            <p:nvPr/>
          </p:nvSpPr>
          <p:spPr>
            <a:xfrm>
              <a:off x="8988423" y="2363201"/>
              <a:ext cx="257276" cy="250226"/>
            </a:xfrm>
            <a:custGeom>
              <a:rect b="b" l="l" r="r" t="t"/>
              <a:pathLst>
                <a:path extrusionOk="0" h="61" w="63">
                  <a:moveTo>
                    <a:pt x="43" y="61"/>
                  </a:moveTo>
                  <a:cubicBezTo>
                    <a:pt x="42" y="61"/>
                    <a:pt x="41" y="61"/>
                    <a:pt x="40" y="61"/>
                  </a:cubicBezTo>
                  <a:cubicBezTo>
                    <a:pt x="35" y="60"/>
                    <a:pt x="31" y="54"/>
                    <a:pt x="33" y="49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6" y="26"/>
                    <a:pt x="1" y="21"/>
                    <a:pt x="0" y="16"/>
                  </a:cubicBezTo>
                  <a:cubicBezTo>
                    <a:pt x="0" y="10"/>
                    <a:pt x="4" y="5"/>
                    <a:pt x="9" y="5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7" y="1"/>
                    <a:pt x="60" y="4"/>
                  </a:cubicBezTo>
                  <a:cubicBezTo>
                    <a:pt x="62" y="6"/>
                    <a:pt x="63" y="9"/>
                    <a:pt x="62" y="1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1" y="58"/>
                    <a:pt x="47" y="61"/>
                    <a:pt x="43" y="6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20"/>
            <p:cNvSpPr/>
            <p:nvPr/>
          </p:nvSpPr>
          <p:spPr>
            <a:xfrm>
              <a:off x="8907363" y="1216037"/>
              <a:ext cx="1453781" cy="771826"/>
            </a:xfrm>
            <a:custGeom>
              <a:rect b="b" l="l" r="r" t="t"/>
              <a:pathLst>
                <a:path extrusionOk="0" h="189" w="356">
                  <a:moveTo>
                    <a:pt x="314" y="189"/>
                  </a:moveTo>
                  <a:cubicBezTo>
                    <a:pt x="64" y="189"/>
                    <a:pt x="64" y="189"/>
                    <a:pt x="64" y="189"/>
                  </a:cubicBezTo>
                  <a:cubicBezTo>
                    <a:pt x="29" y="189"/>
                    <a:pt x="0" y="160"/>
                    <a:pt x="0" y="125"/>
                  </a:cubicBezTo>
                  <a:cubicBezTo>
                    <a:pt x="0" y="89"/>
                    <a:pt x="29" y="60"/>
                    <a:pt x="65" y="60"/>
                  </a:cubicBezTo>
                  <a:cubicBezTo>
                    <a:pt x="82" y="23"/>
                    <a:pt x="119" y="0"/>
                    <a:pt x="160" y="0"/>
                  </a:cubicBezTo>
                  <a:cubicBezTo>
                    <a:pt x="201" y="0"/>
                    <a:pt x="237" y="23"/>
                    <a:pt x="255" y="60"/>
                  </a:cubicBezTo>
                  <a:cubicBezTo>
                    <a:pt x="276" y="64"/>
                    <a:pt x="293" y="79"/>
                    <a:pt x="300" y="100"/>
                  </a:cubicBezTo>
                  <a:cubicBezTo>
                    <a:pt x="334" y="109"/>
                    <a:pt x="356" y="129"/>
                    <a:pt x="356" y="152"/>
                  </a:cubicBezTo>
                  <a:cubicBezTo>
                    <a:pt x="356" y="176"/>
                    <a:pt x="334" y="189"/>
                    <a:pt x="314" y="189"/>
                  </a:cubicBezTo>
                  <a:close/>
                  <a:moveTo>
                    <a:pt x="64" y="80"/>
                  </a:moveTo>
                  <a:cubicBezTo>
                    <a:pt x="40" y="80"/>
                    <a:pt x="20" y="100"/>
                    <a:pt x="20" y="125"/>
                  </a:cubicBezTo>
                  <a:cubicBezTo>
                    <a:pt x="20" y="149"/>
                    <a:pt x="40" y="169"/>
                    <a:pt x="64" y="169"/>
                  </a:cubicBezTo>
                  <a:cubicBezTo>
                    <a:pt x="314" y="169"/>
                    <a:pt x="314" y="169"/>
                    <a:pt x="314" y="169"/>
                  </a:cubicBezTo>
                  <a:cubicBezTo>
                    <a:pt x="325" y="169"/>
                    <a:pt x="336" y="163"/>
                    <a:pt x="336" y="152"/>
                  </a:cubicBezTo>
                  <a:cubicBezTo>
                    <a:pt x="336" y="138"/>
                    <a:pt x="317" y="124"/>
                    <a:pt x="289" y="118"/>
                  </a:cubicBezTo>
                  <a:cubicBezTo>
                    <a:pt x="283" y="117"/>
                    <a:pt x="283" y="117"/>
                    <a:pt x="283" y="117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78" y="94"/>
                    <a:pt x="264" y="81"/>
                    <a:pt x="246" y="79"/>
                  </a:cubicBezTo>
                  <a:cubicBezTo>
                    <a:pt x="240" y="79"/>
                    <a:pt x="240" y="79"/>
                    <a:pt x="240" y="79"/>
                  </a:cubicBezTo>
                  <a:cubicBezTo>
                    <a:pt x="238" y="73"/>
                    <a:pt x="238" y="73"/>
                    <a:pt x="238" y="73"/>
                  </a:cubicBezTo>
                  <a:cubicBezTo>
                    <a:pt x="225" y="41"/>
                    <a:pt x="194" y="20"/>
                    <a:pt x="160" y="20"/>
                  </a:cubicBezTo>
                  <a:cubicBezTo>
                    <a:pt x="125" y="20"/>
                    <a:pt x="94" y="42"/>
                    <a:pt x="81" y="74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68" y="81"/>
                    <a:pt x="66" y="80"/>
                    <a:pt x="64" y="8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20"/>
            <p:cNvSpPr/>
            <p:nvPr/>
          </p:nvSpPr>
          <p:spPr>
            <a:xfrm>
              <a:off x="9127632" y="1460976"/>
              <a:ext cx="306616" cy="306616"/>
            </a:xfrm>
            <a:custGeom>
              <a:rect b="b" l="l" r="r" t="t"/>
              <a:pathLst>
                <a:path extrusionOk="0" h="75" w="75">
                  <a:moveTo>
                    <a:pt x="65" y="75"/>
                  </a:moveTo>
                  <a:cubicBezTo>
                    <a:pt x="59" y="75"/>
                    <a:pt x="54" y="70"/>
                    <a:pt x="54" y="65"/>
                  </a:cubicBezTo>
                  <a:cubicBezTo>
                    <a:pt x="54" y="40"/>
                    <a:pt x="35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46" y="0"/>
                    <a:pt x="75" y="29"/>
                    <a:pt x="75" y="65"/>
                  </a:cubicBezTo>
                  <a:cubicBezTo>
                    <a:pt x="75" y="70"/>
                    <a:pt x="70" y="75"/>
                    <a:pt x="65" y="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20"/>
            <p:cNvSpPr/>
            <p:nvPr/>
          </p:nvSpPr>
          <p:spPr>
            <a:xfrm>
              <a:off x="8371667" y="1727062"/>
              <a:ext cx="842311" cy="81060"/>
            </a:xfrm>
            <a:custGeom>
              <a:rect b="b" l="l" r="r" t="t"/>
              <a:pathLst>
                <a:path extrusionOk="0" h="20" w="206">
                  <a:moveTo>
                    <a:pt x="195" y="20"/>
                  </a:moveTo>
                  <a:cubicBezTo>
                    <a:pt x="11" y="20"/>
                    <a:pt x="11" y="20"/>
                    <a:pt x="11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201" y="0"/>
                    <a:pt x="206" y="4"/>
                    <a:pt x="206" y="10"/>
                  </a:cubicBezTo>
                  <a:cubicBezTo>
                    <a:pt x="206" y="16"/>
                    <a:pt x="201" y="20"/>
                    <a:pt x="195" y="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20"/>
            <p:cNvSpPr/>
            <p:nvPr/>
          </p:nvSpPr>
          <p:spPr>
            <a:xfrm>
              <a:off x="8621893" y="1457452"/>
              <a:ext cx="297806" cy="86346"/>
            </a:xfrm>
            <a:custGeom>
              <a:rect b="b" l="l" r="r" t="t"/>
              <a:pathLst>
                <a:path extrusionOk="0" h="21" w="73">
                  <a:moveTo>
                    <a:pt x="63" y="21"/>
                  </a:moveTo>
                  <a:cubicBezTo>
                    <a:pt x="10" y="21"/>
                    <a:pt x="10" y="21"/>
                    <a:pt x="10" y="21"/>
                  </a:cubicBezTo>
                  <a:cubicBezTo>
                    <a:pt x="4" y="21"/>
                    <a:pt x="0" y="16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9" y="0"/>
                    <a:pt x="73" y="5"/>
                    <a:pt x="73" y="10"/>
                  </a:cubicBezTo>
                  <a:cubicBezTo>
                    <a:pt x="73" y="16"/>
                    <a:pt x="69" y="21"/>
                    <a:pt x="63" y="2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20"/>
            <p:cNvSpPr/>
            <p:nvPr/>
          </p:nvSpPr>
          <p:spPr>
            <a:xfrm>
              <a:off x="8408672" y="1457452"/>
              <a:ext cx="163881" cy="86346"/>
            </a:xfrm>
            <a:custGeom>
              <a:rect b="b" l="l" r="r" t="t"/>
              <a:pathLst>
                <a:path extrusionOk="0" h="21" w="40">
                  <a:moveTo>
                    <a:pt x="30" y="21"/>
                  </a:moveTo>
                  <a:cubicBezTo>
                    <a:pt x="10" y="21"/>
                    <a:pt x="10" y="21"/>
                    <a:pt x="10" y="21"/>
                  </a:cubicBezTo>
                  <a:cubicBezTo>
                    <a:pt x="4" y="21"/>
                    <a:pt x="0" y="16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40" y="5"/>
                    <a:pt x="40" y="10"/>
                  </a:cubicBezTo>
                  <a:cubicBezTo>
                    <a:pt x="40" y="16"/>
                    <a:pt x="35" y="21"/>
                    <a:pt x="30" y="2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20"/>
            <p:cNvSpPr/>
            <p:nvPr/>
          </p:nvSpPr>
          <p:spPr>
            <a:xfrm>
              <a:off x="10144398" y="1274187"/>
              <a:ext cx="384151" cy="81060"/>
            </a:xfrm>
            <a:custGeom>
              <a:rect b="b" l="l" r="r" t="t"/>
              <a:pathLst>
                <a:path extrusionOk="0" h="20" w="94">
                  <a:moveTo>
                    <a:pt x="84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9" y="0"/>
                    <a:pt x="94" y="5"/>
                    <a:pt x="94" y="10"/>
                  </a:cubicBezTo>
                  <a:cubicBezTo>
                    <a:pt x="94" y="16"/>
                    <a:pt x="89" y="20"/>
                    <a:pt x="84" y="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20"/>
            <p:cNvSpPr/>
            <p:nvPr/>
          </p:nvSpPr>
          <p:spPr>
            <a:xfrm>
              <a:off x="9952323" y="1274187"/>
              <a:ext cx="126876" cy="81060"/>
            </a:xfrm>
            <a:custGeom>
              <a:rect b="b" l="l" r="r" t="t"/>
              <a:pathLst>
                <a:path extrusionOk="0" h="20" w="31">
                  <a:moveTo>
                    <a:pt x="21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7" y="0"/>
                    <a:pt x="31" y="5"/>
                    <a:pt x="31" y="10"/>
                  </a:cubicBezTo>
                  <a:cubicBezTo>
                    <a:pt x="31" y="16"/>
                    <a:pt x="27" y="20"/>
                    <a:pt x="21" y="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20"/>
            <p:cNvSpPr/>
            <p:nvPr/>
          </p:nvSpPr>
          <p:spPr>
            <a:xfrm>
              <a:off x="6828016" y="1771117"/>
              <a:ext cx="334811" cy="870507"/>
            </a:xfrm>
            <a:custGeom>
              <a:rect b="b" l="l" r="r" t="t"/>
              <a:pathLst>
                <a:path extrusionOk="0" h="213" w="82">
                  <a:moveTo>
                    <a:pt x="71" y="213"/>
                  </a:moveTo>
                  <a:cubicBezTo>
                    <a:pt x="66" y="213"/>
                    <a:pt x="61" y="208"/>
                    <a:pt x="61" y="203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40" y="110"/>
                    <a:pt x="40" y="110"/>
                    <a:pt x="40" y="110"/>
                  </a:cubicBezTo>
                  <a:cubicBezTo>
                    <a:pt x="25" y="110"/>
                    <a:pt x="12" y="102"/>
                    <a:pt x="6" y="89"/>
                  </a:cubicBezTo>
                  <a:cubicBezTo>
                    <a:pt x="0" y="76"/>
                    <a:pt x="3" y="60"/>
                    <a:pt x="12" y="49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5" y="0"/>
                    <a:pt x="62" y="0"/>
                    <a:pt x="66" y="3"/>
                  </a:cubicBezTo>
                  <a:cubicBezTo>
                    <a:pt x="70" y="7"/>
                    <a:pt x="71" y="13"/>
                    <a:pt x="67" y="18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3" y="68"/>
                    <a:pt x="22" y="74"/>
                    <a:pt x="25" y="80"/>
                  </a:cubicBezTo>
                  <a:cubicBezTo>
                    <a:pt x="28" y="86"/>
                    <a:pt x="33" y="90"/>
                    <a:pt x="40" y="90"/>
                  </a:cubicBezTo>
                  <a:cubicBezTo>
                    <a:pt x="82" y="90"/>
                    <a:pt x="82" y="90"/>
                    <a:pt x="82" y="90"/>
                  </a:cubicBezTo>
                  <a:cubicBezTo>
                    <a:pt x="82" y="203"/>
                    <a:pt x="82" y="203"/>
                    <a:pt x="82" y="203"/>
                  </a:cubicBezTo>
                  <a:cubicBezTo>
                    <a:pt x="82" y="208"/>
                    <a:pt x="77" y="213"/>
                    <a:pt x="71" y="21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20"/>
            <p:cNvSpPr/>
            <p:nvPr/>
          </p:nvSpPr>
          <p:spPr>
            <a:xfrm>
              <a:off x="6902026" y="2588758"/>
              <a:ext cx="52865" cy="567415"/>
            </a:xfrm>
            <a:custGeom>
              <a:rect b="b" l="l" r="r" t="t"/>
              <a:pathLst>
                <a:path extrusionOk="0" h="322" w="30">
                  <a:moveTo>
                    <a:pt x="30" y="322"/>
                  </a:moveTo>
                  <a:lnTo>
                    <a:pt x="0" y="322"/>
                  </a:lnTo>
                  <a:lnTo>
                    <a:pt x="0" y="283"/>
                  </a:lnTo>
                  <a:lnTo>
                    <a:pt x="30" y="283"/>
                  </a:lnTo>
                  <a:lnTo>
                    <a:pt x="30" y="322"/>
                  </a:lnTo>
                  <a:close/>
                  <a:moveTo>
                    <a:pt x="30" y="236"/>
                  </a:moveTo>
                  <a:lnTo>
                    <a:pt x="0" y="236"/>
                  </a:lnTo>
                  <a:lnTo>
                    <a:pt x="0" y="188"/>
                  </a:lnTo>
                  <a:lnTo>
                    <a:pt x="30" y="188"/>
                  </a:lnTo>
                  <a:lnTo>
                    <a:pt x="30" y="236"/>
                  </a:lnTo>
                  <a:close/>
                  <a:moveTo>
                    <a:pt x="30" y="141"/>
                  </a:moveTo>
                  <a:lnTo>
                    <a:pt x="0" y="141"/>
                  </a:lnTo>
                  <a:lnTo>
                    <a:pt x="0" y="93"/>
                  </a:lnTo>
                  <a:lnTo>
                    <a:pt x="30" y="93"/>
                  </a:lnTo>
                  <a:lnTo>
                    <a:pt x="30" y="141"/>
                  </a:lnTo>
                  <a:close/>
                  <a:moveTo>
                    <a:pt x="30" y="46"/>
                  </a:moveTo>
                  <a:lnTo>
                    <a:pt x="0" y="46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4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20"/>
            <p:cNvSpPr/>
            <p:nvPr/>
          </p:nvSpPr>
          <p:spPr>
            <a:xfrm>
              <a:off x="7162826" y="1265376"/>
              <a:ext cx="1134830" cy="1649380"/>
            </a:xfrm>
            <a:custGeom>
              <a:rect b="b" l="l" r="r" t="t"/>
              <a:pathLst>
                <a:path extrusionOk="0" h="404" w="278">
                  <a:moveTo>
                    <a:pt x="207" y="404"/>
                  </a:moveTo>
                  <a:cubicBezTo>
                    <a:pt x="201" y="404"/>
                    <a:pt x="197" y="399"/>
                    <a:pt x="197" y="393"/>
                  </a:cubicBezTo>
                  <a:cubicBezTo>
                    <a:pt x="197" y="214"/>
                    <a:pt x="197" y="214"/>
                    <a:pt x="197" y="214"/>
                  </a:cubicBezTo>
                  <a:cubicBezTo>
                    <a:pt x="238" y="214"/>
                    <a:pt x="238" y="214"/>
                    <a:pt x="238" y="214"/>
                  </a:cubicBezTo>
                  <a:cubicBezTo>
                    <a:pt x="245" y="214"/>
                    <a:pt x="251" y="210"/>
                    <a:pt x="253" y="204"/>
                  </a:cubicBezTo>
                  <a:cubicBezTo>
                    <a:pt x="256" y="198"/>
                    <a:pt x="255" y="192"/>
                    <a:pt x="251" y="187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07" y="23"/>
                    <a:pt x="103" y="21"/>
                    <a:pt x="98" y="21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3" y="21"/>
                    <a:pt x="89" y="23"/>
                    <a:pt x="86" y="26"/>
                  </a:cubicBezTo>
                  <a:cubicBezTo>
                    <a:pt x="19" y="103"/>
                    <a:pt x="19" y="103"/>
                    <a:pt x="19" y="103"/>
                  </a:cubicBezTo>
                  <a:cubicBezTo>
                    <a:pt x="15" y="107"/>
                    <a:pt x="9" y="108"/>
                    <a:pt x="4" y="104"/>
                  </a:cubicBezTo>
                  <a:cubicBezTo>
                    <a:pt x="0" y="100"/>
                    <a:pt x="0" y="94"/>
                    <a:pt x="3" y="90"/>
                  </a:cubicBezTo>
                  <a:cubicBezTo>
                    <a:pt x="70" y="13"/>
                    <a:pt x="70" y="13"/>
                    <a:pt x="70" y="13"/>
                  </a:cubicBezTo>
                  <a:cubicBezTo>
                    <a:pt x="77" y="5"/>
                    <a:pt x="88" y="0"/>
                    <a:pt x="98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09" y="0"/>
                    <a:pt x="119" y="5"/>
                    <a:pt x="126" y="13"/>
                  </a:cubicBezTo>
                  <a:cubicBezTo>
                    <a:pt x="266" y="173"/>
                    <a:pt x="266" y="173"/>
                    <a:pt x="266" y="173"/>
                  </a:cubicBezTo>
                  <a:cubicBezTo>
                    <a:pt x="276" y="184"/>
                    <a:pt x="278" y="200"/>
                    <a:pt x="272" y="213"/>
                  </a:cubicBezTo>
                  <a:cubicBezTo>
                    <a:pt x="266" y="226"/>
                    <a:pt x="253" y="234"/>
                    <a:pt x="238" y="234"/>
                  </a:cubicBezTo>
                  <a:cubicBezTo>
                    <a:pt x="217" y="234"/>
                    <a:pt x="217" y="234"/>
                    <a:pt x="217" y="234"/>
                  </a:cubicBezTo>
                  <a:cubicBezTo>
                    <a:pt x="217" y="393"/>
                    <a:pt x="217" y="393"/>
                    <a:pt x="217" y="393"/>
                  </a:cubicBezTo>
                  <a:cubicBezTo>
                    <a:pt x="217" y="399"/>
                    <a:pt x="213" y="404"/>
                    <a:pt x="207" y="40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20"/>
            <p:cNvSpPr/>
            <p:nvPr/>
          </p:nvSpPr>
          <p:spPr>
            <a:xfrm>
              <a:off x="7543451" y="1543798"/>
              <a:ext cx="322475" cy="354194"/>
            </a:xfrm>
            <a:custGeom>
              <a:rect b="b" l="l" r="r" t="t"/>
              <a:pathLst>
                <a:path extrusionOk="0" h="201" w="183">
                  <a:moveTo>
                    <a:pt x="160" y="201"/>
                  </a:moveTo>
                  <a:lnTo>
                    <a:pt x="0" y="20"/>
                  </a:lnTo>
                  <a:lnTo>
                    <a:pt x="23" y="0"/>
                  </a:lnTo>
                  <a:lnTo>
                    <a:pt x="183" y="180"/>
                  </a:lnTo>
                  <a:lnTo>
                    <a:pt x="160" y="20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20"/>
            <p:cNvSpPr/>
            <p:nvPr/>
          </p:nvSpPr>
          <p:spPr>
            <a:xfrm>
              <a:off x="7543451" y="1723537"/>
              <a:ext cx="322475" cy="354194"/>
            </a:xfrm>
            <a:custGeom>
              <a:rect b="b" l="l" r="r" t="t"/>
              <a:pathLst>
                <a:path extrusionOk="0" h="201" w="183">
                  <a:moveTo>
                    <a:pt x="160" y="201"/>
                  </a:moveTo>
                  <a:lnTo>
                    <a:pt x="0" y="20"/>
                  </a:lnTo>
                  <a:lnTo>
                    <a:pt x="23" y="0"/>
                  </a:lnTo>
                  <a:lnTo>
                    <a:pt x="183" y="180"/>
                  </a:lnTo>
                  <a:lnTo>
                    <a:pt x="160" y="20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20"/>
            <p:cNvSpPr/>
            <p:nvPr/>
          </p:nvSpPr>
          <p:spPr>
            <a:xfrm>
              <a:off x="7543451" y="1906803"/>
              <a:ext cx="322475" cy="350669"/>
            </a:xfrm>
            <a:custGeom>
              <a:rect b="b" l="l" r="r" t="t"/>
              <a:pathLst>
                <a:path extrusionOk="0" h="199" w="183">
                  <a:moveTo>
                    <a:pt x="160" y="199"/>
                  </a:moveTo>
                  <a:lnTo>
                    <a:pt x="0" y="21"/>
                  </a:lnTo>
                  <a:lnTo>
                    <a:pt x="23" y="0"/>
                  </a:lnTo>
                  <a:lnTo>
                    <a:pt x="183" y="178"/>
                  </a:lnTo>
                  <a:lnTo>
                    <a:pt x="160" y="19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20"/>
            <p:cNvSpPr/>
            <p:nvPr/>
          </p:nvSpPr>
          <p:spPr>
            <a:xfrm>
              <a:off x="7543451" y="2086542"/>
              <a:ext cx="273134" cy="297805"/>
            </a:xfrm>
            <a:custGeom>
              <a:rect b="b" l="l" r="r" t="t"/>
              <a:pathLst>
                <a:path extrusionOk="0" h="169" w="155">
                  <a:moveTo>
                    <a:pt x="132" y="169"/>
                  </a:moveTo>
                  <a:lnTo>
                    <a:pt x="0" y="21"/>
                  </a:lnTo>
                  <a:lnTo>
                    <a:pt x="23" y="0"/>
                  </a:lnTo>
                  <a:lnTo>
                    <a:pt x="155" y="148"/>
                  </a:lnTo>
                  <a:lnTo>
                    <a:pt x="132" y="16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20"/>
            <p:cNvSpPr/>
            <p:nvPr/>
          </p:nvSpPr>
          <p:spPr>
            <a:xfrm>
              <a:off x="7543451" y="2266283"/>
              <a:ext cx="192075" cy="207935"/>
            </a:xfrm>
            <a:custGeom>
              <a:rect b="b" l="l" r="r" t="t"/>
              <a:pathLst>
                <a:path extrusionOk="0" h="118" w="109">
                  <a:moveTo>
                    <a:pt x="86" y="118"/>
                  </a:moveTo>
                  <a:lnTo>
                    <a:pt x="0" y="21"/>
                  </a:lnTo>
                  <a:lnTo>
                    <a:pt x="23" y="0"/>
                  </a:lnTo>
                  <a:lnTo>
                    <a:pt x="109" y="97"/>
                  </a:lnTo>
                  <a:lnTo>
                    <a:pt x="86" y="1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20"/>
            <p:cNvSpPr/>
            <p:nvPr/>
          </p:nvSpPr>
          <p:spPr>
            <a:xfrm>
              <a:off x="7543451" y="2446022"/>
              <a:ext cx="192075" cy="207935"/>
            </a:xfrm>
            <a:custGeom>
              <a:rect b="b" l="l" r="r" t="t"/>
              <a:pathLst>
                <a:path extrusionOk="0" h="118" w="109">
                  <a:moveTo>
                    <a:pt x="86" y="118"/>
                  </a:moveTo>
                  <a:lnTo>
                    <a:pt x="0" y="21"/>
                  </a:lnTo>
                  <a:lnTo>
                    <a:pt x="23" y="0"/>
                  </a:lnTo>
                  <a:lnTo>
                    <a:pt x="109" y="97"/>
                  </a:lnTo>
                  <a:lnTo>
                    <a:pt x="86" y="1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20"/>
            <p:cNvSpPr/>
            <p:nvPr/>
          </p:nvSpPr>
          <p:spPr>
            <a:xfrm>
              <a:off x="7543451" y="2625763"/>
              <a:ext cx="133923" cy="142734"/>
            </a:xfrm>
            <a:custGeom>
              <a:rect b="b" l="l" r="r" t="t"/>
              <a:pathLst>
                <a:path extrusionOk="0" h="81" w="76">
                  <a:moveTo>
                    <a:pt x="53" y="81"/>
                  </a:moveTo>
                  <a:lnTo>
                    <a:pt x="0" y="21"/>
                  </a:lnTo>
                  <a:lnTo>
                    <a:pt x="23" y="0"/>
                  </a:lnTo>
                  <a:lnTo>
                    <a:pt x="76" y="60"/>
                  </a:lnTo>
                  <a:lnTo>
                    <a:pt x="53" y="8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20"/>
            <p:cNvSpPr/>
            <p:nvPr/>
          </p:nvSpPr>
          <p:spPr>
            <a:xfrm>
              <a:off x="6334611" y="2245137"/>
              <a:ext cx="902226" cy="963900"/>
            </a:xfrm>
            <a:custGeom>
              <a:rect b="b" l="l" r="r" t="t"/>
              <a:pathLst>
                <a:path extrusionOk="0" h="236" w="221">
                  <a:moveTo>
                    <a:pt x="46" y="236"/>
                  </a:moveTo>
                  <a:cubicBezTo>
                    <a:pt x="40" y="236"/>
                    <a:pt x="36" y="232"/>
                    <a:pt x="36" y="226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26" y="133"/>
                    <a:pt x="26" y="133"/>
                    <a:pt x="26" y="133"/>
                  </a:cubicBezTo>
                  <a:cubicBezTo>
                    <a:pt x="17" y="133"/>
                    <a:pt x="8" y="128"/>
                    <a:pt x="4" y="118"/>
                  </a:cubicBezTo>
                  <a:cubicBezTo>
                    <a:pt x="0" y="109"/>
                    <a:pt x="2" y="99"/>
                    <a:pt x="9" y="92"/>
                  </a:cubicBezTo>
                  <a:cubicBezTo>
                    <a:pt x="90" y="12"/>
                    <a:pt x="90" y="12"/>
                    <a:pt x="90" y="12"/>
                  </a:cubicBezTo>
                  <a:cubicBezTo>
                    <a:pt x="101" y="0"/>
                    <a:pt x="120" y="0"/>
                    <a:pt x="132" y="12"/>
                  </a:cubicBezTo>
                  <a:cubicBezTo>
                    <a:pt x="212" y="92"/>
                    <a:pt x="212" y="92"/>
                    <a:pt x="212" y="92"/>
                  </a:cubicBezTo>
                  <a:cubicBezTo>
                    <a:pt x="219" y="99"/>
                    <a:pt x="221" y="109"/>
                    <a:pt x="218" y="118"/>
                  </a:cubicBezTo>
                  <a:cubicBezTo>
                    <a:pt x="214" y="128"/>
                    <a:pt x="205" y="133"/>
                    <a:pt x="195" y="133"/>
                  </a:cubicBezTo>
                  <a:cubicBezTo>
                    <a:pt x="186" y="133"/>
                    <a:pt x="186" y="133"/>
                    <a:pt x="186" y="133"/>
                  </a:cubicBezTo>
                  <a:cubicBezTo>
                    <a:pt x="186" y="191"/>
                    <a:pt x="186" y="191"/>
                    <a:pt x="186" y="191"/>
                  </a:cubicBezTo>
                  <a:cubicBezTo>
                    <a:pt x="186" y="197"/>
                    <a:pt x="181" y="201"/>
                    <a:pt x="176" y="201"/>
                  </a:cubicBezTo>
                  <a:cubicBezTo>
                    <a:pt x="170" y="201"/>
                    <a:pt x="165" y="197"/>
                    <a:pt x="165" y="191"/>
                  </a:cubicBezTo>
                  <a:cubicBezTo>
                    <a:pt x="165" y="113"/>
                    <a:pt x="165" y="113"/>
                    <a:pt x="165" y="113"/>
                  </a:cubicBezTo>
                  <a:cubicBezTo>
                    <a:pt x="195" y="113"/>
                    <a:pt x="195" y="113"/>
                    <a:pt x="195" y="113"/>
                  </a:cubicBezTo>
                  <a:cubicBezTo>
                    <a:pt x="197" y="113"/>
                    <a:pt x="198" y="112"/>
                    <a:pt x="199" y="111"/>
                  </a:cubicBezTo>
                  <a:cubicBezTo>
                    <a:pt x="199" y="110"/>
                    <a:pt x="200" y="108"/>
                    <a:pt x="198" y="10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4" y="23"/>
                    <a:pt x="108" y="23"/>
                    <a:pt x="104" y="26"/>
                  </a:cubicBezTo>
                  <a:cubicBezTo>
                    <a:pt x="24" y="106"/>
                    <a:pt x="24" y="106"/>
                    <a:pt x="24" y="106"/>
                  </a:cubicBezTo>
                  <a:cubicBezTo>
                    <a:pt x="22" y="108"/>
                    <a:pt x="22" y="110"/>
                    <a:pt x="23" y="111"/>
                  </a:cubicBezTo>
                  <a:cubicBezTo>
                    <a:pt x="23" y="112"/>
                    <a:pt x="24" y="113"/>
                    <a:pt x="26" y="113"/>
                  </a:cubicBezTo>
                  <a:cubicBezTo>
                    <a:pt x="56" y="113"/>
                    <a:pt x="56" y="113"/>
                    <a:pt x="56" y="113"/>
                  </a:cubicBezTo>
                  <a:cubicBezTo>
                    <a:pt x="56" y="226"/>
                    <a:pt x="56" y="226"/>
                    <a:pt x="56" y="226"/>
                  </a:cubicBezTo>
                  <a:cubicBezTo>
                    <a:pt x="56" y="232"/>
                    <a:pt x="52" y="236"/>
                    <a:pt x="46" y="2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20"/>
            <p:cNvSpPr/>
            <p:nvPr/>
          </p:nvSpPr>
          <p:spPr>
            <a:xfrm>
              <a:off x="6731098" y="1432781"/>
              <a:ext cx="607945" cy="424679"/>
            </a:xfrm>
            <a:custGeom>
              <a:rect b="b" l="l" r="r" t="t"/>
              <a:pathLst>
                <a:path extrusionOk="0" h="104" w="149">
                  <a:moveTo>
                    <a:pt x="126" y="104"/>
                  </a:moveTo>
                  <a:cubicBezTo>
                    <a:pt x="23" y="104"/>
                    <a:pt x="23" y="104"/>
                    <a:pt x="23" y="104"/>
                  </a:cubicBezTo>
                  <a:cubicBezTo>
                    <a:pt x="15" y="104"/>
                    <a:pt x="7" y="99"/>
                    <a:pt x="4" y="92"/>
                  </a:cubicBezTo>
                  <a:cubicBezTo>
                    <a:pt x="0" y="84"/>
                    <a:pt x="1" y="75"/>
                    <a:pt x="7" y="68"/>
                  </a:cubicBezTo>
                  <a:cubicBezTo>
                    <a:pt x="62" y="6"/>
                    <a:pt x="62" y="6"/>
                    <a:pt x="62" y="6"/>
                  </a:cubicBezTo>
                  <a:cubicBezTo>
                    <a:pt x="65" y="2"/>
                    <a:pt x="70" y="0"/>
                    <a:pt x="74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9" y="0"/>
                    <a:pt x="84" y="2"/>
                    <a:pt x="87" y="6"/>
                  </a:cubicBezTo>
                  <a:cubicBezTo>
                    <a:pt x="142" y="68"/>
                    <a:pt x="142" y="68"/>
                    <a:pt x="142" y="68"/>
                  </a:cubicBezTo>
                  <a:cubicBezTo>
                    <a:pt x="147" y="75"/>
                    <a:pt x="149" y="84"/>
                    <a:pt x="145" y="92"/>
                  </a:cubicBezTo>
                  <a:cubicBezTo>
                    <a:pt x="142" y="99"/>
                    <a:pt x="134" y="104"/>
                    <a:pt x="126" y="104"/>
                  </a:cubicBezTo>
                  <a:close/>
                  <a:moveTo>
                    <a:pt x="74" y="22"/>
                  </a:moveTo>
                  <a:cubicBezTo>
                    <a:pt x="22" y="82"/>
                    <a:pt x="22" y="82"/>
                    <a:pt x="22" y="82"/>
                  </a:cubicBezTo>
                  <a:cubicBezTo>
                    <a:pt x="22" y="82"/>
                    <a:pt x="22" y="82"/>
                    <a:pt x="22" y="83"/>
                  </a:cubicBezTo>
                  <a:cubicBezTo>
                    <a:pt x="23" y="84"/>
                    <a:pt x="23" y="84"/>
                    <a:pt x="23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6" y="84"/>
                    <a:pt x="126" y="84"/>
                    <a:pt x="127" y="83"/>
                  </a:cubicBezTo>
                  <a:cubicBezTo>
                    <a:pt x="127" y="82"/>
                    <a:pt x="127" y="82"/>
                    <a:pt x="126" y="82"/>
                  </a:cubicBezTo>
                  <a:lnTo>
                    <a:pt x="74" y="2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20"/>
            <p:cNvSpPr/>
            <p:nvPr/>
          </p:nvSpPr>
          <p:spPr>
            <a:xfrm>
              <a:off x="7007755" y="1587851"/>
              <a:ext cx="163881" cy="176216"/>
            </a:xfrm>
            <a:custGeom>
              <a:rect b="b" l="l" r="r" t="t"/>
              <a:pathLst>
                <a:path extrusionOk="0" h="100" w="93">
                  <a:moveTo>
                    <a:pt x="67" y="100"/>
                  </a:moveTo>
                  <a:lnTo>
                    <a:pt x="0" y="21"/>
                  </a:lnTo>
                  <a:lnTo>
                    <a:pt x="26" y="0"/>
                  </a:lnTo>
                  <a:lnTo>
                    <a:pt x="93" y="79"/>
                  </a:lnTo>
                  <a:lnTo>
                    <a:pt x="67" y="10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20"/>
            <p:cNvSpPr/>
            <p:nvPr/>
          </p:nvSpPr>
          <p:spPr>
            <a:xfrm>
              <a:off x="6595411" y="3512129"/>
              <a:ext cx="111015" cy="109254"/>
            </a:xfrm>
            <a:custGeom>
              <a:rect b="b" l="l" r="r" t="t"/>
              <a:pathLst>
                <a:path extrusionOk="0" h="27" w="27">
                  <a:moveTo>
                    <a:pt x="20" y="27"/>
                  </a:moveTo>
                  <a:cubicBezTo>
                    <a:pt x="18" y="27"/>
                    <a:pt x="17" y="27"/>
                    <a:pt x="15" y="25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0" y="10"/>
                    <a:pt x="0" y="6"/>
                    <a:pt x="3" y="3"/>
                  </a:cubicBezTo>
                  <a:cubicBezTo>
                    <a:pt x="5" y="0"/>
                    <a:pt x="10" y="0"/>
                    <a:pt x="12" y="3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7" y="18"/>
                    <a:pt x="27" y="23"/>
                    <a:pt x="25" y="25"/>
                  </a:cubicBezTo>
                  <a:cubicBezTo>
                    <a:pt x="23" y="27"/>
                    <a:pt x="22" y="27"/>
                    <a:pt x="20" y="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20"/>
            <p:cNvSpPr/>
            <p:nvPr/>
          </p:nvSpPr>
          <p:spPr>
            <a:xfrm>
              <a:off x="6443865" y="3364107"/>
              <a:ext cx="114540" cy="111015"/>
            </a:xfrm>
            <a:custGeom>
              <a:rect b="b" l="l" r="r" t="t"/>
              <a:pathLst>
                <a:path extrusionOk="0" h="27" w="28">
                  <a:moveTo>
                    <a:pt x="20" y="27"/>
                  </a:moveTo>
                  <a:cubicBezTo>
                    <a:pt x="18" y="27"/>
                    <a:pt x="17" y="26"/>
                    <a:pt x="15" y="25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0" y="9"/>
                    <a:pt x="0" y="5"/>
                    <a:pt x="3" y="2"/>
                  </a:cubicBezTo>
                  <a:cubicBezTo>
                    <a:pt x="5" y="0"/>
                    <a:pt x="10" y="0"/>
                    <a:pt x="12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8" y="18"/>
                    <a:pt x="28" y="22"/>
                    <a:pt x="25" y="25"/>
                  </a:cubicBezTo>
                  <a:cubicBezTo>
                    <a:pt x="24" y="26"/>
                    <a:pt x="22" y="27"/>
                    <a:pt x="20" y="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20"/>
            <p:cNvSpPr/>
            <p:nvPr/>
          </p:nvSpPr>
          <p:spPr>
            <a:xfrm>
              <a:off x="6443865" y="3512129"/>
              <a:ext cx="114540" cy="109254"/>
            </a:xfrm>
            <a:custGeom>
              <a:rect b="b" l="l" r="r" t="t"/>
              <a:pathLst>
                <a:path extrusionOk="0" h="27" w="28">
                  <a:moveTo>
                    <a:pt x="7" y="27"/>
                  </a:moveTo>
                  <a:cubicBezTo>
                    <a:pt x="6" y="27"/>
                    <a:pt x="4" y="27"/>
                    <a:pt x="3" y="25"/>
                  </a:cubicBezTo>
                  <a:cubicBezTo>
                    <a:pt x="0" y="23"/>
                    <a:pt x="0" y="18"/>
                    <a:pt x="3" y="16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8" y="0"/>
                    <a:pt x="22" y="0"/>
                    <a:pt x="25" y="3"/>
                  </a:cubicBezTo>
                  <a:cubicBezTo>
                    <a:pt x="28" y="6"/>
                    <a:pt x="28" y="10"/>
                    <a:pt x="25" y="13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1" y="27"/>
                    <a:pt x="9" y="27"/>
                    <a:pt x="7" y="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20"/>
            <p:cNvSpPr/>
            <p:nvPr/>
          </p:nvSpPr>
          <p:spPr>
            <a:xfrm>
              <a:off x="6595411" y="3364107"/>
              <a:ext cx="111015" cy="111015"/>
            </a:xfrm>
            <a:custGeom>
              <a:rect b="b" l="l" r="r" t="t"/>
              <a:pathLst>
                <a:path extrusionOk="0" h="27" w="27">
                  <a:moveTo>
                    <a:pt x="7" y="27"/>
                  </a:moveTo>
                  <a:cubicBezTo>
                    <a:pt x="6" y="27"/>
                    <a:pt x="4" y="26"/>
                    <a:pt x="3" y="25"/>
                  </a:cubicBezTo>
                  <a:cubicBezTo>
                    <a:pt x="0" y="22"/>
                    <a:pt x="0" y="18"/>
                    <a:pt x="3" y="15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8" y="0"/>
                    <a:pt x="22" y="0"/>
                    <a:pt x="25" y="2"/>
                  </a:cubicBezTo>
                  <a:cubicBezTo>
                    <a:pt x="27" y="5"/>
                    <a:pt x="27" y="9"/>
                    <a:pt x="25" y="12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1" y="26"/>
                    <a:pt x="9" y="27"/>
                    <a:pt x="7" y="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20"/>
            <p:cNvSpPr/>
            <p:nvPr/>
          </p:nvSpPr>
          <p:spPr>
            <a:xfrm>
              <a:off x="7113486" y="3261902"/>
              <a:ext cx="58152" cy="257276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20"/>
            <p:cNvSpPr/>
            <p:nvPr/>
          </p:nvSpPr>
          <p:spPr>
            <a:xfrm>
              <a:off x="7081767" y="3221373"/>
              <a:ext cx="121589" cy="111015"/>
            </a:xfrm>
            <a:custGeom>
              <a:rect b="b" l="l" r="r" t="t"/>
              <a:pathLst>
                <a:path extrusionOk="0" h="63" w="69">
                  <a:moveTo>
                    <a:pt x="0" y="63"/>
                  </a:moveTo>
                  <a:lnTo>
                    <a:pt x="35" y="28"/>
                  </a:lnTo>
                  <a:lnTo>
                    <a:pt x="69" y="63"/>
                  </a:lnTo>
                  <a:lnTo>
                    <a:pt x="69" y="35"/>
                  </a:lnTo>
                  <a:lnTo>
                    <a:pt x="35" y="0"/>
                  </a:lnTo>
                  <a:lnTo>
                    <a:pt x="0" y="35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20"/>
            <p:cNvSpPr/>
            <p:nvPr/>
          </p:nvSpPr>
          <p:spPr>
            <a:xfrm>
              <a:off x="7795441" y="3152649"/>
              <a:ext cx="54627" cy="22908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20"/>
            <p:cNvSpPr/>
            <p:nvPr/>
          </p:nvSpPr>
          <p:spPr>
            <a:xfrm>
              <a:off x="7760197" y="3106833"/>
              <a:ext cx="121589" cy="114540"/>
            </a:xfrm>
            <a:custGeom>
              <a:rect b="b" l="l" r="r" t="t"/>
              <a:pathLst>
                <a:path extrusionOk="0" h="65" w="69">
                  <a:moveTo>
                    <a:pt x="0" y="65"/>
                  </a:moveTo>
                  <a:lnTo>
                    <a:pt x="34" y="30"/>
                  </a:lnTo>
                  <a:lnTo>
                    <a:pt x="69" y="65"/>
                  </a:lnTo>
                  <a:lnTo>
                    <a:pt x="69" y="35"/>
                  </a:lnTo>
                  <a:lnTo>
                    <a:pt x="34" y="0"/>
                  </a:lnTo>
                  <a:lnTo>
                    <a:pt x="0" y="35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20"/>
            <p:cNvSpPr/>
            <p:nvPr/>
          </p:nvSpPr>
          <p:spPr>
            <a:xfrm>
              <a:off x="7400717" y="2939427"/>
              <a:ext cx="52865" cy="322475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20"/>
            <p:cNvSpPr/>
            <p:nvPr/>
          </p:nvSpPr>
          <p:spPr>
            <a:xfrm>
              <a:off x="7367237" y="2895373"/>
              <a:ext cx="123351" cy="114540"/>
            </a:xfrm>
            <a:custGeom>
              <a:rect b="b" l="l" r="r" t="t"/>
              <a:pathLst>
                <a:path extrusionOk="0" h="65" w="70">
                  <a:moveTo>
                    <a:pt x="0" y="65"/>
                  </a:moveTo>
                  <a:lnTo>
                    <a:pt x="35" y="30"/>
                  </a:lnTo>
                  <a:lnTo>
                    <a:pt x="70" y="65"/>
                  </a:lnTo>
                  <a:lnTo>
                    <a:pt x="70" y="34"/>
                  </a:lnTo>
                  <a:lnTo>
                    <a:pt x="35" y="0"/>
                  </a:lnTo>
                  <a:lnTo>
                    <a:pt x="0" y="34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20"/>
            <p:cNvSpPr/>
            <p:nvPr/>
          </p:nvSpPr>
          <p:spPr>
            <a:xfrm>
              <a:off x="7400717" y="4377349"/>
              <a:ext cx="52865" cy="31895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20"/>
            <p:cNvSpPr/>
            <p:nvPr/>
          </p:nvSpPr>
          <p:spPr>
            <a:xfrm>
              <a:off x="7109961" y="4446073"/>
              <a:ext cx="52865" cy="20441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20"/>
            <p:cNvSpPr/>
            <p:nvPr/>
          </p:nvSpPr>
          <p:spPr>
            <a:xfrm>
              <a:off x="7767247" y="4402019"/>
              <a:ext cx="52865" cy="396485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20"/>
            <p:cNvSpPr/>
            <p:nvPr/>
          </p:nvSpPr>
          <p:spPr>
            <a:xfrm>
              <a:off x="7550501" y="3973815"/>
              <a:ext cx="123351" cy="42467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20"/>
            <p:cNvSpPr/>
            <p:nvPr/>
          </p:nvSpPr>
          <p:spPr>
            <a:xfrm>
              <a:off x="7400717" y="4123598"/>
              <a:ext cx="424681" cy="12335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20"/>
            <p:cNvSpPr/>
            <p:nvPr/>
          </p:nvSpPr>
          <p:spPr>
            <a:xfrm>
              <a:off x="7143441" y="3633718"/>
              <a:ext cx="105729" cy="38062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20"/>
            <p:cNvSpPr/>
            <p:nvPr/>
          </p:nvSpPr>
          <p:spPr>
            <a:xfrm>
              <a:off x="7007755" y="3772929"/>
              <a:ext cx="375340" cy="102206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20"/>
            <p:cNvSpPr/>
            <p:nvPr/>
          </p:nvSpPr>
          <p:spPr>
            <a:xfrm>
              <a:off x="7515257" y="3416972"/>
              <a:ext cx="100443" cy="27489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20"/>
            <p:cNvSpPr/>
            <p:nvPr/>
          </p:nvSpPr>
          <p:spPr>
            <a:xfrm>
              <a:off x="7428911" y="3499793"/>
              <a:ext cx="273134" cy="10572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20"/>
            <p:cNvSpPr/>
            <p:nvPr/>
          </p:nvSpPr>
          <p:spPr>
            <a:xfrm>
              <a:off x="7828921" y="3707728"/>
              <a:ext cx="68724" cy="20441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20"/>
            <p:cNvSpPr/>
            <p:nvPr/>
          </p:nvSpPr>
          <p:spPr>
            <a:xfrm>
              <a:off x="7763722" y="3772929"/>
              <a:ext cx="199124" cy="74010"/>
            </a:xfrm>
            <a:custGeom>
              <a:rect b="b" l="l" r="r" t="t"/>
              <a:pathLst>
                <a:path extrusionOk="0" h="42" w="113">
                  <a:moveTo>
                    <a:pt x="113" y="42"/>
                  </a:moveTo>
                  <a:lnTo>
                    <a:pt x="0" y="39"/>
                  </a:lnTo>
                  <a:lnTo>
                    <a:pt x="0" y="0"/>
                  </a:lnTo>
                  <a:lnTo>
                    <a:pt x="113" y="2"/>
                  </a:lnTo>
                  <a:lnTo>
                    <a:pt x="113" y="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20"/>
            <p:cNvSpPr/>
            <p:nvPr/>
          </p:nvSpPr>
          <p:spPr>
            <a:xfrm>
              <a:off x="6995421" y="4123598"/>
              <a:ext cx="70487" cy="2202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20"/>
            <p:cNvSpPr/>
            <p:nvPr/>
          </p:nvSpPr>
          <p:spPr>
            <a:xfrm>
              <a:off x="6923172" y="4197608"/>
              <a:ext cx="214983" cy="74010"/>
            </a:xfrm>
            <a:custGeom>
              <a:rect b="b" l="l" r="r" t="t"/>
              <a:pathLst>
                <a:path extrusionOk="0" h="42" w="122">
                  <a:moveTo>
                    <a:pt x="122" y="42"/>
                  </a:moveTo>
                  <a:lnTo>
                    <a:pt x="0" y="39"/>
                  </a:lnTo>
                  <a:lnTo>
                    <a:pt x="0" y="0"/>
                  </a:lnTo>
                  <a:lnTo>
                    <a:pt x="122" y="2"/>
                  </a:lnTo>
                  <a:lnTo>
                    <a:pt x="122" y="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20"/>
            <p:cNvSpPr/>
            <p:nvPr/>
          </p:nvSpPr>
          <p:spPr>
            <a:xfrm>
              <a:off x="8352282" y="3924474"/>
              <a:ext cx="407059" cy="138858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20"/>
            <p:cNvSpPr/>
            <p:nvPr/>
          </p:nvSpPr>
          <p:spPr>
            <a:xfrm>
              <a:off x="8269461" y="3841653"/>
              <a:ext cx="576226" cy="1552462"/>
            </a:xfrm>
            <a:custGeom>
              <a:rect b="b" l="l" r="r" t="t"/>
              <a:pathLst>
                <a:path extrusionOk="0" h="380" w="141">
                  <a:moveTo>
                    <a:pt x="120" y="380"/>
                  </a:moveTo>
                  <a:cubicBezTo>
                    <a:pt x="20" y="380"/>
                    <a:pt x="20" y="380"/>
                    <a:pt x="20" y="380"/>
                  </a:cubicBezTo>
                  <a:cubicBezTo>
                    <a:pt x="9" y="380"/>
                    <a:pt x="0" y="371"/>
                    <a:pt x="0" y="36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31" y="0"/>
                    <a:pt x="141" y="9"/>
                    <a:pt x="141" y="20"/>
                  </a:cubicBezTo>
                  <a:cubicBezTo>
                    <a:pt x="141" y="360"/>
                    <a:pt x="141" y="360"/>
                    <a:pt x="141" y="360"/>
                  </a:cubicBezTo>
                  <a:cubicBezTo>
                    <a:pt x="141" y="371"/>
                    <a:pt x="131" y="380"/>
                    <a:pt x="120" y="380"/>
                  </a:cubicBezTo>
                  <a:close/>
                  <a:moveTo>
                    <a:pt x="41" y="340"/>
                  </a:moveTo>
                  <a:cubicBezTo>
                    <a:pt x="100" y="340"/>
                    <a:pt x="100" y="340"/>
                    <a:pt x="100" y="340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3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20"/>
            <p:cNvSpPr/>
            <p:nvPr/>
          </p:nvSpPr>
          <p:spPr>
            <a:xfrm>
              <a:off x="9139968" y="4398494"/>
              <a:ext cx="408821" cy="914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20"/>
            <p:cNvSpPr/>
            <p:nvPr/>
          </p:nvSpPr>
          <p:spPr>
            <a:xfrm>
              <a:off x="9057147" y="4312148"/>
              <a:ext cx="576226" cy="1081965"/>
            </a:xfrm>
            <a:custGeom>
              <a:rect b="b" l="l" r="r" t="t"/>
              <a:pathLst>
                <a:path extrusionOk="0" h="265" w="141">
                  <a:moveTo>
                    <a:pt x="120" y="265"/>
                  </a:moveTo>
                  <a:cubicBezTo>
                    <a:pt x="20" y="265"/>
                    <a:pt x="20" y="265"/>
                    <a:pt x="20" y="265"/>
                  </a:cubicBezTo>
                  <a:cubicBezTo>
                    <a:pt x="9" y="265"/>
                    <a:pt x="0" y="256"/>
                    <a:pt x="0" y="245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31" y="0"/>
                    <a:pt x="141" y="9"/>
                    <a:pt x="141" y="21"/>
                  </a:cubicBezTo>
                  <a:cubicBezTo>
                    <a:pt x="141" y="245"/>
                    <a:pt x="141" y="245"/>
                    <a:pt x="141" y="245"/>
                  </a:cubicBezTo>
                  <a:cubicBezTo>
                    <a:pt x="141" y="256"/>
                    <a:pt x="131" y="265"/>
                    <a:pt x="120" y="265"/>
                  </a:cubicBezTo>
                  <a:close/>
                  <a:moveTo>
                    <a:pt x="41" y="225"/>
                  </a:moveTo>
                  <a:cubicBezTo>
                    <a:pt x="100" y="225"/>
                    <a:pt x="100" y="225"/>
                    <a:pt x="100" y="225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22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20"/>
            <p:cNvSpPr/>
            <p:nvPr/>
          </p:nvSpPr>
          <p:spPr>
            <a:xfrm>
              <a:off x="9927652" y="3686582"/>
              <a:ext cx="408821" cy="16264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20"/>
            <p:cNvSpPr/>
            <p:nvPr/>
          </p:nvSpPr>
          <p:spPr>
            <a:xfrm>
              <a:off x="9846594" y="3605524"/>
              <a:ext cx="570940" cy="1788591"/>
            </a:xfrm>
            <a:custGeom>
              <a:rect b="b" l="l" r="r" t="t"/>
              <a:pathLst>
                <a:path extrusionOk="0" h="438" w="140">
                  <a:moveTo>
                    <a:pt x="120" y="438"/>
                  </a:moveTo>
                  <a:cubicBezTo>
                    <a:pt x="20" y="438"/>
                    <a:pt x="20" y="438"/>
                    <a:pt x="20" y="438"/>
                  </a:cubicBezTo>
                  <a:cubicBezTo>
                    <a:pt x="9" y="438"/>
                    <a:pt x="0" y="429"/>
                    <a:pt x="0" y="41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31" y="0"/>
                    <a:pt x="140" y="9"/>
                    <a:pt x="140" y="20"/>
                  </a:cubicBezTo>
                  <a:cubicBezTo>
                    <a:pt x="140" y="418"/>
                    <a:pt x="140" y="418"/>
                    <a:pt x="140" y="418"/>
                  </a:cubicBezTo>
                  <a:cubicBezTo>
                    <a:pt x="140" y="429"/>
                    <a:pt x="131" y="438"/>
                    <a:pt x="120" y="438"/>
                  </a:cubicBezTo>
                  <a:close/>
                  <a:moveTo>
                    <a:pt x="41" y="398"/>
                  </a:moveTo>
                  <a:cubicBezTo>
                    <a:pt x="100" y="398"/>
                    <a:pt x="100" y="398"/>
                    <a:pt x="100" y="398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39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20"/>
            <p:cNvSpPr/>
            <p:nvPr/>
          </p:nvSpPr>
          <p:spPr>
            <a:xfrm>
              <a:off x="10715338" y="2861892"/>
              <a:ext cx="408821" cy="24511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20"/>
            <p:cNvSpPr/>
            <p:nvPr/>
          </p:nvSpPr>
          <p:spPr>
            <a:xfrm>
              <a:off x="10634278" y="2777308"/>
              <a:ext cx="570940" cy="2616805"/>
            </a:xfrm>
            <a:custGeom>
              <a:rect b="b" l="l" r="r" t="t"/>
              <a:pathLst>
                <a:path extrusionOk="0" h="641" w="140">
                  <a:moveTo>
                    <a:pt x="120" y="641"/>
                  </a:moveTo>
                  <a:cubicBezTo>
                    <a:pt x="20" y="641"/>
                    <a:pt x="20" y="641"/>
                    <a:pt x="20" y="641"/>
                  </a:cubicBezTo>
                  <a:cubicBezTo>
                    <a:pt x="9" y="641"/>
                    <a:pt x="0" y="632"/>
                    <a:pt x="0" y="6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0"/>
                    <a:pt x="9" y="0"/>
                    <a:pt x="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31" y="0"/>
                    <a:pt x="140" y="10"/>
                    <a:pt x="140" y="21"/>
                  </a:cubicBezTo>
                  <a:cubicBezTo>
                    <a:pt x="140" y="621"/>
                    <a:pt x="140" y="621"/>
                    <a:pt x="140" y="621"/>
                  </a:cubicBezTo>
                  <a:cubicBezTo>
                    <a:pt x="140" y="632"/>
                    <a:pt x="131" y="641"/>
                    <a:pt x="120" y="641"/>
                  </a:cubicBezTo>
                  <a:close/>
                  <a:moveTo>
                    <a:pt x="41" y="601"/>
                  </a:moveTo>
                  <a:cubicBezTo>
                    <a:pt x="100" y="601"/>
                    <a:pt x="100" y="601"/>
                    <a:pt x="100" y="60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60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20"/>
            <p:cNvSpPr/>
            <p:nvPr/>
          </p:nvSpPr>
          <p:spPr>
            <a:xfrm>
              <a:off x="7955797" y="1869798"/>
              <a:ext cx="3057345" cy="2070536"/>
            </a:xfrm>
            <a:custGeom>
              <a:rect b="b" l="l" r="r" t="t"/>
              <a:pathLst>
                <a:path extrusionOk="0" h="507" w="749">
                  <a:moveTo>
                    <a:pt x="340" y="507"/>
                  </a:moveTo>
                  <a:cubicBezTo>
                    <a:pt x="335" y="507"/>
                    <a:pt x="330" y="505"/>
                    <a:pt x="327" y="501"/>
                  </a:cubicBezTo>
                  <a:cubicBezTo>
                    <a:pt x="147" y="338"/>
                    <a:pt x="147" y="338"/>
                    <a:pt x="147" y="338"/>
                  </a:cubicBezTo>
                  <a:cubicBezTo>
                    <a:pt x="36" y="439"/>
                    <a:pt x="36" y="439"/>
                    <a:pt x="36" y="439"/>
                  </a:cubicBezTo>
                  <a:cubicBezTo>
                    <a:pt x="28" y="447"/>
                    <a:pt x="15" y="446"/>
                    <a:pt x="7" y="438"/>
                  </a:cubicBezTo>
                  <a:cubicBezTo>
                    <a:pt x="0" y="430"/>
                    <a:pt x="0" y="417"/>
                    <a:pt x="9" y="409"/>
                  </a:cubicBezTo>
                  <a:cubicBezTo>
                    <a:pt x="134" y="296"/>
                    <a:pt x="134" y="296"/>
                    <a:pt x="134" y="296"/>
                  </a:cubicBezTo>
                  <a:cubicBezTo>
                    <a:pt x="141" y="289"/>
                    <a:pt x="153" y="289"/>
                    <a:pt x="161" y="296"/>
                  </a:cubicBezTo>
                  <a:cubicBezTo>
                    <a:pt x="338" y="457"/>
                    <a:pt x="338" y="457"/>
                    <a:pt x="338" y="457"/>
                  </a:cubicBezTo>
                  <a:cubicBezTo>
                    <a:pt x="710" y="10"/>
                    <a:pt x="710" y="10"/>
                    <a:pt x="710" y="10"/>
                  </a:cubicBezTo>
                  <a:cubicBezTo>
                    <a:pt x="718" y="1"/>
                    <a:pt x="730" y="0"/>
                    <a:pt x="739" y="7"/>
                  </a:cubicBezTo>
                  <a:cubicBezTo>
                    <a:pt x="748" y="14"/>
                    <a:pt x="749" y="27"/>
                    <a:pt x="742" y="36"/>
                  </a:cubicBezTo>
                  <a:cubicBezTo>
                    <a:pt x="356" y="499"/>
                    <a:pt x="356" y="499"/>
                    <a:pt x="356" y="499"/>
                  </a:cubicBezTo>
                  <a:cubicBezTo>
                    <a:pt x="352" y="503"/>
                    <a:pt x="347" y="506"/>
                    <a:pt x="342" y="507"/>
                  </a:cubicBezTo>
                  <a:cubicBezTo>
                    <a:pt x="341" y="507"/>
                    <a:pt x="341" y="507"/>
                    <a:pt x="340" y="50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20"/>
            <p:cNvSpPr/>
            <p:nvPr/>
          </p:nvSpPr>
          <p:spPr>
            <a:xfrm>
              <a:off x="10380527" y="1376393"/>
              <a:ext cx="1029101" cy="1106636"/>
            </a:xfrm>
            <a:custGeom>
              <a:rect b="b" l="l" r="r" t="t"/>
              <a:pathLst>
                <a:path extrusionOk="0" h="628" w="584">
                  <a:moveTo>
                    <a:pt x="584" y="0"/>
                  </a:moveTo>
                  <a:lnTo>
                    <a:pt x="385" y="628"/>
                  </a:lnTo>
                  <a:lnTo>
                    <a:pt x="285" y="356"/>
                  </a:lnTo>
                  <a:lnTo>
                    <a:pt x="0" y="310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20"/>
            <p:cNvSpPr/>
            <p:nvPr/>
          </p:nvSpPr>
          <p:spPr>
            <a:xfrm>
              <a:off x="6301130" y="4699824"/>
              <a:ext cx="1490786" cy="1416776"/>
            </a:xfrm>
            <a:custGeom>
              <a:rect b="b" l="l" r="r" t="t"/>
              <a:pathLst>
                <a:path extrusionOk="0" h="347" w="365">
                  <a:moveTo>
                    <a:pt x="274" y="41"/>
                  </a:moveTo>
                  <a:cubicBezTo>
                    <a:pt x="223" y="41"/>
                    <a:pt x="182" y="56"/>
                    <a:pt x="182" y="75"/>
                  </a:cubicBezTo>
                  <a:cubicBezTo>
                    <a:pt x="182" y="75"/>
                    <a:pt x="182" y="74"/>
                    <a:pt x="182" y="74"/>
                  </a:cubicBezTo>
                  <a:cubicBezTo>
                    <a:pt x="182" y="60"/>
                    <a:pt x="182" y="45"/>
                    <a:pt x="182" y="34"/>
                  </a:cubicBezTo>
                  <a:cubicBezTo>
                    <a:pt x="182" y="15"/>
                    <a:pt x="142" y="0"/>
                    <a:pt x="91" y="0"/>
                  </a:cubicBezTo>
                  <a:cubicBezTo>
                    <a:pt x="41" y="0"/>
                    <a:pt x="0" y="15"/>
                    <a:pt x="0" y="34"/>
                  </a:cubicBezTo>
                  <a:cubicBezTo>
                    <a:pt x="0" y="50"/>
                    <a:pt x="0" y="61"/>
                    <a:pt x="0" y="74"/>
                  </a:cubicBezTo>
                  <a:cubicBezTo>
                    <a:pt x="0" y="90"/>
                    <a:pt x="0" y="101"/>
                    <a:pt x="0" y="114"/>
                  </a:cubicBezTo>
                  <a:cubicBezTo>
                    <a:pt x="0" y="130"/>
                    <a:pt x="0" y="140"/>
                    <a:pt x="0" y="153"/>
                  </a:cubicBezTo>
                  <a:cubicBezTo>
                    <a:pt x="0" y="170"/>
                    <a:pt x="0" y="180"/>
                    <a:pt x="0" y="193"/>
                  </a:cubicBezTo>
                  <a:cubicBezTo>
                    <a:pt x="0" y="210"/>
                    <a:pt x="0" y="220"/>
                    <a:pt x="0" y="233"/>
                  </a:cubicBezTo>
                  <a:cubicBezTo>
                    <a:pt x="0" y="249"/>
                    <a:pt x="0" y="260"/>
                    <a:pt x="0" y="273"/>
                  </a:cubicBezTo>
                  <a:cubicBezTo>
                    <a:pt x="0" y="289"/>
                    <a:pt x="0" y="300"/>
                    <a:pt x="0" y="313"/>
                  </a:cubicBezTo>
                  <a:cubicBezTo>
                    <a:pt x="0" y="332"/>
                    <a:pt x="41" y="347"/>
                    <a:pt x="91" y="347"/>
                  </a:cubicBezTo>
                  <a:cubicBezTo>
                    <a:pt x="142" y="347"/>
                    <a:pt x="182" y="332"/>
                    <a:pt x="182" y="313"/>
                  </a:cubicBezTo>
                  <a:cubicBezTo>
                    <a:pt x="182" y="300"/>
                    <a:pt x="182" y="285"/>
                    <a:pt x="182" y="274"/>
                  </a:cubicBezTo>
                  <a:cubicBezTo>
                    <a:pt x="182" y="293"/>
                    <a:pt x="223" y="308"/>
                    <a:pt x="274" y="308"/>
                  </a:cubicBezTo>
                  <a:cubicBezTo>
                    <a:pt x="324" y="308"/>
                    <a:pt x="365" y="293"/>
                    <a:pt x="365" y="274"/>
                  </a:cubicBezTo>
                  <a:cubicBezTo>
                    <a:pt x="365" y="261"/>
                    <a:pt x="365" y="245"/>
                    <a:pt x="365" y="234"/>
                  </a:cubicBezTo>
                  <a:cubicBezTo>
                    <a:pt x="365" y="221"/>
                    <a:pt x="365" y="205"/>
                    <a:pt x="365" y="195"/>
                  </a:cubicBezTo>
                  <a:cubicBezTo>
                    <a:pt x="365" y="181"/>
                    <a:pt x="365" y="165"/>
                    <a:pt x="365" y="155"/>
                  </a:cubicBezTo>
                  <a:cubicBezTo>
                    <a:pt x="365" y="141"/>
                    <a:pt x="365" y="126"/>
                    <a:pt x="365" y="115"/>
                  </a:cubicBezTo>
                  <a:cubicBezTo>
                    <a:pt x="365" y="102"/>
                    <a:pt x="365" y="86"/>
                    <a:pt x="365" y="75"/>
                  </a:cubicBezTo>
                  <a:cubicBezTo>
                    <a:pt x="365" y="56"/>
                    <a:pt x="324" y="41"/>
                    <a:pt x="274" y="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20"/>
            <p:cNvSpPr/>
            <p:nvPr/>
          </p:nvSpPr>
          <p:spPr>
            <a:xfrm>
              <a:off x="6991896" y="5654914"/>
              <a:ext cx="852885" cy="359480"/>
            </a:xfrm>
            <a:custGeom>
              <a:rect b="b" l="l" r="r" t="t"/>
              <a:pathLst>
                <a:path extrusionOk="0" h="88" w="209">
                  <a:moveTo>
                    <a:pt x="105" y="88"/>
                  </a:moveTo>
                  <a:cubicBezTo>
                    <a:pt x="54" y="88"/>
                    <a:pt x="0" y="73"/>
                    <a:pt x="0" y="4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8" y="46"/>
                    <a:pt x="56" y="61"/>
                    <a:pt x="105" y="61"/>
                  </a:cubicBezTo>
                  <a:cubicBezTo>
                    <a:pt x="153" y="61"/>
                    <a:pt x="181" y="46"/>
                    <a:pt x="182" y="4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209" y="40"/>
                    <a:pt x="209" y="40"/>
                    <a:pt x="209" y="40"/>
                  </a:cubicBezTo>
                  <a:cubicBezTo>
                    <a:pt x="209" y="73"/>
                    <a:pt x="155" y="88"/>
                    <a:pt x="105" y="8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20"/>
            <p:cNvSpPr/>
            <p:nvPr/>
          </p:nvSpPr>
          <p:spPr>
            <a:xfrm>
              <a:off x="6991896" y="5496319"/>
              <a:ext cx="852885" cy="355955"/>
            </a:xfrm>
            <a:custGeom>
              <a:rect b="b" l="l" r="r" t="t"/>
              <a:pathLst>
                <a:path extrusionOk="0" h="87" w="209">
                  <a:moveTo>
                    <a:pt x="105" y="87"/>
                  </a:moveTo>
                  <a:cubicBezTo>
                    <a:pt x="54" y="87"/>
                    <a:pt x="0" y="72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8" y="45"/>
                    <a:pt x="56" y="60"/>
                    <a:pt x="105" y="60"/>
                  </a:cubicBezTo>
                  <a:cubicBezTo>
                    <a:pt x="153" y="60"/>
                    <a:pt x="181" y="45"/>
                    <a:pt x="182" y="39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209" y="39"/>
                    <a:pt x="209" y="39"/>
                    <a:pt x="209" y="39"/>
                  </a:cubicBezTo>
                  <a:cubicBezTo>
                    <a:pt x="209" y="72"/>
                    <a:pt x="155" y="87"/>
                    <a:pt x="105" y="8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20"/>
            <p:cNvSpPr/>
            <p:nvPr/>
          </p:nvSpPr>
          <p:spPr>
            <a:xfrm>
              <a:off x="6991896" y="5332439"/>
              <a:ext cx="852885" cy="355955"/>
            </a:xfrm>
            <a:custGeom>
              <a:rect b="b" l="l" r="r" t="t"/>
              <a:pathLst>
                <a:path extrusionOk="0" h="87" w="209">
                  <a:moveTo>
                    <a:pt x="105" y="87"/>
                  </a:moveTo>
                  <a:cubicBezTo>
                    <a:pt x="54" y="87"/>
                    <a:pt x="0" y="72"/>
                    <a:pt x="0" y="4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8" y="46"/>
                    <a:pt x="56" y="60"/>
                    <a:pt x="105" y="60"/>
                  </a:cubicBezTo>
                  <a:cubicBezTo>
                    <a:pt x="153" y="60"/>
                    <a:pt x="181" y="46"/>
                    <a:pt x="182" y="39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209" y="40"/>
                    <a:pt x="209" y="40"/>
                    <a:pt x="209" y="40"/>
                  </a:cubicBezTo>
                  <a:cubicBezTo>
                    <a:pt x="209" y="72"/>
                    <a:pt x="155" y="87"/>
                    <a:pt x="105" y="8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20"/>
            <p:cNvSpPr/>
            <p:nvPr/>
          </p:nvSpPr>
          <p:spPr>
            <a:xfrm>
              <a:off x="6991896" y="5170320"/>
              <a:ext cx="852885" cy="359480"/>
            </a:xfrm>
            <a:custGeom>
              <a:rect b="b" l="l" r="r" t="t"/>
              <a:pathLst>
                <a:path extrusionOk="0" h="88" w="209">
                  <a:moveTo>
                    <a:pt x="105" y="88"/>
                  </a:moveTo>
                  <a:cubicBezTo>
                    <a:pt x="54" y="88"/>
                    <a:pt x="0" y="73"/>
                    <a:pt x="0" y="4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8" y="46"/>
                    <a:pt x="56" y="60"/>
                    <a:pt x="105" y="60"/>
                  </a:cubicBezTo>
                  <a:cubicBezTo>
                    <a:pt x="153" y="60"/>
                    <a:pt x="181" y="46"/>
                    <a:pt x="182" y="4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209" y="40"/>
                    <a:pt x="209" y="40"/>
                    <a:pt x="209" y="40"/>
                  </a:cubicBezTo>
                  <a:cubicBezTo>
                    <a:pt x="209" y="73"/>
                    <a:pt x="155" y="88"/>
                    <a:pt x="105" y="8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20"/>
            <p:cNvSpPr/>
            <p:nvPr/>
          </p:nvSpPr>
          <p:spPr>
            <a:xfrm>
              <a:off x="6991896" y="5006439"/>
              <a:ext cx="852885" cy="359480"/>
            </a:xfrm>
            <a:custGeom>
              <a:rect b="b" l="l" r="r" t="t"/>
              <a:pathLst>
                <a:path extrusionOk="0" h="88" w="209">
                  <a:moveTo>
                    <a:pt x="105" y="88"/>
                  </a:moveTo>
                  <a:cubicBezTo>
                    <a:pt x="54" y="88"/>
                    <a:pt x="0" y="73"/>
                    <a:pt x="0" y="4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8" y="46"/>
                    <a:pt x="56" y="61"/>
                    <a:pt x="105" y="61"/>
                  </a:cubicBezTo>
                  <a:cubicBezTo>
                    <a:pt x="153" y="61"/>
                    <a:pt x="181" y="46"/>
                    <a:pt x="182" y="4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209" y="40"/>
                    <a:pt x="209" y="40"/>
                    <a:pt x="209" y="40"/>
                  </a:cubicBezTo>
                  <a:cubicBezTo>
                    <a:pt x="209" y="73"/>
                    <a:pt x="155" y="88"/>
                    <a:pt x="105" y="8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20"/>
            <p:cNvSpPr/>
            <p:nvPr/>
          </p:nvSpPr>
          <p:spPr>
            <a:xfrm>
              <a:off x="6991896" y="4810840"/>
              <a:ext cx="852885" cy="391199"/>
            </a:xfrm>
            <a:custGeom>
              <a:rect b="b" l="l" r="r" t="t"/>
              <a:pathLst>
                <a:path extrusionOk="0" h="96" w="209">
                  <a:moveTo>
                    <a:pt x="105" y="96"/>
                  </a:moveTo>
                  <a:cubicBezTo>
                    <a:pt x="54" y="96"/>
                    <a:pt x="0" y="81"/>
                    <a:pt x="0" y="48"/>
                  </a:cubicBezTo>
                  <a:cubicBezTo>
                    <a:pt x="0" y="15"/>
                    <a:pt x="54" y="0"/>
                    <a:pt x="105" y="0"/>
                  </a:cubicBezTo>
                  <a:cubicBezTo>
                    <a:pt x="155" y="0"/>
                    <a:pt x="209" y="15"/>
                    <a:pt x="209" y="48"/>
                  </a:cubicBezTo>
                  <a:cubicBezTo>
                    <a:pt x="209" y="81"/>
                    <a:pt x="155" y="96"/>
                    <a:pt x="105" y="96"/>
                  </a:cubicBezTo>
                  <a:close/>
                  <a:moveTo>
                    <a:pt x="105" y="27"/>
                  </a:moveTo>
                  <a:cubicBezTo>
                    <a:pt x="56" y="27"/>
                    <a:pt x="28" y="42"/>
                    <a:pt x="27" y="48"/>
                  </a:cubicBezTo>
                  <a:cubicBezTo>
                    <a:pt x="28" y="54"/>
                    <a:pt x="56" y="69"/>
                    <a:pt x="105" y="69"/>
                  </a:cubicBezTo>
                  <a:cubicBezTo>
                    <a:pt x="153" y="69"/>
                    <a:pt x="181" y="54"/>
                    <a:pt x="182" y="48"/>
                  </a:cubicBezTo>
                  <a:cubicBezTo>
                    <a:pt x="181" y="42"/>
                    <a:pt x="153" y="27"/>
                    <a:pt x="105" y="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20"/>
            <p:cNvSpPr/>
            <p:nvPr/>
          </p:nvSpPr>
          <p:spPr>
            <a:xfrm>
              <a:off x="6248265" y="5815270"/>
              <a:ext cx="854647" cy="359480"/>
            </a:xfrm>
            <a:custGeom>
              <a:rect b="b" l="l" r="r" t="t"/>
              <a:pathLst>
                <a:path extrusionOk="0" h="88" w="209">
                  <a:moveTo>
                    <a:pt x="104" y="88"/>
                  </a:moveTo>
                  <a:cubicBezTo>
                    <a:pt x="54" y="88"/>
                    <a:pt x="0" y="73"/>
                    <a:pt x="0" y="4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8" y="46"/>
                    <a:pt x="56" y="60"/>
                    <a:pt x="104" y="60"/>
                  </a:cubicBezTo>
                  <a:cubicBezTo>
                    <a:pt x="153" y="60"/>
                    <a:pt x="181" y="46"/>
                    <a:pt x="182" y="4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209" y="40"/>
                    <a:pt x="209" y="40"/>
                    <a:pt x="209" y="40"/>
                  </a:cubicBezTo>
                  <a:cubicBezTo>
                    <a:pt x="209" y="73"/>
                    <a:pt x="155" y="88"/>
                    <a:pt x="104" y="8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20"/>
            <p:cNvSpPr/>
            <p:nvPr/>
          </p:nvSpPr>
          <p:spPr>
            <a:xfrm>
              <a:off x="6248265" y="5651389"/>
              <a:ext cx="854647" cy="359480"/>
            </a:xfrm>
            <a:custGeom>
              <a:rect b="b" l="l" r="r" t="t"/>
              <a:pathLst>
                <a:path extrusionOk="0" h="88" w="209">
                  <a:moveTo>
                    <a:pt x="104" y="88"/>
                  </a:moveTo>
                  <a:cubicBezTo>
                    <a:pt x="54" y="88"/>
                    <a:pt x="0" y="73"/>
                    <a:pt x="0" y="4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8" y="46"/>
                    <a:pt x="56" y="61"/>
                    <a:pt x="104" y="61"/>
                  </a:cubicBezTo>
                  <a:cubicBezTo>
                    <a:pt x="153" y="61"/>
                    <a:pt x="181" y="46"/>
                    <a:pt x="182" y="4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209" y="40"/>
                    <a:pt x="209" y="40"/>
                    <a:pt x="209" y="40"/>
                  </a:cubicBezTo>
                  <a:cubicBezTo>
                    <a:pt x="209" y="73"/>
                    <a:pt x="155" y="88"/>
                    <a:pt x="104" y="8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20"/>
            <p:cNvSpPr/>
            <p:nvPr/>
          </p:nvSpPr>
          <p:spPr>
            <a:xfrm>
              <a:off x="6248265" y="5487508"/>
              <a:ext cx="854647" cy="359480"/>
            </a:xfrm>
            <a:custGeom>
              <a:rect b="b" l="l" r="r" t="t"/>
              <a:pathLst>
                <a:path extrusionOk="0" h="88" w="209">
                  <a:moveTo>
                    <a:pt x="104" y="88"/>
                  </a:moveTo>
                  <a:cubicBezTo>
                    <a:pt x="54" y="88"/>
                    <a:pt x="0" y="73"/>
                    <a:pt x="0" y="4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8" y="46"/>
                    <a:pt x="56" y="61"/>
                    <a:pt x="104" y="61"/>
                  </a:cubicBezTo>
                  <a:cubicBezTo>
                    <a:pt x="153" y="61"/>
                    <a:pt x="181" y="46"/>
                    <a:pt x="182" y="4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209" y="40"/>
                    <a:pt x="209" y="40"/>
                    <a:pt x="209" y="40"/>
                  </a:cubicBezTo>
                  <a:cubicBezTo>
                    <a:pt x="209" y="73"/>
                    <a:pt x="155" y="88"/>
                    <a:pt x="104" y="8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20"/>
            <p:cNvSpPr/>
            <p:nvPr/>
          </p:nvSpPr>
          <p:spPr>
            <a:xfrm>
              <a:off x="6248265" y="5325389"/>
              <a:ext cx="854647" cy="359480"/>
            </a:xfrm>
            <a:custGeom>
              <a:rect b="b" l="l" r="r" t="t"/>
              <a:pathLst>
                <a:path extrusionOk="0" h="88" w="209">
                  <a:moveTo>
                    <a:pt x="104" y="88"/>
                  </a:moveTo>
                  <a:cubicBezTo>
                    <a:pt x="54" y="88"/>
                    <a:pt x="0" y="73"/>
                    <a:pt x="0" y="4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8" y="46"/>
                    <a:pt x="56" y="61"/>
                    <a:pt x="104" y="61"/>
                  </a:cubicBezTo>
                  <a:cubicBezTo>
                    <a:pt x="153" y="61"/>
                    <a:pt x="181" y="46"/>
                    <a:pt x="182" y="4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209" y="40"/>
                    <a:pt x="209" y="40"/>
                    <a:pt x="209" y="40"/>
                  </a:cubicBezTo>
                  <a:cubicBezTo>
                    <a:pt x="209" y="73"/>
                    <a:pt x="155" y="88"/>
                    <a:pt x="104" y="8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20"/>
            <p:cNvSpPr/>
            <p:nvPr/>
          </p:nvSpPr>
          <p:spPr>
            <a:xfrm>
              <a:off x="6248265" y="5165033"/>
              <a:ext cx="854647" cy="355955"/>
            </a:xfrm>
            <a:custGeom>
              <a:rect b="b" l="l" r="r" t="t"/>
              <a:pathLst>
                <a:path extrusionOk="0" h="87" w="209">
                  <a:moveTo>
                    <a:pt x="104" y="87"/>
                  </a:moveTo>
                  <a:cubicBezTo>
                    <a:pt x="54" y="87"/>
                    <a:pt x="0" y="72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8" y="46"/>
                    <a:pt x="56" y="60"/>
                    <a:pt x="104" y="60"/>
                  </a:cubicBezTo>
                  <a:cubicBezTo>
                    <a:pt x="153" y="60"/>
                    <a:pt x="181" y="46"/>
                    <a:pt x="182" y="39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209" y="39"/>
                    <a:pt x="209" y="39"/>
                    <a:pt x="209" y="39"/>
                  </a:cubicBezTo>
                  <a:cubicBezTo>
                    <a:pt x="209" y="72"/>
                    <a:pt x="155" y="87"/>
                    <a:pt x="104" y="8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20"/>
            <p:cNvSpPr/>
            <p:nvPr/>
          </p:nvSpPr>
          <p:spPr>
            <a:xfrm>
              <a:off x="6248265" y="5002914"/>
              <a:ext cx="854647" cy="359480"/>
            </a:xfrm>
            <a:custGeom>
              <a:rect b="b" l="l" r="r" t="t"/>
              <a:pathLst>
                <a:path extrusionOk="0" h="88" w="209">
                  <a:moveTo>
                    <a:pt x="104" y="88"/>
                  </a:moveTo>
                  <a:cubicBezTo>
                    <a:pt x="54" y="88"/>
                    <a:pt x="0" y="73"/>
                    <a:pt x="0" y="4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8" y="46"/>
                    <a:pt x="56" y="60"/>
                    <a:pt x="104" y="60"/>
                  </a:cubicBezTo>
                  <a:cubicBezTo>
                    <a:pt x="153" y="60"/>
                    <a:pt x="181" y="46"/>
                    <a:pt x="182" y="4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209" y="40"/>
                    <a:pt x="209" y="40"/>
                    <a:pt x="209" y="40"/>
                  </a:cubicBezTo>
                  <a:cubicBezTo>
                    <a:pt x="209" y="73"/>
                    <a:pt x="155" y="88"/>
                    <a:pt x="104" y="8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20"/>
            <p:cNvSpPr/>
            <p:nvPr/>
          </p:nvSpPr>
          <p:spPr>
            <a:xfrm>
              <a:off x="6248265" y="4839034"/>
              <a:ext cx="854647" cy="359480"/>
            </a:xfrm>
            <a:custGeom>
              <a:rect b="b" l="l" r="r" t="t"/>
              <a:pathLst>
                <a:path extrusionOk="0" h="88" w="209">
                  <a:moveTo>
                    <a:pt x="104" y="88"/>
                  </a:moveTo>
                  <a:cubicBezTo>
                    <a:pt x="54" y="88"/>
                    <a:pt x="0" y="73"/>
                    <a:pt x="0" y="4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8" y="46"/>
                    <a:pt x="56" y="61"/>
                    <a:pt x="104" y="61"/>
                  </a:cubicBezTo>
                  <a:cubicBezTo>
                    <a:pt x="153" y="61"/>
                    <a:pt x="181" y="46"/>
                    <a:pt x="182" y="4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209" y="40"/>
                    <a:pt x="209" y="40"/>
                    <a:pt x="209" y="40"/>
                  </a:cubicBezTo>
                  <a:cubicBezTo>
                    <a:pt x="209" y="73"/>
                    <a:pt x="155" y="88"/>
                    <a:pt x="104" y="8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20"/>
            <p:cNvSpPr/>
            <p:nvPr/>
          </p:nvSpPr>
          <p:spPr>
            <a:xfrm>
              <a:off x="6248265" y="4643434"/>
              <a:ext cx="854647" cy="391199"/>
            </a:xfrm>
            <a:custGeom>
              <a:rect b="b" l="l" r="r" t="t"/>
              <a:pathLst>
                <a:path extrusionOk="0" h="96" w="209">
                  <a:moveTo>
                    <a:pt x="104" y="96"/>
                  </a:moveTo>
                  <a:cubicBezTo>
                    <a:pt x="54" y="96"/>
                    <a:pt x="0" y="81"/>
                    <a:pt x="0" y="48"/>
                  </a:cubicBezTo>
                  <a:cubicBezTo>
                    <a:pt x="0" y="15"/>
                    <a:pt x="54" y="0"/>
                    <a:pt x="104" y="0"/>
                  </a:cubicBezTo>
                  <a:cubicBezTo>
                    <a:pt x="155" y="0"/>
                    <a:pt x="209" y="15"/>
                    <a:pt x="209" y="48"/>
                  </a:cubicBezTo>
                  <a:cubicBezTo>
                    <a:pt x="209" y="81"/>
                    <a:pt x="155" y="96"/>
                    <a:pt x="104" y="96"/>
                  </a:cubicBezTo>
                  <a:close/>
                  <a:moveTo>
                    <a:pt x="104" y="27"/>
                  </a:moveTo>
                  <a:cubicBezTo>
                    <a:pt x="56" y="27"/>
                    <a:pt x="28" y="42"/>
                    <a:pt x="27" y="48"/>
                  </a:cubicBezTo>
                  <a:cubicBezTo>
                    <a:pt x="28" y="54"/>
                    <a:pt x="56" y="69"/>
                    <a:pt x="104" y="69"/>
                  </a:cubicBezTo>
                  <a:cubicBezTo>
                    <a:pt x="153" y="69"/>
                    <a:pt x="180" y="54"/>
                    <a:pt x="182" y="48"/>
                  </a:cubicBezTo>
                  <a:cubicBezTo>
                    <a:pt x="180" y="42"/>
                    <a:pt x="153" y="27"/>
                    <a:pt x="104" y="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20"/>
            <p:cNvSpPr/>
            <p:nvPr/>
          </p:nvSpPr>
          <p:spPr>
            <a:xfrm>
              <a:off x="6632416" y="3781738"/>
              <a:ext cx="266087" cy="264323"/>
            </a:xfrm>
            <a:custGeom>
              <a:rect b="b" l="l" r="r" t="t"/>
              <a:pathLst>
                <a:path extrusionOk="0" h="65" w="65">
                  <a:moveTo>
                    <a:pt x="7" y="65"/>
                  </a:moveTo>
                  <a:cubicBezTo>
                    <a:pt x="6" y="65"/>
                    <a:pt x="4" y="64"/>
                    <a:pt x="3" y="63"/>
                  </a:cubicBezTo>
                  <a:cubicBezTo>
                    <a:pt x="0" y="60"/>
                    <a:pt x="0" y="56"/>
                    <a:pt x="3" y="53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5" y="0"/>
                    <a:pt x="59" y="0"/>
                    <a:pt x="62" y="3"/>
                  </a:cubicBezTo>
                  <a:cubicBezTo>
                    <a:pt x="65" y="6"/>
                    <a:pt x="65" y="10"/>
                    <a:pt x="62" y="13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1" y="64"/>
                    <a:pt x="9" y="65"/>
                    <a:pt x="7" y="6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20"/>
            <p:cNvSpPr/>
            <p:nvPr/>
          </p:nvSpPr>
          <p:spPr>
            <a:xfrm>
              <a:off x="6623605" y="3772929"/>
              <a:ext cx="135686" cy="133923"/>
            </a:xfrm>
            <a:custGeom>
              <a:rect b="b" l="l" r="r" t="t"/>
              <a:pathLst>
                <a:path extrusionOk="0" h="33" w="33">
                  <a:moveTo>
                    <a:pt x="16" y="33"/>
                  </a:moveTo>
                  <a:cubicBezTo>
                    <a:pt x="7" y="33"/>
                    <a:pt x="0" y="26"/>
                    <a:pt x="0" y="17"/>
                  </a:cubicBezTo>
                  <a:cubicBezTo>
                    <a:pt x="0" y="8"/>
                    <a:pt x="7" y="0"/>
                    <a:pt x="16" y="0"/>
                  </a:cubicBezTo>
                  <a:cubicBezTo>
                    <a:pt x="25" y="0"/>
                    <a:pt x="33" y="8"/>
                    <a:pt x="33" y="17"/>
                  </a:cubicBezTo>
                  <a:cubicBezTo>
                    <a:pt x="33" y="26"/>
                    <a:pt x="25" y="33"/>
                    <a:pt x="16" y="33"/>
                  </a:cubicBezTo>
                  <a:close/>
                  <a:moveTo>
                    <a:pt x="16" y="14"/>
                  </a:moveTo>
                  <a:cubicBezTo>
                    <a:pt x="15" y="14"/>
                    <a:pt x="13" y="15"/>
                    <a:pt x="13" y="17"/>
                  </a:cubicBezTo>
                  <a:cubicBezTo>
                    <a:pt x="13" y="18"/>
                    <a:pt x="15" y="20"/>
                    <a:pt x="16" y="20"/>
                  </a:cubicBezTo>
                  <a:cubicBezTo>
                    <a:pt x="18" y="20"/>
                    <a:pt x="19" y="18"/>
                    <a:pt x="19" y="17"/>
                  </a:cubicBezTo>
                  <a:cubicBezTo>
                    <a:pt x="19" y="15"/>
                    <a:pt x="18" y="14"/>
                    <a:pt x="16" y="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20"/>
            <p:cNvSpPr/>
            <p:nvPr/>
          </p:nvSpPr>
          <p:spPr>
            <a:xfrm>
              <a:off x="6771626" y="3919188"/>
              <a:ext cx="133923" cy="135686"/>
            </a:xfrm>
            <a:custGeom>
              <a:rect b="b" l="l" r="r" t="t"/>
              <a:pathLst>
                <a:path extrusionOk="0" h="33" w="33">
                  <a:moveTo>
                    <a:pt x="16" y="33"/>
                  </a:moveTo>
                  <a:cubicBezTo>
                    <a:pt x="7" y="33"/>
                    <a:pt x="0" y="26"/>
                    <a:pt x="0" y="17"/>
                  </a:cubicBezTo>
                  <a:cubicBezTo>
                    <a:pt x="0" y="8"/>
                    <a:pt x="7" y="0"/>
                    <a:pt x="16" y="0"/>
                  </a:cubicBezTo>
                  <a:cubicBezTo>
                    <a:pt x="25" y="0"/>
                    <a:pt x="33" y="8"/>
                    <a:pt x="33" y="17"/>
                  </a:cubicBezTo>
                  <a:cubicBezTo>
                    <a:pt x="33" y="26"/>
                    <a:pt x="25" y="33"/>
                    <a:pt x="16" y="33"/>
                  </a:cubicBezTo>
                  <a:close/>
                  <a:moveTo>
                    <a:pt x="16" y="14"/>
                  </a:moveTo>
                  <a:cubicBezTo>
                    <a:pt x="15" y="14"/>
                    <a:pt x="13" y="15"/>
                    <a:pt x="13" y="17"/>
                  </a:cubicBezTo>
                  <a:cubicBezTo>
                    <a:pt x="13" y="18"/>
                    <a:pt x="15" y="20"/>
                    <a:pt x="16" y="20"/>
                  </a:cubicBezTo>
                  <a:cubicBezTo>
                    <a:pt x="18" y="20"/>
                    <a:pt x="19" y="18"/>
                    <a:pt x="19" y="17"/>
                  </a:cubicBezTo>
                  <a:cubicBezTo>
                    <a:pt x="19" y="15"/>
                    <a:pt x="18" y="14"/>
                    <a:pt x="16" y="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20"/>
            <p:cNvSpPr/>
            <p:nvPr/>
          </p:nvSpPr>
          <p:spPr>
            <a:xfrm>
              <a:off x="6449151" y="4153554"/>
              <a:ext cx="223794" cy="341858"/>
            </a:xfrm>
            <a:custGeom>
              <a:rect b="b" l="l" r="r" t="t"/>
              <a:pathLst>
                <a:path extrusionOk="0" h="84" w="55">
                  <a:moveTo>
                    <a:pt x="28" y="84"/>
                  </a:moveTo>
                  <a:cubicBezTo>
                    <a:pt x="12" y="84"/>
                    <a:pt x="0" y="73"/>
                    <a:pt x="0" y="60"/>
                  </a:cubicBezTo>
                  <a:cubicBezTo>
                    <a:pt x="0" y="56"/>
                    <a:pt x="3" y="53"/>
                    <a:pt x="6" y="53"/>
                  </a:cubicBezTo>
                  <a:cubicBezTo>
                    <a:pt x="10" y="53"/>
                    <a:pt x="13" y="56"/>
                    <a:pt x="13" y="60"/>
                  </a:cubicBezTo>
                  <a:cubicBezTo>
                    <a:pt x="13" y="66"/>
                    <a:pt x="20" y="70"/>
                    <a:pt x="28" y="70"/>
                  </a:cubicBezTo>
                  <a:cubicBezTo>
                    <a:pt x="35" y="70"/>
                    <a:pt x="42" y="66"/>
                    <a:pt x="42" y="60"/>
                  </a:cubicBezTo>
                  <a:cubicBezTo>
                    <a:pt x="42" y="55"/>
                    <a:pt x="37" y="53"/>
                    <a:pt x="25" y="48"/>
                  </a:cubicBezTo>
                  <a:cubicBezTo>
                    <a:pt x="14" y="45"/>
                    <a:pt x="0" y="40"/>
                    <a:pt x="0" y="24"/>
                  </a:cubicBezTo>
                  <a:cubicBezTo>
                    <a:pt x="0" y="11"/>
                    <a:pt x="12" y="0"/>
                    <a:pt x="28" y="0"/>
                  </a:cubicBezTo>
                  <a:cubicBezTo>
                    <a:pt x="43" y="0"/>
                    <a:pt x="55" y="11"/>
                    <a:pt x="55" y="24"/>
                  </a:cubicBezTo>
                  <a:cubicBezTo>
                    <a:pt x="55" y="28"/>
                    <a:pt x="52" y="31"/>
                    <a:pt x="49" y="31"/>
                  </a:cubicBezTo>
                  <a:cubicBezTo>
                    <a:pt x="45" y="31"/>
                    <a:pt x="42" y="28"/>
                    <a:pt x="42" y="24"/>
                  </a:cubicBezTo>
                  <a:cubicBezTo>
                    <a:pt x="42" y="19"/>
                    <a:pt x="35" y="14"/>
                    <a:pt x="28" y="14"/>
                  </a:cubicBezTo>
                  <a:cubicBezTo>
                    <a:pt x="20" y="14"/>
                    <a:pt x="13" y="19"/>
                    <a:pt x="13" y="24"/>
                  </a:cubicBezTo>
                  <a:cubicBezTo>
                    <a:pt x="13" y="29"/>
                    <a:pt x="18" y="32"/>
                    <a:pt x="30" y="36"/>
                  </a:cubicBezTo>
                  <a:cubicBezTo>
                    <a:pt x="41" y="40"/>
                    <a:pt x="55" y="45"/>
                    <a:pt x="55" y="60"/>
                  </a:cubicBezTo>
                  <a:cubicBezTo>
                    <a:pt x="55" y="73"/>
                    <a:pt x="43" y="84"/>
                    <a:pt x="28" y="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20"/>
            <p:cNvSpPr/>
            <p:nvPr/>
          </p:nvSpPr>
          <p:spPr>
            <a:xfrm>
              <a:off x="6533735" y="4439024"/>
              <a:ext cx="54627" cy="109254"/>
            </a:xfrm>
            <a:custGeom>
              <a:rect b="b" l="l" r="r" t="t"/>
              <a:pathLst>
                <a:path extrusionOk="0" h="27" w="13">
                  <a:moveTo>
                    <a:pt x="7" y="27"/>
                  </a:moveTo>
                  <a:cubicBezTo>
                    <a:pt x="3" y="27"/>
                    <a:pt x="0" y="24"/>
                    <a:pt x="0" y="2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10" y="0"/>
                    <a:pt x="13" y="4"/>
                    <a:pt x="13" y="7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4"/>
                    <a:pt x="10" y="27"/>
                    <a:pt x="7" y="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20"/>
            <p:cNvSpPr/>
            <p:nvPr/>
          </p:nvSpPr>
          <p:spPr>
            <a:xfrm>
              <a:off x="6533735" y="4104213"/>
              <a:ext cx="54627" cy="105729"/>
            </a:xfrm>
            <a:custGeom>
              <a:rect b="b" l="l" r="r" t="t"/>
              <a:pathLst>
                <a:path extrusionOk="0" h="26" w="13">
                  <a:moveTo>
                    <a:pt x="7" y="26"/>
                  </a:moveTo>
                  <a:cubicBezTo>
                    <a:pt x="3" y="26"/>
                    <a:pt x="0" y="23"/>
                    <a:pt x="0" y="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0" y="0"/>
                    <a:pt x="13" y="3"/>
                    <a:pt x="13" y="6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23"/>
                    <a:pt x="10" y="26"/>
                    <a:pt x="7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20"/>
            <p:cNvSpPr/>
            <p:nvPr/>
          </p:nvSpPr>
          <p:spPr>
            <a:xfrm>
              <a:off x="10479209" y="5949195"/>
              <a:ext cx="812355" cy="613231"/>
            </a:xfrm>
            <a:custGeom>
              <a:rect b="b" l="l" r="r" t="t"/>
              <a:pathLst>
                <a:path extrusionOk="0" h="150" w="199">
                  <a:moveTo>
                    <a:pt x="175" y="0"/>
                  </a:moveTo>
                  <a:cubicBezTo>
                    <a:pt x="168" y="0"/>
                    <a:pt x="161" y="3"/>
                    <a:pt x="156" y="8"/>
                  </a:cubicBezTo>
                  <a:cubicBezTo>
                    <a:pt x="120" y="44"/>
                    <a:pt x="120" y="44"/>
                    <a:pt x="120" y="44"/>
                  </a:cubicBezTo>
                  <a:cubicBezTo>
                    <a:pt x="110" y="55"/>
                    <a:pt x="93" y="55"/>
                    <a:pt x="82" y="45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1" y="4"/>
                    <a:pt x="34" y="2"/>
                    <a:pt x="27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99" y="118"/>
                    <a:pt x="99" y="118"/>
                    <a:pt x="99" y="118"/>
                  </a:cubicBezTo>
                  <a:cubicBezTo>
                    <a:pt x="199" y="150"/>
                    <a:pt x="199" y="150"/>
                    <a:pt x="199" y="150"/>
                  </a:cubicBezTo>
                  <a:cubicBezTo>
                    <a:pt x="199" y="0"/>
                    <a:pt x="199" y="0"/>
                    <a:pt x="199" y="0"/>
                  </a:cubicBezTo>
                  <a:lnTo>
                    <a:pt x="1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20"/>
            <p:cNvSpPr/>
            <p:nvPr/>
          </p:nvSpPr>
          <p:spPr>
            <a:xfrm>
              <a:off x="10414008" y="5883994"/>
              <a:ext cx="942756" cy="747154"/>
            </a:xfrm>
            <a:custGeom>
              <a:rect b="b" l="l" r="r" t="t"/>
              <a:pathLst>
                <a:path extrusionOk="0" h="183" w="231">
                  <a:moveTo>
                    <a:pt x="16" y="182"/>
                  </a:moveTo>
                  <a:cubicBezTo>
                    <a:pt x="12" y="182"/>
                    <a:pt x="9" y="181"/>
                    <a:pt x="6" y="179"/>
                  </a:cubicBezTo>
                  <a:cubicBezTo>
                    <a:pt x="2" y="176"/>
                    <a:pt x="0" y="171"/>
                    <a:pt x="0" y="16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9"/>
                    <a:pt x="7" y="2"/>
                    <a:pt x="15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54" y="2"/>
                    <a:pt x="65" y="6"/>
                    <a:pt x="73" y="14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11" y="52"/>
                    <a:pt x="114" y="53"/>
                    <a:pt x="117" y="53"/>
                  </a:cubicBezTo>
                  <a:cubicBezTo>
                    <a:pt x="120" y="53"/>
                    <a:pt x="123" y="52"/>
                    <a:pt x="125" y="49"/>
                  </a:cubicBezTo>
                  <a:cubicBezTo>
                    <a:pt x="161" y="13"/>
                    <a:pt x="161" y="13"/>
                    <a:pt x="161" y="13"/>
                  </a:cubicBezTo>
                  <a:cubicBezTo>
                    <a:pt x="169" y="5"/>
                    <a:pt x="180" y="1"/>
                    <a:pt x="191" y="1"/>
                  </a:cubicBezTo>
                  <a:cubicBezTo>
                    <a:pt x="215" y="0"/>
                    <a:pt x="215" y="0"/>
                    <a:pt x="215" y="0"/>
                  </a:cubicBezTo>
                  <a:cubicBezTo>
                    <a:pt x="215" y="0"/>
                    <a:pt x="215" y="0"/>
                    <a:pt x="215" y="0"/>
                  </a:cubicBezTo>
                  <a:cubicBezTo>
                    <a:pt x="219" y="0"/>
                    <a:pt x="223" y="2"/>
                    <a:pt x="226" y="5"/>
                  </a:cubicBezTo>
                  <a:cubicBezTo>
                    <a:pt x="229" y="8"/>
                    <a:pt x="231" y="12"/>
                    <a:pt x="231" y="16"/>
                  </a:cubicBezTo>
                  <a:cubicBezTo>
                    <a:pt x="231" y="166"/>
                    <a:pt x="231" y="166"/>
                    <a:pt x="231" y="166"/>
                  </a:cubicBezTo>
                  <a:cubicBezTo>
                    <a:pt x="231" y="171"/>
                    <a:pt x="228" y="176"/>
                    <a:pt x="224" y="179"/>
                  </a:cubicBezTo>
                  <a:cubicBezTo>
                    <a:pt x="220" y="182"/>
                    <a:pt x="215" y="183"/>
                    <a:pt x="210" y="181"/>
                  </a:cubicBezTo>
                  <a:cubicBezTo>
                    <a:pt x="115" y="151"/>
                    <a:pt x="115" y="151"/>
                    <a:pt x="115" y="151"/>
                  </a:cubicBezTo>
                  <a:cubicBezTo>
                    <a:pt x="20" y="181"/>
                    <a:pt x="20" y="181"/>
                    <a:pt x="20" y="181"/>
                  </a:cubicBezTo>
                  <a:cubicBezTo>
                    <a:pt x="19" y="182"/>
                    <a:pt x="17" y="182"/>
                    <a:pt x="16" y="182"/>
                  </a:cubicBezTo>
                  <a:close/>
                  <a:moveTo>
                    <a:pt x="115" y="119"/>
                  </a:moveTo>
                  <a:cubicBezTo>
                    <a:pt x="117" y="119"/>
                    <a:pt x="119" y="119"/>
                    <a:pt x="120" y="120"/>
                  </a:cubicBezTo>
                  <a:cubicBezTo>
                    <a:pt x="200" y="145"/>
                    <a:pt x="200" y="145"/>
                    <a:pt x="200" y="145"/>
                  </a:cubicBezTo>
                  <a:cubicBezTo>
                    <a:pt x="200" y="32"/>
                    <a:pt x="200" y="32"/>
                    <a:pt x="200" y="32"/>
                  </a:cubicBezTo>
                  <a:cubicBezTo>
                    <a:pt x="191" y="32"/>
                    <a:pt x="191" y="32"/>
                    <a:pt x="191" y="32"/>
                  </a:cubicBezTo>
                  <a:cubicBezTo>
                    <a:pt x="191" y="32"/>
                    <a:pt x="191" y="32"/>
                    <a:pt x="191" y="32"/>
                  </a:cubicBezTo>
                  <a:cubicBezTo>
                    <a:pt x="188" y="32"/>
                    <a:pt x="185" y="33"/>
                    <a:pt x="183" y="35"/>
                  </a:cubicBezTo>
                  <a:cubicBezTo>
                    <a:pt x="148" y="71"/>
                    <a:pt x="148" y="71"/>
                    <a:pt x="148" y="71"/>
                  </a:cubicBezTo>
                  <a:cubicBezTo>
                    <a:pt x="140" y="79"/>
                    <a:pt x="129" y="84"/>
                    <a:pt x="118" y="84"/>
                  </a:cubicBezTo>
                  <a:cubicBezTo>
                    <a:pt x="106" y="84"/>
                    <a:pt x="95" y="80"/>
                    <a:pt x="87" y="72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49" y="34"/>
                    <a:pt x="46" y="33"/>
                    <a:pt x="43" y="33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1" y="145"/>
                    <a:pt x="31" y="145"/>
                    <a:pt x="31" y="145"/>
                  </a:cubicBezTo>
                  <a:cubicBezTo>
                    <a:pt x="111" y="120"/>
                    <a:pt x="111" y="120"/>
                    <a:pt x="111" y="120"/>
                  </a:cubicBezTo>
                  <a:cubicBezTo>
                    <a:pt x="112" y="119"/>
                    <a:pt x="114" y="119"/>
                    <a:pt x="115" y="119"/>
                  </a:cubicBezTo>
                  <a:close/>
                  <a:moveTo>
                    <a:pt x="191" y="16"/>
                  </a:moveTo>
                  <a:cubicBezTo>
                    <a:pt x="191" y="16"/>
                    <a:pt x="191" y="16"/>
                    <a:pt x="191" y="1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20"/>
            <p:cNvSpPr/>
            <p:nvPr/>
          </p:nvSpPr>
          <p:spPr>
            <a:xfrm>
              <a:off x="10042194" y="4491889"/>
              <a:ext cx="1682862" cy="1682862"/>
            </a:xfrm>
            <a:custGeom>
              <a:rect b="b" l="l" r="r" t="t"/>
              <a:pathLst>
                <a:path extrusionOk="0" h="412" w="412">
                  <a:moveTo>
                    <a:pt x="366" y="260"/>
                  </a:moveTo>
                  <a:cubicBezTo>
                    <a:pt x="402" y="224"/>
                    <a:pt x="402" y="224"/>
                    <a:pt x="402" y="224"/>
                  </a:cubicBezTo>
                  <a:cubicBezTo>
                    <a:pt x="412" y="213"/>
                    <a:pt x="412" y="196"/>
                    <a:pt x="401" y="185"/>
                  </a:cubicBezTo>
                  <a:cubicBezTo>
                    <a:pt x="365" y="150"/>
                    <a:pt x="365" y="150"/>
                    <a:pt x="365" y="150"/>
                  </a:cubicBezTo>
                  <a:cubicBezTo>
                    <a:pt x="360" y="145"/>
                    <a:pt x="357" y="138"/>
                    <a:pt x="357" y="131"/>
                  </a:cubicBezTo>
                  <a:cubicBezTo>
                    <a:pt x="357" y="80"/>
                    <a:pt x="357" y="80"/>
                    <a:pt x="357" y="80"/>
                  </a:cubicBezTo>
                  <a:cubicBezTo>
                    <a:pt x="357" y="65"/>
                    <a:pt x="344" y="53"/>
                    <a:pt x="329" y="53"/>
                  </a:cubicBezTo>
                  <a:cubicBezTo>
                    <a:pt x="279" y="54"/>
                    <a:pt x="279" y="54"/>
                    <a:pt x="279" y="54"/>
                  </a:cubicBezTo>
                  <a:cubicBezTo>
                    <a:pt x="272" y="54"/>
                    <a:pt x="265" y="51"/>
                    <a:pt x="260" y="46"/>
                  </a:cubicBezTo>
                  <a:cubicBezTo>
                    <a:pt x="224" y="11"/>
                    <a:pt x="224" y="11"/>
                    <a:pt x="224" y="11"/>
                  </a:cubicBezTo>
                  <a:cubicBezTo>
                    <a:pt x="213" y="0"/>
                    <a:pt x="196" y="1"/>
                    <a:pt x="185" y="11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45" y="52"/>
                    <a:pt x="138" y="55"/>
                    <a:pt x="131" y="55"/>
                  </a:cubicBezTo>
                  <a:cubicBezTo>
                    <a:pt x="80" y="56"/>
                    <a:pt x="80" y="56"/>
                    <a:pt x="80" y="56"/>
                  </a:cubicBezTo>
                  <a:cubicBezTo>
                    <a:pt x="65" y="56"/>
                    <a:pt x="53" y="68"/>
                    <a:pt x="54" y="83"/>
                  </a:cubicBezTo>
                  <a:cubicBezTo>
                    <a:pt x="54" y="134"/>
                    <a:pt x="54" y="134"/>
                    <a:pt x="54" y="134"/>
                  </a:cubicBezTo>
                  <a:cubicBezTo>
                    <a:pt x="54" y="141"/>
                    <a:pt x="51" y="148"/>
                    <a:pt x="46" y="153"/>
                  </a:cubicBezTo>
                  <a:cubicBezTo>
                    <a:pt x="11" y="189"/>
                    <a:pt x="11" y="189"/>
                    <a:pt x="11" y="189"/>
                  </a:cubicBezTo>
                  <a:cubicBezTo>
                    <a:pt x="0" y="200"/>
                    <a:pt x="1" y="217"/>
                    <a:pt x="11" y="227"/>
                  </a:cubicBezTo>
                  <a:cubicBezTo>
                    <a:pt x="47" y="263"/>
                    <a:pt x="47" y="263"/>
                    <a:pt x="47" y="263"/>
                  </a:cubicBezTo>
                  <a:cubicBezTo>
                    <a:pt x="53" y="268"/>
                    <a:pt x="55" y="275"/>
                    <a:pt x="56" y="282"/>
                  </a:cubicBezTo>
                  <a:cubicBezTo>
                    <a:pt x="56" y="332"/>
                    <a:pt x="56" y="332"/>
                    <a:pt x="56" y="332"/>
                  </a:cubicBezTo>
                  <a:cubicBezTo>
                    <a:pt x="56" y="347"/>
                    <a:pt x="68" y="359"/>
                    <a:pt x="83" y="359"/>
                  </a:cubicBezTo>
                  <a:cubicBezTo>
                    <a:pt x="134" y="359"/>
                    <a:pt x="134" y="359"/>
                    <a:pt x="134" y="359"/>
                  </a:cubicBezTo>
                  <a:cubicBezTo>
                    <a:pt x="141" y="359"/>
                    <a:pt x="148" y="361"/>
                    <a:pt x="153" y="366"/>
                  </a:cubicBezTo>
                  <a:cubicBezTo>
                    <a:pt x="189" y="402"/>
                    <a:pt x="189" y="402"/>
                    <a:pt x="189" y="402"/>
                  </a:cubicBezTo>
                  <a:cubicBezTo>
                    <a:pt x="200" y="412"/>
                    <a:pt x="217" y="412"/>
                    <a:pt x="227" y="401"/>
                  </a:cubicBezTo>
                  <a:cubicBezTo>
                    <a:pt x="263" y="365"/>
                    <a:pt x="263" y="365"/>
                    <a:pt x="263" y="365"/>
                  </a:cubicBezTo>
                  <a:cubicBezTo>
                    <a:pt x="268" y="360"/>
                    <a:pt x="275" y="357"/>
                    <a:pt x="282" y="357"/>
                  </a:cubicBezTo>
                  <a:cubicBezTo>
                    <a:pt x="332" y="357"/>
                    <a:pt x="332" y="357"/>
                    <a:pt x="332" y="357"/>
                  </a:cubicBezTo>
                  <a:cubicBezTo>
                    <a:pt x="347" y="356"/>
                    <a:pt x="359" y="344"/>
                    <a:pt x="359" y="329"/>
                  </a:cubicBezTo>
                  <a:cubicBezTo>
                    <a:pt x="359" y="279"/>
                    <a:pt x="359" y="279"/>
                    <a:pt x="359" y="279"/>
                  </a:cubicBezTo>
                  <a:cubicBezTo>
                    <a:pt x="359" y="272"/>
                    <a:pt x="361" y="265"/>
                    <a:pt x="366" y="2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20"/>
            <p:cNvSpPr/>
            <p:nvPr/>
          </p:nvSpPr>
          <p:spPr>
            <a:xfrm>
              <a:off x="9973468" y="4421402"/>
              <a:ext cx="1804450" cy="1806213"/>
            </a:xfrm>
            <a:custGeom>
              <a:rect b="b" l="l" r="r" t="t"/>
              <a:pathLst>
                <a:path extrusionOk="0" h="442" w="442">
                  <a:moveTo>
                    <a:pt x="225" y="442"/>
                  </a:moveTo>
                  <a:cubicBezTo>
                    <a:pt x="214" y="442"/>
                    <a:pt x="203" y="438"/>
                    <a:pt x="195" y="430"/>
                  </a:cubicBezTo>
                  <a:cubicBezTo>
                    <a:pt x="159" y="394"/>
                    <a:pt x="159" y="394"/>
                    <a:pt x="159" y="394"/>
                  </a:cubicBezTo>
                  <a:cubicBezTo>
                    <a:pt x="157" y="392"/>
                    <a:pt x="154" y="391"/>
                    <a:pt x="151" y="391"/>
                  </a:cubicBezTo>
                  <a:cubicBezTo>
                    <a:pt x="101" y="392"/>
                    <a:pt x="101" y="392"/>
                    <a:pt x="101" y="392"/>
                  </a:cubicBezTo>
                  <a:cubicBezTo>
                    <a:pt x="100" y="392"/>
                    <a:pt x="100" y="392"/>
                    <a:pt x="100" y="392"/>
                  </a:cubicBezTo>
                  <a:cubicBezTo>
                    <a:pt x="77" y="392"/>
                    <a:pt x="58" y="373"/>
                    <a:pt x="58" y="349"/>
                  </a:cubicBezTo>
                  <a:cubicBezTo>
                    <a:pt x="57" y="299"/>
                    <a:pt x="57" y="299"/>
                    <a:pt x="57" y="299"/>
                  </a:cubicBezTo>
                  <a:cubicBezTo>
                    <a:pt x="57" y="296"/>
                    <a:pt x="56" y="293"/>
                    <a:pt x="54" y="291"/>
                  </a:cubicBezTo>
                  <a:cubicBezTo>
                    <a:pt x="18" y="256"/>
                    <a:pt x="18" y="256"/>
                    <a:pt x="18" y="256"/>
                  </a:cubicBezTo>
                  <a:cubicBezTo>
                    <a:pt x="1" y="239"/>
                    <a:pt x="0" y="212"/>
                    <a:pt x="17" y="195"/>
                  </a:cubicBezTo>
                  <a:cubicBezTo>
                    <a:pt x="52" y="159"/>
                    <a:pt x="52" y="159"/>
                    <a:pt x="52" y="159"/>
                  </a:cubicBezTo>
                  <a:cubicBezTo>
                    <a:pt x="54" y="157"/>
                    <a:pt x="56" y="154"/>
                    <a:pt x="56" y="151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77"/>
                    <a:pt x="74" y="58"/>
                    <a:pt x="97" y="57"/>
                  </a:cubicBezTo>
                  <a:cubicBezTo>
                    <a:pt x="148" y="57"/>
                    <a:pt x="148" y="57"/>
                    <a:pt x="148" y="57"/>
                  </a:cubicBezTo>
                  <a:cubicBezTo>
                    <a:pt x="151" y="57"/>
                    <a:pt x="154" y="56"/>
                    <a:pt x="156" y="53"/>
                  </a:cubicBezTo>
                  <a:cubicBezTo>
                    <a:pt x="191" y="17"/>
                    <a:pt x="191" y="17"/>
                    <a:pt x="191" y="17"/>
                  </a:cubicBezTo>
                  <a:cubicBezTo>
                    <a:pt x="208" y="1"/>
                    <a:pt x="235" y="0"/>
                    <a:pt x="251" y="17"/>
                  </a:cubicBezTo>
                  <a:cubicBezTo>
                    <a:pt x="287" y="52"/>
                    <a:pt x="287" y="52"/>
                    <a:pt x="287" y="52"/>
                  </a:cubicBezTo>
                  <a:cubicBezTo>
                    <a:pt x="290" y="54"/>
                    <a:pt x="293" y="55"/>
                    <a:pt x="296" y="55"/>
                  </a:cubicBezTo>
                  <a:cubicBezTo>
                    <a:pt x="346" y="55"/>
                    <a:pt x="346" y="55"/>
                    <a:pt x="346" y="55"/>
                  </a:cubicBezTo>
                  <a:cubicBezTo>
                    <a:pt x="346" y="55"/>
                    <a:pt x="346" y="55"/>
                    <a:pt x="347" y="55"/>
                  </a:cubicBezTo>
                  <a:cubicBezTo>
                    <a:pt x="370" y="55"/>
                    <a:pt x="389" y="74"/>
                    <a:pt x="389" y="97"/>
                  </a:cubicBezTo>
                  <a:cubicBezTo>
                    <a:pt x="390" y="148"/>
                    <a:pt x="390" y="148"/>
                    <a:pt x="390" y="148"/>
                  </a:cubicBezTo>
                  <a:cubicBezTo>
                    <a:pt x="390" y="151"/>
                    <a:pt x="391" y="154"/>
                    <a:pt x="393" y="156"/>
                  </a:cubicBezTo>
                  <a:cubicBezTo>
                    <a:pt x="429" y="191"/>
                    <a:pt x="429" y="191"/>
                    <a:pt x="429" y="191"/>
                  </a:cubicBezTo>
                  <a:cubicBezTo>
                    <a:pt x="437" y="199"/>
                    <a:pt x="442" y="210"/>
                    <a:pt x="442" y="221"/>
                  </a:cubicBezTo>
                  <a:cubicBezTo>
                    <a:pt x="442" y="232"/>
                    <a:pt x="438" y="243"/>
                    <a:pt x="430" y="251"/>
                  </a:cubicBezTo>
                  <a:cubicBezTo>
                    <a:pt x="394" y="287"/>
                    <a:pt x="394" y="287"/>
                    <a:pt x="394" y="287"/>
                  </a:cubicBezTo>
                  <a:cubicBezTo>
                    <a:pt x="392" y="290"/>
                    <a:pt x="391" y="293"/>
                    <a:pt x="391" y="296"/>
                  </a:cubicBezTo>
                  <a:cubicBezTo>
                    <a:pt x="392" y="346"/>
                    <a:pt x="392" y="346"/>
                    <a:pt x="392" y="346"/>
                  </a:cubicBezTo>
                  <a:cubicBezTo>
                    <a:pt x="392" y="370"/>
                    <a:pt x="373" y="389"/>
                    <a:pt x="349" y="389"/>
                  </a:cubicBezTo>
                  <a:cubicBezTo>
                    <a:pt x="299" y="390"/>
                    <a:pt x="299" y="390"/>
                    <a:pt x="299" y="390"/>
                  </a:cubicBezTo>
                  <a:cubicBezTo>
                    <a:pt x="296" y="390"/>
                    <a:pt x="293" y="391"/>
                    <a:pt x="291" y="393"/>
                  </a:cubicBezTo>
                  <a:cubicBezTo>
                    <a:pt x="256" y="429"/>
                    <a:pt x="256" y="429"/>
                    <a:pt x="256" y="429"/>
                  </a:cubicBezTo>
                  <a:cubicBezTo>
                    <a:pt x="248" y="437"/>
                    <a:pt x="237" y="442"/>
                    <a:pt x="226" y="442"/>
                  </a:cubicBezTo>
                  <a:cubicBezTo>
                    <a:pt x="225" y="442"/>
                    <a:pt x="225" y="442"/>
                    <a:pt x="225" y="442"/>
                  </a:cubicBezTo>
                  <a:close/>
                  <a:moveTo>
                    <a:pt x="151" y="360"/>
                  </a:moveTo>
                  <a:cubicBezTo>
                    <a:pt x="162" y="360"/>
                    <a:pt x="173" y="364"/>
                    <a:pt x="181" y="372"/>
                  </a:cubicBezTo>
                  <a:cubicBezTo>
                    <a:pt x="217" y="408"/>
                    <a:pt x="217" y="408"/>
                    <a:pt x="217" y="408"/>
                  </a:cubicBezTo>
                  <a:cubicBezTo>
                    <a:pt x="219" y="410"/>
                    <a:pt x="222" y="411"/>
                    <a:pt x="225" y="411"/>
                  </a:cubicBezTo>
                  <a:cubicBezTo>
                    <a:pt x="228" y="411"/>
                    <a:pt x="231" y="410"/>
                    <a:pt x="233" y="407"/>
                  </a:cubicBezTo>
                  <a:cubicBezTo>
                    <a:pt x="269" y="371"/>
                    <a:pt x="269" y="371"/>
                    <a:pt x="269" y="371"/>
                  </a:cubicBezTo>
                  <a:cubicBezTo>
                    <a:pt x="277" y="363"/>
                    <a:pt x="287" y="359"/>
                    <a:pt x="299" y="359"/>
                  </a:cubicBezTo>
                  <a:cubicBezTo>
                    <a:pt x="349" y="358"/>
                    <a:pt x="349" y="358"/>
                    <a:pt x="349" y="358"/>
                  </a:cubicBezTo>
                  <a:cubicBezTo>
                    <a:pt x="356" y="358"/>
                    <a:pt x="361" y="353"/>
                    <a:pt x="361" y="346"/>
                  </a:cubicBezTo>
                  <a:cubicBezTo>
                    <a:pt x="360" y="296"/>
                    <a:pt x="360" y="296"/>
                    <a:pt x="360" y="296"/>
                  </a:cubicBezTo>
                  <a:cubicBezTo>
                    <a:pt x="360" y="285"/>
                    <a:pt x="364" y="274"/>
                    <a:pt x="372" y="266"/>
                  </a:cubicBezTo>
                  <a:cubicBezTo>
                    <a:pt x="372" y="266"/>
                    <a:pt x="372" y="266"/>
                    <a:pt x="372" y="266"/>
                  </a:cubicBezTo>
                  <a:cubicBezTo>
                    <a:pt x="408" y="230"/>
                    <a:pt x="408" y="230"/>
                    <a:pt x="408" y="230"/>
                  </a:cubicBezTo>
                  <a:cubicBezTo>
                    <a:pt x="410" y="227"/>
                    <a:pt x="411" y="225"/>
                    <a:pt x="411" y="221"/>
                  </a:cubicBezTo>
                  <a:cubicBezTo>
                    <a:pt x="411" y="218"/>
                    <a:pt x="410" y="215"/>
                    <a:pt x="407" y="213"/>
                  </a:cubicBezTo>
                  <a:cubicBezTo>
                    <a:pt x="371" y="178"/>
                    <a:pt x="371" y="178"/>
                    <a:pt x="371" y="178"/>
                  </a:cubicBezTo>
                  <a:cubicBezTo>
                    <a:pt x="363" y="170"/>
                    <a:pt x="359" y="159"/>
                    <a:pt x="359" y="148"/>
                  </a:cubicBezTo>
                  <a:cubicBezTo>
                    <a:pt x="358" y="97"/>
                    <a:pt x="358" y="97"/>
                    <a:pt x="358" y="97"/>
                  </a:cubicBezTo>
                  <a:cubicBezTo>
                    <a:pt x="358" y="91"/>
                    <a:pt x="353" y="86"/>
                    <a:pt x="347" y="86"/>
                  </a:cubicBezTo>
                  <a:cubicBezTo>
                    <a:pt x="346" y="86"/>
                    <a:pt x="346" y="86"/>
                    <a:pt x="346" y="86"/>
                  </a:cubicBezTo>
                  <a:cubicBezTo>
                    <a:pt x="296" y="86"/>
                    <a:pt x="296" y="86"/>
                    <a:pt x="296" y="86"/>
                  </a:cubicBezTo>
                  <a:cubicBezTo>
                    <a:pt x="296" y="86"/>
                    <a:pt x="296" y="86"/>
                    <a:pt x="296" y="86"/>
                  </a:cubicBezTo>
                  <a:cubicBezTo>
                    <a:pt x="284" y="86"/>
                    <a:pt x="274" y="82"/>
                    <a:pt x="266" y="74"/>
                  </a:cubicBezTo>
                  <a:cubicBezTo>
                    <a:pt x="230" y="39"/>
                    <a:pt x="230" y="39"/>
                    <a:pt x="230" y="39"/>
                  </a:cubicBezTo>
                  <a:cubicBezTo>
                    <a:pt x="225" y="35"/>
                    <a:pt x="218" y="35"/>
                    <a:pt x="213" y="39"/>
                  </a:cubicBezTo>
                  <a:cubicBezTo>
                    <a:pt x="178" y="75"/>
                    <a:pt x="178" y="75"/>
                    <a:pt x="178" y="75"/>
                  </a:cubicBezTo>
                  <a:cubicBezTo>
                    <a:pt x="170" y="83"/>
                    <a:pt x="159" y="88"/>
                    <a:pt x="148" y="88"/>
                  </a:cubicBezTo>
                  <a:cubicBezTo>
                    <a:pt x="98" y="88"/>
                    <a:pt x="98" y="88"/>
                    <a:pt x="98" y="88"/>
                  </a:cubicBezTo>
                  <a:cubicBezTo>
                    <a:pt x="91" y="89"/>
                    <a:pt x="86" y="94"/>
                    <a:pt x="86" y="100"/>
                  </a:cubicBezTo>
                  <a:cubicBezTo>
                    <a:pt x="87" y="151"/>
                    <a:pt x="87" y="151"/>
                    <a:pt x="87" y="151"/>
                  </a:cubicBezTo>
                  <a:cubicBezTo>
                    <a:pt x="87" y="162"/>
                    <a:pt x="82" y="173"/>
                    <a:pt x="74" y="181"/>
                  </a:cubicBezTo>
                  <a:cubicBezTo>
                    <a:pt x="39" y="217"/>
                    <a:pt x="39" y="217"/>
                    <a:pt x="39" y="217"/>
                  </a:cubicBezTo>
                  <a:cubicBezTo>
                    <a:pt x="35" y="222"/>
                    <a:pt x="35" y="229"/>
                    <a:pt x="39" y="233"/>
                  </a:cubicBezTo>
                  <a:cubicBezTo>
                    <a:pt x="75" y="269"/>
                    <a:pt x="75" y="269"/>
                    <a:pt x="75" y="269"/>
                  </a:cubicBezTo>
                  <a:cubicBezTo>
                    <a:pt x="83" y="277"/>
                    <a:pt x="88" y="287"/>
                    <a:pt x="88" y="299"/>
                  </a:cubicBezTo>
                  <a:cubicBezTo>
                    <a:pt x="89" y="349"/>
                    <a:pt x="89" y="349"/>
                    <a:pt x="89" y="349"/>
                  </a:cubicBezTo>
                  <a:cubicBezTo>
                    <a:pt x="89" y="355"/>
                    <a:pt x="94" y="361"/>
                    <a:pt x="100" y="361"/>
                  </a:cubicBezTo>
                  <a:cubicBezTo>
                    <a:pt x="100" y="361"/>
                    <a:pt x="100" y="361"/>
                    <a:pt x="100" y="361"/>
                  </a:cubicBezTo>
                  <a:cubicBezTo>
                    <a:pt x="151" y="360"/>
                    <a:pt x="151" y="360"/>
                    <a:pt x="151" y="360"/>
                  </a:cubicBezTo>
                  <a:cubicBezTo>
                    <a:pt x="151" y="360"/>
                    <a:pt x="151" y="360"/>
                    <a:pt x="151" y="3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20"/>
            <p:cNvSpPr/>
            <p:nvPr/>
          </p:nvSpPr>
          <p:spPr>
            <a:xfrm>
              <a:off x="10385813" y="4835509"/>
              <a:ext cx="999144" cy="999144"/>
            </a:xfrm>
            <a:prstGeom prst="ellipse">
              <a:avLst/>
            </a:prstGeom>
            <a:solidFill>
              <a:srgbClr val="E3E8E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20"/>
            <p:cNvSpPr/>
            <p:nvPr/>
          </p:nvSpPr>
          <p:spPr>
            <a:xfrm>
              <a:off x="10320614" y="4768548"/>
              <a:ext cx="1129544" cy="1131306"/>
            </a:xfrm>
            <a:custGeom>
              <a:rect b="b" l="l" r="r" t="t"/>
              <a:pathLst>
                <a:path extrusionOk="0" h="277" w="277">
                  <a:moveTo>
                    <a:pt x="138" y="277"/>
                  </a:moveTo>
                  <a:cubicBezTo>
                    <a:pt x="62" y="277"/>
                    <a:pt x="0" y="215"/>
                    <a:pt x="0" y="138"/>
                  </a:cubicBezTo>
                  <a:cubicBezTo>
                    <a:pt x="0" y="62"/>
                    <a:pt x="62" y="0"/>
                    <a:pt x="138" y="0"/>
                  </a:cubicBezTo>
                  <a:cubicBezTo>
                    <a:pt x="215" y="0"/>
                    <a:pt x="277" y="62"/>
                    <a:pt x="277" y="138"/>
                  </a:cubicBezTo>
                  <a:cubicBezTo>
                    <a:pt x="277" y="215"/>
                    <a:pt x="215" y="277"/>
                    <a:pt x="138" y="277"/>
                  </a:cubicBezTo>
                  <a:close/>
                  <a:moveTo>
                    <a:pt x="138" y="31"/>
                  </a:moveTo>
                  <a:cubicBezTo>
                    <a:pt x="79" y="31"/>
                    <a:pt x="31" y="79"/>
                    <a:pt x="31" y="138"/>
                  </a:cubicBezTo>
                  <a:cubicBezTo>
                    <a:pt x="31" y="197"/>
                    <a:pt x="79" y="246"/>
                    <a:pt x="138" y="246"/>
                  </a:cubicBezTo>
                  <a:cubicBezTo>
                    <a:pt x="197" y="246"/>
                    <a:pt x="246" y="197"/>
                    <a:pt x="246" y="138"/>
                  </a:cubicBezTo>
                  <a:cubicBezTo>
                    <a:pt x="246" y="79"/>
                    <a:pt x="197" y="31"/>
                    <a:pt x="138" y="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20"/>
            <p:cNvSpPr/>
            <p:nvPr/>
          </p:nvSpPr>
          <p:spPr>
            <a:xfrm>
              <a:off x="10674808" y="5027585"/>
              <a:ext cx="421156" cy="611470"/>
            </a:xfrm>
            <a:custGeom>
              <a:rect b="b" l="l" r="r" t="t"/>
              <a:pathLst>
                <a:path extrusionOk="0" h="150" w="103">
                  <a:moveTo>
                    <a:pt x="51" y="150"/>
                  </a:moveTo>
                  <a:cubicBezTo>
                    <a:pt x="23" y="150"/>
                    <a:pt x="0" y="130"/>
                    <a:pt x="0" y="105"/>
                  </a:cubicBezTo>
                  <a:cubicBezTo>
                    <a:pt x="0" y="97"/>
                    <a:pt x="7" y="90"/>
                    <a:pt x="16" y="90"/>
                  </a:cubicBezTo>
                  <a:cubicBezTo>
                    <a:pt x="16" y="90"/>
                    <a:pt x="16" y="90"/>
                    <a:pt x="16" y="90"/>
                  </a:cubicBezTo>
                  <a:cubicBezTo>
                    <a:pt x="24" y="90"/>
                    <a:pt x="31" y="97"/>
                    <a:pt x="31" y="105"/>
                  </a:cubicBezTo>
                  <a:cubicBezTo>
                    <a:pt x="31" y="113"/>
                    <a:pt x="40" y="119"/>
                    <a:pt x="51" y="119"/>
                  </a:cubicBezTo>
                  <a:cubicBezTo>
                    <a:pt x="51" y="119"/>
                    <a:pt x="51" y="119"/>
                    <a:pt x="51" y="119"/>
                  </a:cubicBezTo>
                  <a:cubicBezTo>
                    <a:pt x="57" y="119"/>
                    <a:pt x="63" y="118"/>
                    <a:pt x="67" y="114"/>
                  </a:cubicBezTo>
                  <a:cubicBezTo>
                    <a:pt x="68" y="113"/>
                    <a:pt x="72" y="110"/>
                    <a:pt x="72" y="105"/>
                  </a:cubicBezTo>
                  <a:cubicBezTo>
                    <a:pt x="72" y="100"/>
                    <a:pt x="64" y="96"/>
                    <a:pt x="46" y="90"/>
                  </a:cubicBezTo>
                  <a:cubicBezTo>
                    <a:pt x="27" y="83"/>
                    <a:pt x="0" y="74"/>
                    <a:pt x="0" y="46"/>
                  </a:cubicBezTo>
                  <a:cubicBezTo>
                    <a:pt x="0" y="21"/>
                    <a:pt x="23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80" y="0"/>
                    <a:pt x="102" y="21"/>
                    <a:pt x="102" y="45"/>
                  </a:cubicBezTo>
                  <a:cubicBezTo>
                    <a:pt x="102" y="54"/>
                    <a:pt x="96" y="61"/>
                    <a:pt x="87" y="61"/>
                  </a:cubicBezTo>
                  <a:cubicBezTo>
                    <a:pt x="87" y="61"/>
                    <a:pt x="87" y="61"/>
                    <a:pt x="87" y="61"/>
                  </a:cubicBezTo>
                  <a:cubicBezTo>
                    <a:pt x="78" y="61"/>
                    <a:pt x="71" y="54"/>
                    <a:pt x="71" y="45"/>
                  </a:cubicBezTo>
                  <a:cubicBezTo>
                    <a:pt x="71" y="38"/>
                    <a:pt x="62" y="31"/>
                    <a:pt x="51" y="31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40" y="31"/>
                    <a:pt x="31" y="38"/>
                    <a:pt x="31" y="46"/>
                  </a:cubicBezTo>
                  <a:cubicBezTo>
                    <a:pt x="31" y="51"/>
                    <a:pt x="39" y="55"/>
                    <a:pt x="56" y="61"/>
                  </a:cubicBezTo>
                  <a:cubicBezTo>
                    <a:pt x="76" y="67"/>
                    <a:pt x="102" y="77"/>
                    <a:pt x="103" y="105"/>
                  </a:cubicBezTo>
                  <a:cubicBezTo>
                    <a:pt x="103" y="117"/>
                    <a:pt x="97" y="130"/>
                    <a:pt x="87" y="138"/>
                  </a:cubicBezTo>
                  <a:cubicBezTo>
                    <a:pt x="77" y="146"/>
                    <a:pt x="65" y="150"/>
                    <a:pt x="51" y="15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20"/>
            <p:cNvSpPr/>
            <p:nvPr/>
          </p:nvSpPr>
          <p:spPr>
            <a:xfrm>
              <a:off x="10822828" y="5512178"/>
              <a:ext cx="125114" cy="216746"/>
            </a:xfrm>
            <a:custGeom>
              <a:rect b="b" l="l" r="r" t="t"/>
              <a:pathLst>
                <a:path extrusionOk="0" h="53" w="31">
                  <a:moveTo>
                    <a:pt x="15" y="53"/>
                  </a:moveTo>
                  <a:cubicBezTo>
                    <a:pt x="7" y="53"/>
                    <a:pt x="0" y="46"/>
                    <a:pt x="0" y="3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4" y="0"/>
                    <a:pt x="31" y="7"/>
                    <a:pt x="31" y="16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46"/>
                    <a:pt x="24" y="53"/>
                    <a:pt x="15" y="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10822828" y="4941240"/>
              <a:ext cx="125114" cy="211460"/>
            </a:xfrm>
            <a:custGeom>
              <a:rect b="b" l="l" r="r" t="t"/>
              <a:pathLst>
                <a:path extrusionOk="0" h="52" w="31">
                  <a:moveTo>
                    <a:pt x="15" y="52"/>
                  </a:moveTo>
                  <a:cubicBezTo>
                    <a:pt x="7" y="52"/>
                    <a:pt x="0" y="45"/>
                    <a:pt x="0" y="3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4" y="0"/>
                    <a:pt x="31" y="7"/>
                    <a:pt x="31" y="15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45"/>
                    <a:pt x="24" y="52"/>
                    <a:pt x="15" y="5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7420100" y="5210849"/>
              <a:ext cx="743631" cy="1094301"/>
            </a:xfrm>
            <a:custGeom>
              <a:rect b="b" l="l" r="r" t="t"/>
              <a:pathLst>
                <a:path extrusionOk="0" h="268" w="182">
                  <a:moveTo>
                    <a:pt x="91" y="0"/>
                  </a:moveTo>
                  <a:cubicBezTo>
                    <a:pt x="40" y="0"/>
                    <a:pt x="0" y="15"/>
                    <a:pt x="0" y="34"/>
                  </a:cubicBezTo>
                  <a:cubicBezTo>
                    <a:pt x="0" y="51"/>
                    <a:pt x="0" y="61"/>
                    <a:pt x="0" y="74"/>
                  </a:cubicBezTo>
                  <a:cubicBezTo>
                    <a:pt x="0" y="90"/>
                    <a:pt x="0" y="101"/>
                    <a:pt x="0" y="114"/>
                  </a:cubicBezTo>
                  <a:cubicBezTo>
                    <a:pt x="0" y="130"/>
                    <a:pt x="0" y="141"/>
                    <a:pt x="0" y="154"/>
                  </a:cubicBezTo>
                  <a:cubicBezTo>
                    <a:pt x="0" y="170"/>
                    <a:pt x="0" y="181"/>
                    <a:pt x="0" y="194"/>
                  </a:cubicBezTo>
                  <a:cubicBezTo>
                    <a:pt x="0" y="210"/>
                    <a:pt x="0" y="220"/>
                    <a:pt x="0" y="233"/>
                  </a:cubicBezTo>
                  <a:cubicBezTo>
                    <a:pt x="0" y="252"/>
                    <a:pt x="40" y="268"/>
                    <a:pt x="91" y="268"/>
                  </a:cubicBezTo>
                  <a:cubicBezTo>
                    <a:pt x="141" y="268"/>
                    <a:pt x="182" y="252"/>
                    <a:pt x="182" y="233"/>
                  </a:cubicBezTo>
                  <a:cubicBezTo>
                    <a:pt x="182" y="220"/>
                    <a:pt x="182" y="204"/>
                    <a:pt x="182" y="194"/>
                  </a:cubicBezTo>
                  <a:cubicBezTo>
                    <a:pt x="182" y="180"/>
                    <a:pt x="182" y="165"/>
                    <a:pt x="182" y="154"/>
                  </a:cubicBezTo>
                  <a:cubicBezTo>
                    <a:pt x="182" y="140"/>
                    <a:pt x="182" y="125"/>
                    <a:pt x="182" y="114"/>
                  </a:cubicBezTo>
                  <a:cubicBezTo>
                    <a:pt x="182" y="101"/>
                    <a:pt x="182" y="85"/>
                    <a:pt x="182" y="74"/>
                  </a:cubicBezTo>
                  <a:cubicBezTo>
                    <a:pt x="182" y="61"/>
                    <a:pt x="182" y="45"/>
                    <a:pt x="182" y="34"/>
                  </a:cubicBezTo>
                  <a:cubicBezTo>
                    <a:pt x="182" y="15"/>
                    <a:pt x="141" y="0"/>
                    <a:pt x="91" y="0"/>
                  </a:cubicBezTo>
                  <a:close/>
                </a:path>
              </a:pathLst>
            </a:custGeom>
            <a:solidFill>
              <a:srgbClr val="E3E8E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7363712" y="6002058"/>
              <a:ext cx="852885" cy="355955"/>
            </a:xfrm>
            <a:custGeom>
              <a:rect b="b" l="l" r="r" t="t"/>
              <a:pathLst>
                <a:path extrusionOk="0" h="87" w="209">
                  <a:moveTo>
                    <a:pt x="105" y="87"/>
                  </a:moveTo>
                  <a:cubicBezTo>
                    <a:pt x="54" y="87"/>
                    <a:pt x="0" y="72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8" y="46"/>
                    <a:pt x="56" y="60"/>
                    <a:pt x="105" y="60"/>
                  </a:cubicBezTo>
                  <a:cubicBezTo>
                    <a:pt x="153" y="60"/>
                    <a:pt x="181" y="46"/>
                    <a:pt x="182" y="39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209" y="39"/>
                    <a:pt x="209" y="39"/>
                    <a:pt x="209" y="39"/>
                  </a:cubicBezTo>
                  <a:cubicBezTo>
                    <a:pt x="209" y="72"/>
                    <a:pt x="155" y="87"/>
                    <a:pt x="105" y="8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20"/>
            <p:cNvSpPr/>
            <p:nvPr/>
          </p:nvSpPr>
          <p:spPr>
            <a:xfrm>
              <a:off x="7363712" y="5839941"/>
              <a:ext cx="852885" cy="359480"/>
            </a:xfrm>
            <a:custGeom>
              <a:rect b="b" l="l" r="r" t="t"/>
              <a:pathLst>
                <a:path extrusionOk="0" h="88" w="209">
                  <a:moveTo>
                    <a:pt x="105" y="88"/>
                  </a:moveTo>
                  <a:cubicBezTo>
                    <a:pt x="54" y="88"/>
                    <a:pt x="0" y="73"/>
                    <a:pt x="0" y="4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8" y="46"/>
                    <a:pt x="56" y="60"/>
                    <a:pt x="105" y="60"/>
                  </a:cubicBezTo>
                  <a:cubicBezTo>
                    <a:pt x="153" y="60"/>
                    <a:pt x="181" y="46"/>
                    <a:pt x="182" y="4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209" y="40"/>
                    <a:pt x="209" y="40"/>
                    <a:pt x="209" y="40"/>
                  </a:cubicBezTo>
                  <a:cubicBezTo>
                    <a:pt x="209" y="73"/>
                    <a:pt x="155" y="88"/>
                    <a:pt x="105" y="8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20"/>
            <p:cNvSpPr/>
            <p:nvPr/>
          </p:nvSpPr>
          <p:spPr>
            <a:xfrm>
              <a:off x="7363712" y="5676060"/>
              <a:ext cx="852885" cy="359480"/>
            </a:xfrm>
            <a:custGeom>
              <a:rect b="b" l="l" r="r" t="t"/>
              <a:pathLst>
                <a:path extrusionOk="0" h="88" w="209">
                  <a:moveTo>
                    <a:pt x="105" y="88"/>
                  </a:moveTo>
                  <a:cubicBezTo>
                    <a:pt x="54" y="88"/>
                    <a:pt x="0" y="73"/>
                    <a:pt x="0" y="4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8" y="46"/>
                    <a:pt x="56" y="61"/>
                    <a:pt x="105" y="61"/>
                  </a:cubicBezTo>
                  <a:cubicBezTo>
                    <a:pt x="153" y="61"/>
                    <a:pt x="181" y="46"/>
                    <a:pt x="182" y="4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209" y="40"/>
                    <a:pt x="209" y="40"/>
                    <a:pt x="209" y="40"/>
                  </a:cubicBezTo>
                  <a:cubicBezTo>
                    <a:pt x="209" y="73"/>
                    <a:pt x="155" y="88"/>
                    <a:pt x="105" y="8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20"/>
            <p:cNvSpPr/>
            <p:nvPr/>
          </p:nvSpPr>
          <p:spPr>
            <a:xfrm>
              <a:off x="7363712" y="5512178"/>
              <a:ext cx="852885" cy="359480"/>
            </a:xfrm>
            <a:custGeom>
              <a:rect b="b" l="l" r="r" t="t"/>
              <a:pathLst>
                <a:path extrusionOk="0" h="88" w="209">
                  <a:moveTo>
                    <a:pt x="105" y="88"/>
                  </a:moveTo>
                  <a:cubicBezTo>
                    <a:pt x="54" y="88"/>
                    <a:pt x="0" y="73"/>
                    <a:pt x="0" y="4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8" y="46"/>
                    <a:pt x="56" y="61"/>
                    <a:pt x="105" y="61"/>
                  </a:cubicBezTo>
                  <a:cubicBezTo>
                    <a:pt x="153" y="61"/>
                    <a:pt x="181" y="46"/>
                    <a:pt x="182" y="4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209" y="40"/>
                    <a:pt x="209" y="40"/>
                    <a:pt x="209" y="40"/>
                  </a:cubicBezTo>
                  <a:cubicBezTo>
                    <a:pt x="209" y="73"/>
                    <a:pt x="155" y="88"/>
                    <a:pt x="105" y="8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20"/>
            <p:cNvSpPr/>
            <p:nvPr/>
          </p:nvSpPr>
          <p:spPr>
            <a:xfrm>
              <a:off x="7363712" y="5350060"/>
              <a:ext cx="852885" cy="359480"/>
            </a:xfrm>
            <a:custGeom>
              <a:rect b="b" l="l" r="r" t="t"/>
              <a:pathLst>
                <a:path extrusionOk="0" h="88" w="209">
                  <a:moveTo>
                    <a:pt x="105" y="88"/>
                  </a:moveTo>
                  <a:cubicBezTo>
                    <a:pt x="54" y="88"/>
                    <a:pt x="0" y="73"/>
                    <a:pt x="0" y="4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8" y="46"/>
                    <a:pt x="56" y="61"/>
                    <a:pt x="105" y="61"/>
                  </a:cubicBezTo>
                  <a:cubicBezTo>
                    <a:pt x="153" y="61"/>
                    <a:pt x="181" y="46"/>
                    <a:pt x="182" y="4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209" y="40"/>
                    <a:pt x="209" y="40"/>
                    <a:pt x="209" y="40"/>
                  </a:cubicBezTo>
                  <a:cubicBezTo>
                    <a:pt x="209" y="73"/>
                    <a:pt x="155" y="88"/>
                    <a:pt x="105" y="8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20"/>
            <p:cNvSpPr/>
            <p:nvPr/>
          </p:nvSpPr>
          <p:spPr>
            <a:xfrm>
              <a:off x="7363712" y="5157984"/>
              <a:ext cx="852885" cy="387674"/>
            </a:xfrm>
            <a:custGeom>
              <a:rect b="b" l="l" r="r" t="t"/>
              <a:pathLst>
                <a:path extrusionOk="0" h="95" w="209">
                  <a:moveTo>
                    <a:pt x="105" y="95"/>
                  </a:moveTo>
                  <a:cubicBezTo>
                    <a:pt x="54" y="95"/>
                    <a:pt x="0" y="80"/>
                    <a:pt x="0" y="47"/>
                  </a:cubicBezTo>
                  <a:cubicBezTo>
                    <a:pt x="0" y="15"/>
                    <a:pt x="54" y="0"/>
                    <a:pt x="105" y="0"/>
                  </a:cubicBezTo>
                  <a:cubicBezTo>
                    <a:pt x="155" y="0"/>
                    <a:pt x="209" y="15"/>
                    <a:pt x="209" y="47"/>
                  </a:cubicBezTo>
                  <a:cubicBezTo>
                    <a:pt x="209" y="80"/>
                    <a:pt x="155" y="95"/>
                    <a:pt x="105" y="95"/>
                  </a:cubicBezTo>
                  <a:close/>
                  <a:moveTo>
                    <a:pt x="105" y="27"/>
                  </a:moveTo>
                  <a:cubicBezTo>
                    <a:pt x="56" y="27"/>
                    <a:pt x="28" y="41"/>
                    <a:pt x="27" y="47"/>
                  </a:cubicBezTo>
                  <a:cubicBezTo>
                    <a:pt x="28" y="54"/>
                    <a:pt x="56" y="68"/>
                    <a:pt x="105" y="68"/>
                  </a:cubicBezTo>
                  <a:cubicBezTo>
                    <a:pt x="153" y="68"/>
                    <a:pt x="181" y="54"/>
                    <a:pt x="182" y="47"/>
                  </a:cubicBezTo>
                  <a:cubicBezTo>
                    <a:pt x="181" y="41"/>
                    <a:pt x="153" y="27"/>
                    <a:pt x="105" y="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20"/>
            <p:cNvSpPr/>
            <p:nvPr/>
          </p:nvSpPr>
          <p:spPr>
            <a:xfrm>
              <a:off x="6868546" y="5524514"/>
              <a:ext cx="743631" cy="932181"/>
            </a:xfrm>
            <a:custGeom>
              <a:rect b="b" l="l" r="r" t="t"/>
              <a:pathLst>
                <a:path extrusionOk="0" h="228" w="182">
                  <a:moveTo>
                    <a:pt x="91" y="0"/>
                  </a:moveTo>
                  <a:cubicBezTo>
                    <a:pt x="41" y="0"/>
                    <a:pt x="0" y="16"/>
                    <a:pt x="0" y="35"/>
                  </a:cubicBezTo>
                  <a:cubicBezTo>
                    <a:pt x="0" y="51"/>
                    <a:pt x="0" y="61"/>
                    <a:pt x="0" y="75"/>
                  </a:cubicBezTo>
                  <a:cubicBezTo>
                    <a:pt x="0" y="91"/>
                    <a:pt x="0" y="101"/>
                    <a:pt x="0" y="114"/>
                  </a:cubicBezTo>
                  <a:cubicBezTo>
                    <a:pt x="0" y="131"/>
                    <a:pt x="0" y="141"/>
                    <a:pt x="0" y="154"/>
                  </a:cubicBezTo>
                  <a:cubicBezTo>
                    <a:pt x="0" y="170"/>
                    <a:pt x="0" y="181"/>
                    <a:pt x="0" y="194"/>
                  </a:cubicBezTo>
                  <a:cubicBezTo>
                    <a:pt x="0" y="213"/>
                    <a:pt x="41" y="228"/>
                    <a:pt x="91" y="228"/>
                  </a:cubicBezTo>
                  <a:cubicBezTo>
                    <a:pt x="141" y="228"/>
                    <a:pt x="182" y="213"/>
                    <a:pt x="182" y="194"/>
                  </a:cubicBezTo>
                  <a:cubicBezTo>
                    <a:pt x="182" y="181"/>
                    <a:pt x="182" y="165"/>
                    <a:pt x="182" y="154"/>
                  </a:cubicBezTo>
                  <a:cubicBezTo>
                    <a:pt x="182" y="141"/>
                    <a:pt x="182" y="125"/>
                    <a:pt x="182" y="114"/>
                  </a:cubicBezTo>
                  <a:cubicBezTo>
                    <a:pt x="182" y="101"/>
                    <a:pt x="182" y="85"/>
                    <a:pt x="182" y="75"/>
                  </a:cubicBezTo>
                  <a:cubicBezTo>
                    <a:pt x="182" y="61"/>
                    <a:pt x="182" y="45"/>
                    <a:pt x="182" y="35"/>
                  </a:cubicBezTo>
                  <a:cubicBezTo>
                    <a:pt x="182" y="16"/>
                    <a:pt x="141" y="0"/>
                    <a:pt x="91" y="0"/>
                  </a:cubicBezTo>
                  <a:close/>
                </a:path>
              </a:pathLst>
            </a:custGeom>
            <a:solidFill>
              <a:srgbClr val="E3E8E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20"/>
            <p:cNvSpPr/>
            <p:nvPr/>
          </p:nvSpPr>
          <p:spPr>
            <a:xfrm>
              <a:off x="6812156" y="6153605"/>
              <a:ext cx="858171" cy="359480"/>
            </a:xfrm>
            <a:custGeom>
              <a:rect b="b" l="l" r="r" t="t"/>
              <a:pathLst>
                <a:path extrusionOk="0" h="88" w="210">
                  <a:moveTo>
                    <a:pt x="105" y="88"/>
                  </a:moveTo>
                  <a:cubicBezTo>
                    <a:pt x="54" y="88"/>
                    <a:pt x="0" y="73"/>
                    <a:pt x="0" y="4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9" y="46"/>
                    <a:pt x="56" y="61"/>
                    <a:pt x="105" y="61"/>
                  </a:cubicBezTo>
                  <a:cubicBezTo>
                    <a:pt x="153" y="61"/>
                    <a:pt x="181" y="46"/>
                    <a:pt x="182" y="4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10" y="40"/>
                    <a:pt x="210" y="40"/>
                    <a:pt x="210" y="40"/>
                  </a:cubicBezTo>
                  <a:cubicBezTo>
                    <a:pt x="210" y="73"/>
                    <a:pt x="155" y="88"/>
                    <a:pt x="105" y="8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20"/>
            <p:cNvSpPr/>
            <p:nvPr/>
          </p:nvSpPr>
          <p:spPr>
            <a:xfrm>
              <a:off x="6812156" y="5989724"/>
              <a:ext cx="858171" cy="359480"/>
            </a:xfrm>
            <a:custGeom>
              <a:rect b="b" l="l" r="r" t="t"/>
              <a:pathLst>
                <a:path extrusionOk="0" h="88" w="210">
                  <a:moveTo>
                    <a:pt x="105" y="88"/>
                  </a:moveTo>
                  <a:cubicBezTo>
                    <a:pt x="54" y="88"/>
                    <a:pt x="0" y="73"/>
                    <a:pt x="0" y="4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9" y="46"/>
                    <a:pt x="56" y="61"/>
                    <a:pt x="105" y="61"/>
                  </a:cubicBezTo>
                  <a:cubicBezTo>
                    <a:pt x="153" y="61"/>
                    <a:pt x="181" y="46"/>
                    <a:pt x="182" y="4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10" y="40"/>
                    <a:pt x="210" y="40"/>
                    <a:pt x="210" y="40"/>
                  </a:cubicBezTo>
                  <a:cubicBezTo>
                    <a:pt x="210" y="73"/>
                    <a:pt x="155" y="88"/>
                    <a:pt x="105" y="8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20"/>
            <p:cNvSpPr/>
            <p:nvPr/>
          </p:nvSpPr>
          <p:spPr>
            <a:xfrm>
              <a:off x="6812156" y="5831130"/>
              <a:ext cx="858171" cy="355955"/>
            </a:xfrm>
            <a:custGeom>
              <a:rect b="b" l="l" r="r" t="t"/>
              <a:pathLst>
                <a:path extrusionOk="0" h="87" w="210">
                  <a:moveTo>
                    <a:pt x="105" y="87"/>
                  </a:moveTo>
                  <a:cubicBezTo>
                    <a:pt x="54" y="87"/>
                    <a:pt x="0" y="72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9" y="45"/>
                    <a:pt x="56" y="60"/>
                    <a:pt x="105" y="60"/>
                  </a:cubicBezTo>
                  <a:cubicBezTo>
                    <a:pt x="153" y="60"/>
                    <a:pt x="181" y="45"/>
                    <a:pt x="182" y="39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10" y="39"/>
                    <a:pt x="210" y="39"/>
                    <a:pt x="210" y="39"/>
                  </a:cubicBezTo>
                  <a:cubicBezTo>
                    <a:pt x="210" y="72"/>
                    <a:pt x="155" y="87"/>
                    <a:pt x="105" y="8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20"/>
            <p:cNvSpPr/>
            <p:nvPr/>
          </p:nvSpPr>
          <p:spPr>
            <a:xfrm>
              <a:off x="6812156" y="5667249"/>
              <a:ext cx="858171" cy="355955"/>
            </a:xfrm>
            <a:custGeom>
              <a:rect b="b" l="l" r="r" t="t"/>
              <a:pathLst>
                <a:path extrusionOk="0" h="87" w="210">
                  <a:moveTo>
                    <a:pt x="105" y="87"/>
                  </a:moveTo>
                  <a:cubicBezTo>
                    <a:pt x="54" y="87"/>
                    <a:pt x="0" y="72"/>
                    <a:pt x="0" y="4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9" y="46"/>
                    <a:pt x="56" y="60"/>
                    <a:pt x="105" y="60"/>
                  </a:cubicBezTo>
                  <a:cubicBezTo>
                    <a:pt x="153" y="60"/>
                    <a:pt x="181" y="46"/>
                    <a:pt x="182" y="39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10" y="40"/>
                    <a:pt x="210" y="40"/>
                    <a:pt x="210" y="40"/>
                  </a:cubicBezTo>
                  <a:cubicBezTo>
                    <a:pt x="210" y="72"/>
                    <a:pt x="155" y="87"/>
                    <a:pt x="105" y="8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20"/>
            <p:cNvSpPr/>
            <p:nvPr/>
          </p:nvSpPr>
          <p:spPr>
            <a:xfrm>
              <a:off x="6812156" y="5471648"/>
              <a:ext cx="858171" cy="392962"/>
            </a:xfrm>
            <a:custGeom>
              <a:rect b="b" l="l" r="r" t="t"/>
              <a:pathLst>
                <a:path extrusionOk="0" h="96" w="210">
                  <a:moveTo>
                    <a:pt x="105" y="96"/>
                  </a:moveTo>
                  <a:cubicBezTo>
                    <a:pt x="54" y="96"/>
                    <a:pt x="0" y="81"/>
                    <a:pt x="0" y="48"/>
                  </a:cubicBezTo>
                  <a:cubicBezTo>
                    <a:pt x="0" y="15"/>
                    <a:pt x="54" y="0"/>
                    <a:pt x="105" y="0"/>
                  </a:cubicBezTo>
                  <a:cubicBezTo>
                    <a:pt x="155" y="0"/>
                    <a:pt x="210" y="15"/>
                    <a:pt x="210" y="48"/>
                  </a:cubicBezTo>
                  <a:cubicBezTo>
                    <a:pt x="210" y="81"/>
                    <a:pt x="155" y="96"/>
                    <a:pt x="105" y="96"/>
                  </a:cubicBezTo>
                  <a:close/>
                  <a:moveTo>
                    <a:pt x="105" y="27"/>
                  </a:moveTo>
                  <a:cubicBezTo>
                    <a:pt x="56" y="27"/>
                    <a:pt x="29" y="42"/>
                    <a:pt x="27" y="48"/>
                  </a:cubicBezTo>
                  <a:cubicBezTo>
                    <a:pt x="29" y="54"/>
                    <a:pt x="56" y="68"/>
                    <a:pt x="105" y="68"/>
                  </a:cubicBezTo>
                  <a:cubicBezTo>
                    <a:pt x="153" y="68"/>
                    <a:pt x="181" y="54"/>
                    <a:pt x="182" y="48"/>
                  </a:cubicBezTo>
                  <a:cubicBezTo>
                    <a:pt x="181" y="41"/>
                    <a:pt x="153" y="27"/>
                    <a:pt x="105" y="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21" name="Google Shape;321;p20"/>
          <p:cNvCxnSpPr/>
          <p:nvPr/>
        </p:nvCxnSpPr>
        <p:spPr>
          <a:xfrm rot="10800000">
            <a:off x="5474365" y="891672"/>
            <a:ext cx="1583351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Badge Unfollow with solid fill" id="322" name="Google Shape;32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852" y="1847590"/>
            <a:ext cx="794999" cy="794999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20"/>
          <p:cNvSpPr txBox="1"/>
          <p:nvPr/>
        </p:nvSpPr>
        <p:spPr>
          <a:xfrm>
            <a:off x="1594986" y="2050778"/>
            <a:ext cx="33555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Cost/Benefit ratio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adge Unfollow with solid fill" id="324" name="Google Shape;32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929" y="2939427"/>
            <a:ext cx="794999" cy="794999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20"/>
          <p:cNvSpPr txBox="1"/>
          <p:nvPr/>
        </p:nvSpPr>
        <p:spPr>
          <a:xfrm>
            <a:off x="1591063" y="3142615"/>
            <a:ext cx="33555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  <a:endParaRPr/>
          </a:p>
        </p:txBody>
      </p:sp>
      <p:pic>
        <p:nvPicPr>
          <p:cNvPr descr="Badge Unfollow with solid fill" id="326" name="Google Shape;32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0321" y="4197608"/>
            <a:ext cx="794999" cy="794999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20"/>
          <p:cNvSpPr txBox="1"/>
          <p:nvPr/>
        </p:nvSpPr>
        <p:spPr>
          <a:xfrm>
            <a:off x="1585455" y="4400796"/>
            <a:ext cx="33555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Feasible</a:t>
            </a:r>
            <a:endParaRPr/>
          </a:p>
        </p:txBody>
      </p:sp>
      <p:pic>
        <p:nvPicPr>
          <p:cNvPr descr="Badge Unfollow with solid fill" id="328" name="Google Shape;32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846" y="5354258"/>
            <a:ext cx="794999" cy="794999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20"/>
          <p:cNvSpPr txBox="1"/>
          <p:nvPr/>
        </p:nvSpPr>
        <p:spPr>
          <a:xfrm>
            <a:off x="1595030" y="5567096"/>
            <a:ext cx="335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Comparison with others DLT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25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dk2"/>
              </a:gs>
            </a:gsLst>
            <a:lin ang="2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6" name="Google Shape;336;p21"/>
          <p:cNvGrpSpPr/>
          <p:nvPr/>
        </p:nvGrpSpPr>
        <p:grpSpPr>
          <a:xfrm>
            <a:off x="0" y="-77012"/>
            <a:ext cx="15412825" cy="16074031"/>
            <a:chOff x="0" y="-77012"/>
            <a:chExt cx="15412825" cy="16074031"/>
          </a:xfrm>
        </p:grpSpPr>
        <p:grpSp>
          <p:nvGrpSpPr>
            <p:cNvPr id="337" name="Google Shape;337;p21"/>
            <p:cNvGrpSpPr/>
            <p:nvPr/>
          </p:nvGrpSpPr>
          <p:grpSpPr>
            <a:xfrm>
              <a:off x="0" y="5280998"/>
              <a:ext cx="12148525" cy="10716021"/>
              <a:chOff x="3286" y="1675"/>
              <a:chExt cx="1094" cy="965"/>
            </a:xfrm>
          </p:grpSpPr>
          <p:sp>
            <p:nvSpPr>
              <p:cNvPr id="338" name="Google Shape;338;p21"/>
              <p:cNvSpPr/>
              <p:nvPr/>
            </p:nvSpPr>
            <p:spPr>
              <a:xfrm>
                <a:off x="3384" y="1685"/>
                <a:ext cx="910" cy="838"/>
              </a:xfrm>
              <a:custGeom>
                <a:rect b="b" l="l" r="r" t="t"/>
                <a:pathLst>
                  <a:path extrusionOk="0" h="352" w="383">
                    <a:moveTo>
                      <a:pt x="233" y="49"/>
                    </a:moveTo>
                    <a:cubicBezTo>
                      <a:pt x="226" y="49"/>
                      <a:pt x="219" y="50"/>
                      <a:pt x="212" y="51"/>
                    </a:cubicBezTo>
                    <a:cubicBezTo>
                      <a:pt x="191" y="53"/>
                      <a:pt x="170" y="60"/>
                      <a:pt x="151" y="70"/>
                    </a:cubicBezTo>
                    <a:cubicBezTo>
                      <a:pt x="163" y="67"/>
                      <a:pt x="175" y="66"/>
                      <a:pt x="187" y="66"/>
                    </a:cubicBezTo>
                    <a:cubicBezTo>
                      <a:pt x="185" y="66"/>
                      <a:pt x="188" y="66"/>
                      <a:pt x="189" y="66"/>
                    </a:cubicBezTo>
                    <a:cubicBezTo>
                      <a:pt x="192" y="66"/>
                      <a:pt x="195" y="67"/>
                      <a:pt x="198" y="67"/>
                    </a:cubicBezTo>
                    <a:cubicBezTo>
                      <a:pt x="207" y="68"/>
                      <a:pt x="216" y="71"/>
                      <a:pt x="225" y="74"/>
                    </a:cubicBezTo>
                    <a:cubicBezTo>
                      <a:pt x="242" y="81"/>
                      <a:pt x="257" y="91"/>
                      <a:pt x="270" y="102"/>
                    </a:cubicBezTo>
                    <a:cubicBezTo>
                      <a:pt x="291" y="119"/>
                      <a:pt x="309" y="139"/>
                      <a:pt x="319" y="164"/>
                    </a:cubicBezTo>
                    <a:cubicBezTo>
                      <a:pt x="325" y="176"/>
                      <a:pt x="327" y="189"/>
                      <a:pt x="328" y="202"/>
                    </a:cubicBezTo>
                    <a:cubicBezTo>
                      <a:pt x="328" y="201"/>
                      <a:pt x="328" y="201"/>
                      <a:pt x="328" y="201"/>
                    </a:cubicBezTo>
                    <a:cubicBezTo>
                      <a:pt x="328" y="229"/>
                      <a:pt x="318" y="255"/>
                      <a:pt x="303" y="278"/>
                    </a:cubicBezTo>
                    <a:cubicBezTo>
                      <a:pt x="287" y="300"/>
                      <a:pt x="268" y="319"/>
                      <a:pt x="245" y="333"/>
                    </a:cubicBezTo>
                    <a:cubicBezTo>
                      <a:pt x="229" y="342"/>
                      <a:pt x="211" y="348"/>
                      <a:pt x="192" y="350"/>
                    </a:cubicBezTo>
                    <a:cubicBezTo>
                      <a:pt x="194" y="351"/>
                      <a:pt x="197" y="351"/>
                      <a:pt x="199" y="351"/>
                    </a:cubicBezTo>
                    <a:cubicBezTo>
                      <a:pt x="199" y="351"/>
                      <a:pt x="199" y="351"/>
                      <a:pt x="199" y="351"/>
                    </a:cubicBezTo>
                    <a:cubicBezTo>
                      <a:pt x="204" y="352"/>
                      <a:pt x="210" y="352"/>
                      <a:pt x="215" y="352"/>
                    </a:cubicBezTo>
                    <a:cubicBezTo>
                      <a:pt x="227" y="352"/>
                      <a:pt x="240" y="351"/>
                      <a:pt x="253" y="347"/>
                    </a:cubicBezTo>
                    <a:cubicBezTo>
                      <a:pt x="272" y="342"/>
                      <a:pt x="290" y="333"/>
                      <a:pt x="306" y="322"/>
                    </a:cubicBezTo>
                    <a:cubicBezTo>
                      <a:pt x="335" y="302"/>
                      <a:pt x="358" y="273"/>
                      <a:pt x="371" y="241"/>
                    </a:cubicBezTo>
                    <a:cubicBezTo>
                      <a:pt x="378" y="223"/>
                      <a:pt x="383" y="202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3" y="143"/>
                      <a:pt x="362" y="106"/>
                      <a:pt x="332" y="82"/>
                    </a:cubicBezTo>
                    <a:cubicBezTo>
                      <a:pt x="304" y="60"/>
                      <a:pt x="268" y="49"/>
                      <a:pt x="233" y="49"/>
                    </a:cubicBezTo>
                    <a:moveTo>
                      <a:pt x="382" y="180"/>
                    </a:moveTo>
                    <a:cubicBezTo>
                      <a:pt x="382" y="180"/>
                      <a:pt x="382" y="181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4"/>
                      <a:pt x="382" y="184"/>
                    </a:cubicBezTo>
                    <a:cubicBezTo>
                      <a:pt x="382" y="184"/>
                      <a:pt x="382" y="183"/>
                      <a:pt x="382" y="182"/>
                    </a:cubicBezTo>
                    <a:cubicBezTo>
                      <a:pt x="382" y="181"/>
                      <a:pt x="382" y="180"/>
                      <a:pt x="382" y="180"/>
                    </a:cubicBezTo>
                    <a:moveTo>
                      <a:pt x="207" y="0"/>
                    </a:moveTo>
                    <a:cubicBezTo>
                      <a:pt x="204" y="0"/>
                      <a:pt x="202" y="0"/>
                      <a:pt x="200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00" y="0"/>
                      <a:pt x="199" y="0"/>
                      <a:pt x="199" y="0"/>
                    </a:cubicBezTo>
                    <a:cubicBezTo>
                      <a:pt x="136" y="6"/>
                      <a:pt x="75" y="36"/>
                      <a:pt x="30" y="80"/>
                    </a:cubicBezTo>
                    <a:cubicBezTo>
                      <a:pt x="19" y="91"/>
                      <a:pt x="9" y="102"/>
                      <a:pt x="0" y="115"/>
                    </a:cubicBezTo>
                    <a:cubicBezTo>
                      <a:pt x="17" y="94"/>
                      <a:pt x="37" y="76"/>
                      <a:pt x="59" y="60"/>
                    </a:cubicBezTo>
                    <a:cubicBezTo>
                      <a:pt x="85" y="41"/>
                      <a:pt x="113" y="24"/>
                      <a:pt x="143" y="14"/>
                    </a:cubicBezTo>
                    <a:cubicBezTo>
                      <a:pt x="164" y="6"/>
                      <a:pt x="185" y="1"/>
                      <a:pt x="207" y="0"/>
                    </a:cubicBezTo>
                  </a:path>
                </a:pathLst>
              </a:custGeom>
              <a:solidFill>
                <a:schemeClr val="lt1">
                  <a:alpha val="2745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339;p21"/>
              <p:cNvSpPr/>
              <p:nvPr/>
            </p:nvSpPr>
            <p:spPr>
              <a:xfrm>
                <a:off x="4147" y="2425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>
                  <a:alpha val="2745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40;p21"/>
              <p:cNvSpPr/>
              <p:nvPr/>
            </p:nvSpPr>
            <p:spPr>
              <a:xfrm>
                <a:off x="4147" y="2425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0" y="0"/>
                    </a:lnTo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1">
                  <a:alpha val="2745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21"/>
              <p:cNvSpPr/>
              <p:nvPr/>
            </p:nvSpPr>
            <p:spPr>
              <a:xfrm>
                <a:off x="3286" y="1675"/>
                <a:ext cx="1094" cy="965"/>
              </a:xfrm>
              <a:custGeom>
                <a:rect b="b" l="l" r="r" t="t"/>
                <a:pathLst>
                  <a:path extrusionOk="0" h="405" w="460">
                    <a:moveTo>
                      <a:pt x="456" y="144"/>
                    </a:moveTo>
                    <a:cubicBezTo>
                      <a:pt x="447" y="102"/>
                      <a:pt x="423" y="64"/>
                      <a:pt x="389" y="39"/>
                    </a:cubicBezTo>
                    <a:cubicBezTo>
                      <a:pt x="350" y="11"/>
                      <a:pt x="299" y="0"/>
                      <a:pt x="253" y="3"/>
                    </a:cubicBezTo>
                    <a:cubicBezTo>
                      <a:pt x="226" y="5"/>
                      <a:pt x="200" y="11"/>
                      <a:pt x="175" y="21"/>
                    </a:cubicBezTo>
                    <a:cubicBezTo>
                      <a:pt x="151" y="31"/>
                      <a:pt x="129" y="44"/>
                      <a:pt x="107" y="59"/>
                    </a:cubicBezTo>
                    <a:cubicBezTo>
                      <a:pt x="77" y="80"/>
                      <a:pt x="48" y="106"/>
                      <a:pt x="28" y="137"/>
                    </a:cubicBezTo>
                    <a:cubicBezTo>
                      <a:pt x="7" y="171"/>
                      <a:pt x="0" y="210"/>
                      <a:pt x="12" y="248"/>
                    </a:cubicBezTo>
                    <a:cubicBezTo>
                      <a:pt x="23" y="284"/>
                      <a:pt x="48" y="316"/>
                      <a:pt x="76" y="340"/>
                    </a:cubicBezTo>
                    <a:cubicBezTo>
                      <a:pt x="108" y="367"/>
                      <a:pt x="145" y="389"/>
                      <a:pt x="186" y="398"/>
                    </a:cubicBezTo>
                    <a:cubicBezTo>
                      <a:pt x="205" y="403"/>
                      <a:pt x="224" y="405"/>
                      <a:pt x="243" y="404"/>
                    </a:cubicBezTo>
                    <a:cubicBezTo>
                      <a:pt x="264" y="402"/>
                      <a:pt x="286" y="398"/>
                      <a:pt x="306" y="390"/>
                    </a:cubicBezTo>
                    <a:cubicBezTo>
                      <a:pt x="350" y="374"/>
                      <a:pt x="388" y="344"/>
                      <a:pt x="416" y="307"/>
                    </a:cubicBezTo>
                    <a:cubicBezTo>
                      <a:pt x="444" y="270"/>
                      <a:pt x="460" y="225"/>
                      <a:pt x="460" y="179"/>
                    </a:cubicBezTo>
                    <a:cubicBezTo>
                      <a:pt x="460" y="167"/>
                      <a:pt x="459" y="155"/>
                      <a:pt x="456" y="144"/>
                    </a:cubicBezTo>
                    <a:cubicBezTo>
                      <a:pt x="453" y="127"/>
                      <a:pt x="460" y="160"/>
                      <a:pt x="456" y="144"/>
                    </a:cubicBezTo>
                    <a:close/>
                    <a:moveTo>
                      <a:pt x="423" y="195"/>
                    </a:moveTo>
                    <a:cubicBezTo>
                      <a:pt x="422" y="232"/>
                      <a:pt x="404" y="270"/>
                      <a:pt x="380" y="297"/>
                    </a:cubicBezTo>
                    <a:cubicBezTo>
                      <a:pt x="358" y="322"/>
                      <a:pt x="330" y="340"/>
                      <a:pt x="299" y="350"/>
                    </a:cubicBezTo>
                    <a:cubicBezTo>
                      <a:pt x="280" y="356"/>
                      <a:pt x="260" y="357"/>
                      <a:pt x="240" y="355"/>
                    </a:cubicBezTo>
                    <a:cubicBezTo>
                      <a:pt x="240" y="355"/>
                      <a:pt x="240" y="355"/>
                      <a:pt x="240" y="355"/>
                    </a:cubicBezTo>
                    <a:cubicBezTo>
                      <a:pt x="193" y="349"/>
                      <a:pt x="156" y="317"/>
                      <a:pt x="127" y="281"/>
                    </a:cubicBezTo>
                    <a:cubicBezTo>
                      <a:pt x="111" y="262"/>
                      <a:pt x="98" y="238"/>
                      <a:pt x="95" y="212"/>
                    </a:cubicBezTo>
                    <a:cubicBezTo>
                      <a:pt x="94" y="197"/>
                      <a:pt x="97" y="181"/>
                      <a:pt x="103" y="167"/>
                    </a:cubicBezTo>
                    <a:cubicBezTo>
                      <a:pt x="112" y="146"/>
                      <a:pt x="127" y="128"/>
                      <a:pt x="143" y="112"/>
                    </a:cubicBezTo>
                    <a:cubicBezTo>
                      <a:pt x="156" y="99"/>
                      <a:pt x="170" y="87"/>
                      <a:pt x="186" y="78"/>
                    </a:cubicBezTo>
                    <a:cubicBezTo>
                      <a:pt x="232" y="51"/>
                      <a:pt x="289" y="46"/>
                      <a:pt x="339" y="66"/>
                    </a:cubicBezTo>
                    <a:cubicBezTo>
                      <a:pt x="385" y="85"/>
                      <a:pt x="421" y="129"/>
                      <a:pt x="423" y="180"/>
                    </a:cubicBezTo>
                    <a:cubicBezTo>
                      <a:pt x="423" y="185"/>
                      <a:pt x="423" y="190"/>
                      <a:pt x="423" y="195"/>
                    </a:cubicBezTo>
                    <a:cubicBezTo>
                      <a:pt x="423" y="197"/>
                      <a:pt x="423" y="194"/>
                      <a:pt x="423" y="195"/>
                    </a:cubicBezTo>
                    <a:close/>
                  </a:path>
                </a:pathLst>
              </a:custGeom>
              <a:solidFill>
                <a:schemeClr val="lt1">
                  <a:alpha val="2745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42" name="Google Shape;342;p21"/>
            <p:cNvSpPr/>
            <p:nvPr/>
          </p:nvSpPr>
          <p:spPr>
            <a:xfrm>
              <a:off x="1646032" y="2688184"/>
              <a:ext cx="12148525" cy="10716021"/>
            </a:xfrm>
            <a:custGeom>
              <a:rect b="b" l="l" r="r" t="t"/>
              <a:pathLst>
                <a:path extrusionOk="0" h="405" w="460">
                  <a:moveTo>
                    <a:pt x="456" y="144"/>
                  </a:moveTo>
                  <a:cubicBezTo>
                    <a:pt x="447" y="102"/>
                    <a:pt x="423" y="64"/>
                    <a:pt x="389" y="39"/>
                  </a:cubicBezTo>
                  <a:cubicBezTo>
                    <a:pt x="350" y="11"/>
                    <a:pt x="299" y="0"/>
                    <a:pt x="253" y="3"/>
                  </a:cubicBezTo>
                  <a:cubicBezTo>
                    <a:pt x="226" y="5"/>
                    <a:pt x="200" y="11"/>
                    <a:pt x="175" y="21"/>
                  </a:cubicBezTo>
                  <a:cubicBezTo>
                    <a:pt x="151" y="31"/>
                    <a:pt x="129" y="44"/>
                    <a:pt x="107" y="59"/>
                  </a:cubicBezTo>
                  <a:cubicBezTo>
                    <a:pt x="77" y="80"/>
                    <a:pt x="48" y="106"/>
                    <a:pt x="28" y="137"/>
                  </a:cubicBezTo>
                  <a:cubicBezTo>
                    <a:pt x="7" y="171"/>
                    <a:pt x="0" y="210"/>
                    <a:pt x="12" y="248"/>
                  </a:cubicBezTo>
                  <a:cubicBezTo>
                    <a:pt x="23" y="284"/>
                    <a:pt x="48" y="316"/>
                    <a:pt x="76" y="340"/>
                  </a:cubicBezTo>
                  <a:cubicBezTo>
                    <a:pt x="108" y="367"/>
                    <a:pt x="145" y="389"/>
                    <a:pt x="186" y="398"/>
                  </a:cubicBezTo>
                  <a:cubicBezTo>
                    <a:pt x="205" y="403"/>
                    <a:pt x="224" y="405"/>
                    <a:pt x="243" y="404"/>
                  </a:cubicBezTo>
                  <a:cubicBezTo>
                    <a:pt x="264" y="402"/>
                    <a:pt x="286" y="398"/>
                    <a:pt x="306" y="390"/>
                  </a:cubicBezTo>
                  <a:cubicBezTo>
                    <a:pt x="350" y="374"/>
                    <a:pt x="388" y="344"/>
                    <a:pt x="416" y="307"/>
                  </a:cubicBezTo>
                  <a:cubicBezTo>
                    <a:pt x="444" y="270"/>
                    <a:pt x="460" y="225"/>
                    <a:pt x="460" y="179"/>
                  </a:cubicBezTo>
                  <a:cubicBezTo>
                    <a:pt x="460" y="167"/>
                    <a:pt x="459" y="155"/>
                    <a:pt x="456" y="144"/>
                  </a:cubicBezTo>
                  <a:cubicBezTo>
                    <a:pt x="453" y="127"/>
                    <a:pt x="460" y="160"/>
                    <a:pt x="456" y="144"/>
                  </a:cubicBezTo>
                  <a:close/>
                  <a:moveTo>
                    <a:pt x="423" y="195"/>
                  </a:moveTo>
                  <a:cubicBezTo>
                    <a:pt x="422" y="232"/>
                    <a:pt x="404" y="270"/>
                    <a:pt x="380" y="297"/>
                  </a:cubicBezTo>
                  <a:cubicBezTo>
                    <a:pt x="358" y="322"/>
                    <a:pt x="330" y="340"/>
                    <a:pt x="299" y="350"/>
                  </a:cubicBezTo>
                  <a:cubicBezTo>
                    <a:pt x="280" y="356"/>
                    <a:pt x="260" y="357"/>
                    <a:pt x="240" y="355"/>
                  </a:cubicBezTo>
                  <a:cubicBezTo>
                    <a:pt x="240" y="355"/>
                    <a:pt x="240" y="355"/>
                    <a:pt x="240" y="355"/>
                  </a:cubicBezTo>
                  <a:cubicBezTo>
                    <a:pt x="193" y="349"/>
                    <a:pt x="156" y="317"/>
                    <a:pt x="127" y="281"/>
                  </a:cubicBezTo>
                  <a:cubicBezTo>
                    <a:pt x="111" y="262"/>
                    <a:pt x="98" y="238"/>
                    <a:pt x="95" y="212"/>
                  </a:cubicBezTo>
                  <a:cubicBezTo>
                    <a:pt x="94" y="197"/>
                    <a:pt x="97" y="181"/>
                    <a:pt x="103" y="167"/>
                  </a:cubicBezTo>
                  <a:cubicBezTo>
                    <a:pt x="112" y="146"/>
                    <a:pt x="127" y="128"/>
                    <a:pt x="143" y="112"/>
                  </a:cubicBezTo>
                  <a:cubicBezTo>
                    <a:pt x="156" y="99"/>
                    <a:pt x="170" y="87"/>
                    <a:pt x="186" y="78"/>
                  </a:cubicBezTo>
                  <a:cubicBezTo>
                    <a:pt x="232" y="51"/>
                    <a:pt x="289" y="46"/>
                    <a:pt x="339" y="66"/>
                  </a:cubicBezTo>
                  <a:cubicBezTo>
                    <a:pt x="385" y="85"/>
                    <a:pt x="421" y="129"/>
                    <a:pt x="423" y="180"/>
                  </a:cubicBezTo>
                  <a:cubicBezTo>
                    <a:pt x="423" y="185"/>
                    <a:pt x="423" y="190"/>
                    <a:pt x="423" y="195"/>
                  </a:cubicBezTo>
                  <a:cubicBezTo>
                    <a:pt x="423" y="197"/>
                    <a:pt x="423" y="194"/>
                    <a:pt x="423" y="195"/>
                  </a:cubicBez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21"/>
            <p:cNvSpPr/>
            <p:nvPr/>
          </p:nvSpPr>
          <p:spPr>
            <a:xfrm>
              <a:off x="3264300" y="-77012"/>
              <a:ext cx="12148525" cy="10716021"/>
            </a:xfrm>
            <a:custGeom>
              <a:rect b="b" l="l" r="r" t="t"/>
              <a:pathLst>
                <a:path extrusionOk="0" h="405" w="460">
                  <a:moveTo>
                    <a:pt x="456" y="144"/>
                  </a:moveTo>
                  <a:cubicBezTo>
                    <a:pt x="447" y="102"/>
                    <a:pt x="423" y="64"/>
                    <a:pt x="389" y="39"/>
                  </a:cubicBezTo>
                  <a:cubicBezTo>
                    <a:pt x="350" y="11"/>
                    <a:pt x="299" y="0"/>
                    <a:pt x="253" y="3"/>
                  </a:cubicBezTo>
                  <a:cubicBezTo>
                    <a:pt x="226" y="5"/>
                    <a:pt x="200" y="11"/>
                    <a:pt x="175" y="21"/>
                  </a:cubicBezTo>
                  <a:cubicBezTo>
                    <a:pt x="151" y="31"/>
                    <a:pt x="129" y="44"/>
                    <a:pt x="107" y="59"/>
                  </a:cubicBezTo>
                  <a:cubicBezTo>
                    <a:pt x="77" y="80"/>
                    <a:pt x="48" y="106"/>
                    <a:pt x="28" y="137"/>
                  </a:cubicBezTo>
                  <a:cubicBezTo>
                    <a:pt x="7" y="171"/>
                    <a:pt x="0" y="210"/>
                    <a:pt x="12" y="248"/>
                  </a:cubicBezTo>
                  <a:cubicBezTo>
                    <a:pt x="23" y="284"/>
                    <a:pt x="48" y="316"/>
                    <a:pt x="76" y="340"/>
                  </a:cubicBezTo>
                  <a:cubicBezTo>
                    <a:pt x="108" y="367"/>
                    <a:pt x="145" y="389"/>
                    <a:pt x="186" y="398"/>
                  </a:cubicBezTo>
                  <a:cubicBezTo>
                    <a:pt x="205" y="403"/>
                    <a:pt x="224" y="405"/>
                    <a:pt x="243" y="404"/>
                  </a:cubicBezTo>
                  <a:cubicBezTo>
                    <a:pt x="264" y="402"/>
                    <a:pt x="286" y="398"/>
                    <a:pt x="306" y="390"/>
                  </a:cubicBezTo>
                  <a:cubicBezTo>
                    <a:pt x="350" y="374"/>
                    <a:pt x="388" y="344"/>
                    <a:pt x="416" y="307"/>
                  </a:cubicBezTo>
                  <a:cubicBezTo>
                    <a:pt x="444" y="270"/>
                    <a:pt x="460" y="225"/>
                    <a:pt x="460" y="179"/>
                  </a:cubicBezTo>
                  <a:cubicBezTo>
                    <a:pt x="460" y="167"/>
                    <a:pt x="459" y="155"/>
                    <a:pt x="456" y="144"/>
                  </a:cubicBezTo>
                  <a:cubicBezTo>
                    <a:pt x="453" y="127"/>
                    <a:pt x="460" y="160"/>
                    <a:pt x="456" y="144"/>
                  </a:cubicBezTo>
                  <a:close/>
                  <a:moveTo>
                    <a:pt x="423" y="195"/>
                  </a:moveTo>
                  <a:cubicBezTo>
                    <a:pt x="422" y="232"/>
                    <a:pt x="404" y="270"/>
                    <a:pt x="380" y="297"/>
                  </a:cubicBezTo>
                  <a:cubicBezTo>
                    <a:pt x="358" y="322"/>
                    <a:pt x="330" y="340"/>
                    <a:pt x="299" y="350"/>
                  </a:cubicBezTo>
                  <a:cubicBezTo>
                    <a:pt x="280" y="356"/>
                    <a:pt x="260" y="357"/>
                    <a:pt x="240" y="355"/>
                  </a:cubicBezTo>
                  <a:cubicBezTo>
                    <a:pt x="240" y="355"/>
                    <a:pt x="240" y="355"/>
                    <a:pt x="240" y="355"/>
                  </a:cubicBezTo>
                  <a:cubicBezTo>
                    <a:pt x="193" y="349"/>
                    <a:pt x="156" y="317"/>
                    <a:pt x="127" y="281"/>
                  </a:cubicBezTo>
                  <a:cubicBezTo>
                    <a:pt x="111" y="262"/>
                    <a:pt x="98" y="238"/>
                    <a:pt x="95" y="212"/>
                  </a:cubicBezTo>
                  <a:cubicBezTo>
                    <a:pt x="94" y="197"/>
                    <a:pt x="97" y="181"/>
                    <a:pt x="103" y="167"/>
                  </a:cubicBezTo>
                  <a:cubicBezTo>
                    <a:pt x="112" y="146"/>
                    <a:pt x="127" y="128"/>
                    <a:pt x="143" y="112"/>
                  </a:cubicBezTo>
                  <a:cubicBezTo>
                    <a:pt x="156" y="99"/>
                    <a:pt x="170" y="87"/>
                    <a:pt x="186" y="78"/>
                  </a:cubicBezTo>
                  <a:cubicBezTo>
                    <a:pt x="232" y="51"/>
                    <a:pt x="289" y="46"/>
                    <a:pt x="339" y="66"/>
                  </a:cubicBezTo>
                  <a:cubicBezTo>
                    <a:pt x="385" y="85"/>
                    <a:pt x="421" y="129"/>
                    <a:pt x="423" y="180"/>
                  </a:cubicBezTo>
                  <a:cubicBezTo>
                    <a:pt x="423" y="185"/>
                    <a:pt x="423" y="190"/>
                    <a:pt x="423" y="195"/>
                  </a:cubicBezTo>
                  <a:cubicBezTo>
                    <a:pt x="423" y="197"/>
                    <a:pt x="423" y="194"/>
                    <a:pt x="423" y="195"/>
                  </a:cubicBezTo>
                  <a:close/>
                </a:path>
              </a:pathLst>
            </a:custGeom>
            <a:solidFill>
              <a:schemeClr val="lt1">
                <a:alpha val="5882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4" name="Google Shape;344;p21"/>
          <p:cNvSpPr txBox="1"/>
          <p:nvPr/>
        </p:nvSpPr>
        <p:spPr>
          <a:xfrm>
            <a:off x="5134649" y="1857187"/>
            <a:ext cx="200728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CLOSING</a:t>
            </a:r>
            <a:endParaRPr b="1" sz="36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45" name="Google Shape;345;p21"/>
          <p:cNvSpPr txBox="1"/>
          <p:nvPr/>
        </p:nvSpPr>
        <p:spPr>
          <a:xfrm>
            <a:off x="4083195" y="2708908"/>
            <a:ext cx="4035080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Alastria</a:t>
            </a:r>
            <a:endParaRPr b="1" sz="8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mc:AlternateContent>
    <mc:Choice Requires="p14">
      <p:transition spd="slow" p14:dur="125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PC - Color 04 Blue Grey">
      <a:dk1>
        <a:srgbClr val="656D78"/>
      </a:dk1>
      <a:lt1>
        <a:srgbClr val="FFFFFF"/>
      </a:lt1>
      <a:dk2>
        <a:srgbClr val="44546A"/>
      </a:dk2>
      <a:lt2>
        <a:srgbClr val="E7E6E6"/>
      </a:lt2>
      <a:accent1>
        <a:srgbClr val="78909C"/>
      </a:accent1>
      <a:accent2>
        <a:srgbClr val="607D8B"/>
      </a:accent2>
      <a:accent3>
        <a:srgbClr val="546E7A"/>
      </a:accent3>
      <a:accent4>
        <a:srgbClr val="455A64"/>
      </a:accent4>
      <a:accent5>
        <a:srgbClr val="37474F"/>
      </a:accent5>
      <a:accent6>
        <a:srgbClr val="263238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