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72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err="1" smtClean="0"/>
              <a:t>Requirements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smtClean="0"/>
              <a:t>Analysis and</a:t>
            </a:r>
            <a:r>
              <a:rPr lang="it-IT" sz="6000" dirty="0"/>
              <a:t> </a:t>
            </a:r>
            <a:r>
              <a:rPr lang="it-IT" sz="6000" dirty="0" err="1" smtClean="0"/>
              <a:t>Specifications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err="1" smtClean="0"/>
              <a:t>Document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>
                <a:latin typeface="+mj-lt"/>
              </a:rPr>
              <a:t>Improve</a:t>
            </a:r>
            <a:r>
              <a:rPr lang="it-IT" sz="2400" dirty="0" smtClean="0">
                <a:latin typeface="+mj-lt"/>
              </a:rPr>
              <a:t> Taxi Service of large </a:t>
            </a:r>
            <a:r>
              <a:rPr lang="it-IT" sz="2400" dirty="0" err="1" smtClean="0">
                <a:latin typeface="+mj-lt"/>
              </a:rPr>
              <a:t>cities</a:t>
            </a:r>
            <a:r>
              <a:rPr lang="it-IT" sz="2400" dirty="0" smtClean="0">
                <a:latin typeface="+mj-lt"/>
              </a:rPr>
              <a:t>:</a:t>
            </a:r>
          </a:p>
          <a:p>
            <a:pPr lvl="2"/>
            <a:endParaRPr lang="it-IT" sz="2000" dirty="0" smtClean="0">
              <a:latin typeface="+mj-lt"/>
            </a:endParaRPr>
          </a:p>
          <a:p>
            <a:pPr lvl="2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by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2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1828800"/>
            <a:ext cx="8839660" cy="4351337"/>
          </a:xfrm>
        </p:spPr>
        <p:txBody>
          <a:bodyPr/>
          <a:lstStyle/>
          <a:p>
            <a:endParaRPr lang="it-IT" sz="2400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through the Mobile Application</a:t>
            </a:r>
          </a:p>
          <a:p>
            <a:endParaRPr lang="it-IT" sz="2000" dirty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lvl="2"/>
            <a:endParaRPr lang="it-IT" sz="2000" dirty="0"/>
          </a:p>
          <a:p>
            <a:pPr lvl="2"/>
            <a:r>
              <a:rPr lang="it-IT" sz="2000" dirty="0" smtClean="0"/>
              <a:t>FIFO </a:t>
            </a:r>
            <a:r>
              <a:rPr lang="en-GB" sz="2000" dirty="0" smtClean="0"/>
              <a:t>queues</a:t>
            </a:r>
            <a:r>
              <a:rPr lang="it-IT" sz="2000" dirty="0" smtClean="0"/>
              <a:t> </a:t>
            </a:r>
            <a:r>
              <a:rPr lang="it-IT" sz="2000" dirty="0" err="1" smtClean="0"/>
              <a:t>ordered</a:t>
            </a:r>
            <a:r>
              <a:rPr lang="it-IT" sz="2000" dirty="0" smtClean="0"/>
              <a:t> on </a:t>
            </a:r>
            <a:r>
              <a:rPr lang="it-IT" sz="2000" dirty="0" err="1" smtClean="0"/>
              <a:t>Timestamp</a:t>
            </a:r>
            <a:endParaRPr lang="it-IT" sz="2000" dirty="0" smtClean="0"/>
          </a:p>
          <a:p>
            <a:pPr lvl="2"/>
            <a:endParaRPr lang="it-IT" sz="2000" dirty="0"/>
          </a:p>
          <a:p>
            <a:pPr lvl="2"/>
            <a:r>
              <a:rPr lang="en-US" sz="2000" dirty="0" smtClean="0"/>
              <a:t>Timestamp refers to </a:t>
            </a:r>
            <a:r>
              <a:rPr lang="en-US" sz="2000" dirty="0"/>
              <a:t>exact moment when the driver provides its </a:t>
            </a:r>
            <a:r>
              <a:rPr lang="en-US" sz="2000" dirty="0" smtClean="0"/>
              <a:t>availability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smtClean="0"/>
              <a:t>If Taxis deny a User request it will be put in the bottom of the queue (updating its Timestamp)</a:t>
            </a:r>
          </a:p>
          <a:p>
            <a:pPr lvl="2"/>
            <a:endParaRPr lang="en-US" sz="2000" dirty="0"/>
          </a:p>
          <a:p>
            <a:pPr lvl="2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Clients Side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err="1" smtClean="0"/>
              <a:t>Guests</a:t>
            </a:r>
            <a:r>
              <a:rPr lang="it-IT" sz="2000" dirty="0" smtClean="0"/>
              <a:t> and </a:t>
            </a:r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an easy and fast way to call a taxi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making</a:t>
            </a:r>
            <a:r>
              <a:rPr lang="it-IT" sz="2000" dirty="0" smtClean="0"/>
              <a:t> a </a:t>
            </a:r>
            <a:r>
              <a:rPr lang="it-IT" sz="2000" dirty="0" err="1" smtClean="0"/>
              <a:t>phone</a:t>
            </a:r>
            <a:r>
              <a:rPr lang="it-IT" sz="2000" dirty="0" smtClean="0"/>
              <a:t> call</a:t>
            </a:r>
          </a:p>
          <a:p>
            <a:endParaRPr lang="it-IT" sz="2000" dirty="0"/>
          </a:p>
          <a:p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the </a:t>
            </a:r>
            <a:r>
              <a:rPr lang="it-IT" sz="2000" dirty="0" err="1" smtClean="0"/>
              <a:t>possibility</a:t>
            </a:r>
            <a:r>
              <a:rPr lang="it-IT" sz="2000" dirty="0" smtClean="0"/>
              <a:t> to book a taxi in </a:t>
            </a:r>
            <a:r>
              <a:rPr lang="it-IT" sz="2000" dirty="0" err="1" smtClean="0"/>
              <a:t>advance</a:t>
            </a:r>
            <a:r>
              <a:rPr lang="it-IT" sz="2000" dirty="0" smtClean="0"/>
              <a:t>, </a:t>
            </a:r>
            <a:r>
              <a:rPr lang="it-IT" sz="2000" dirty="0" err="1" smtClean="0"/>
              <a:t>avoinding</a:t>
            </a:r>
            <a:r>
              <a:rPr lang="it-IT" sz="2000" dirty="0" smtClean="0"/>
              <a:t> last minute </a:t>
            </a:r>
            <a:r>
              <a:rPr lang="it-IT" sz="2000" dirty="0" err="1" smtClean="0"/>
              <a:t>problems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 Service Providers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sz="2000" dirty="0" smtClean="0"/>
              <a:t>Taxi drivers </a:t>
            </a:r>
            <a:r>
              <a:rPr lang="it-IT" sz="2000" dirty="0" err="1" smtClean="0"/>
              <a:t>will</a:t>
            </a:r>
            <a:r>
              <a:rPr lang="it-IT" sz="2000" dirty="0" smtClean="0"/>
              <a:t> affiliate to the service in a </a:t>
            </a:r>
            <a:r>
              <a:rPr lang="it-IT" sz="2000" dirty="0" err="1" smtClean="0"/>
              <a:t>few</a:t>
            </a:r>
            <a:r>
              <a:rPr lang="it-IT" sz="2000" dirty="0" smtClean="0"/>
              <a:t> easy </a:t>
            </a:r>
            <a:r>
              <a:rPr lang="it-IT" sz="2000" dirty="0" err="1" smtClean="0"/>
              <a:t>steps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home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visiting</a:t>
            </a:r>
            <a:r>
              <a:rPr lang="it-IT" sz="2000" dirty="0" smtClean="0"/>
              <a:t> </a:t>
            </a:r>
            <a:r>
              <a:rPr lang="it-IT" sz="2000" dirty="0" err="1" smtClean="0"/>
              <a:t>offices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Every</a:t>
            </a:r>
            <a:r>
              <a:rPr lang="it-IT" sz="2000" dirty="0" smtClean="0"/>
              <a:t> </a:t>
            </a:r>
            <a:r>
              <a:rPr lang="it-IT" sz="2000" dirty="0" err="1" smtClean="0"/>
              <a:t>aspect</a:t>
            </a:r>
            <a:r>
              <a:rPr lang="it-IT" sz="2000" dirty="0" smtClean="0"/>
              <a:t> of the job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flexible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smtClean="0"/>
              <a:t>Evaluation of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size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COCOMO II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  to </a:t>
            </a:r>
            <a:r>
              <a:rPr lang="it-IT" sz="2000" dirty="0" err="1" smtClean="0"/>
              <a:t>calculate</a:t>
            </a:r>
            <a:r>
              <a:rPr lang="it-IT" sz="2000" dirty="0" smtClean="0"/>
              <a:t>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endParaRPr lang="it-IT" sz="20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7385"/>
            <a:ext cx="8595360" cy="3952752"/>
          </a:xfrm>
        </p:spPr>
        <p:txBody>
          <a:bodyPr/>
          <a:lstStyle/>
          <a:p>
            <a:r>
              <a:rPr lang="it-IT" sz="2000" dirty="0" err="1" smtClean="0"/>
              <a:t>Identify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, and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dirty="0" err="1" smtClean="0"/>
              <a:t>weight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134</a:t>
            </a:r>
          </a:p>
          <a:p>
            <a:endParaRPr lang="it-IT" sz="2000" dirty="0"/>
          </a:p>
          <a:p>
            <a:r>
              <a:rPr lang="it-IT" sz="2000" dirty="0" smtClean="0"/>
              <a:t>Source Lines of Code </a:t>
            </a:r>
            <a:r>
              <a:rPr lang="it-IT" sz="2000" dirty="0" err="1" smtClean="0"/>
              <a:t>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multiplying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and </a:t>
            </a:r>
            <a:r>
              <a:rPr lang="it-IT" sz="2000" dirty="0" err="1" smtClean="0"/>
              <a:t>language-based</a:t>
            </a:r>
            <a:r>
              <a:rPr lang="it-IT" sz="2000" dirty="0" smtClean="0"/>
              <a:t> </a:t>
            </a:r>
            <a:r>
              <a:rPr lang="it-IT" sz="2000" dirty="0" err="1" smtClean="0"/>
              <a:t>converting</a:t>
            </a:r>
            <a:r>
              <a:rPr lang="it-IT" sz="2000" dirty="0" smtClean="0"/>
              <a:t> </a:t>
            </a:r>
            <a:r>
              <a:rPr lang="it-IT" sz="2000" dirty="0" err="1" smtClean="0"/>
              <a:t>factor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SLOC: 6164</a:t>
            </a:r>
          </a:p>
        </p:txBody>
      </p:sp>
    </p:spTree>
    <p:extLst>
      <p:ext uri="{BB962C8B-B14F-4D97-AF65-F5344CB8AC3E}">
        <p14:creationId xmlns:p14="http://schemas.microsoft.com/office/powerpoint/2010/main" val="3121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derived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experiences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Effort</a:t>
            </a:r>
            <a:r>
              <a:rPr lang="it-IT" dirty="0" smtClean="0"/>
              <a:t> (in </a:t>
            </a:r>
            <a:r>
              <a:rPr lang="it-IT" dirty="0" err="1"/>
              <a:t>P</a:t>
            </a:r>
            <a:r>
              <a:rPr lang="it-IT" dirty="0" err="1" smtClean="0"/>
              <a:t>ersons-Month</a:t>
            </a:r>
            <a:r>
              <a:rPr lang="it-IT" dirty="0" smtClean="0"/>
              <a:t>): 11.52</a:t>
            </a:r>
          </a:p>
          <a:p>
            <a:endParaRPr lang="it-IT" dirty="0"/>
          </a:p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D</a:t>
            </a:r>
            <a:r>
              <a:rPr lang="it-IT" dirty="0" err="1" smtClean="0"/>
              <a:t>uration</a:t>
            </a:r>
            <a:r>
              <a:rPr lang="it-IT" dirty="0" smtClean="0"/>
              <a:t> of the </a:t>
            </a:r>
            <a:r>
              <a:rPr lang="it-IT" dirty="0" err="1" smtClean="0"/>
              <a:t>projec</a:t>
            </a:r>
            <a:r>
              <a:rPr lang="it-IT" dirty="0" err="1" smtClean="0"/>
              <a:t>t</a:t>
            </a:r>
            <a:r>
              <a:rPr lang="it-IT" dirty="0" smtClean="0"/>
              <a:t>: 8 </a:t>
            </a:r>
            <a:r>
              <a:rPr lang="it-IT" dirty="0" err="1" smtClean="0"/>
              <a:t>months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249</TotalTime>
  <Words>251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Requirements  Analysis and Specifications  Document</vt:lpstr>
      <vt:lpstr>Description of the Problem</vt:lpstr>
      <vt:lpstr>Simplification of Access</vt:lpstr>
      <vt:lpstr>Queue Assignment Fairness</vt:lpstr>
      <vt:lpstr>Project Goals: Clients Side</vt:lpstr>
      <vt:lpstr>Project Goals:  Service Providers </vt:lpstr>
      <vt:lpstr>Project size and cost evaluation</vt:lpstr>
      <vt:lpstr>Function Points</vt:lpstr>
      <vt:lpstr>COCOMO II Analisys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john bucks</cp:lastModifiedBy>
  <cp:revision>19</cp:revision>
  <dcterms:created xsi:type="dcterms:W3CDTF">2015-11-11T18:19:07Z</dcterms:created>
  <dcterms:modified xsi:type="dcterms:W3CDTF">2016-02-27T11:04:52Z</dcterms:modified>
</cp:coreProperties>
</file>