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howGuides="1">
      <p:cViewPr varScale="1">
        <p:scale>
          <a:sx n="88" d="100"/>
          <a:sy n="88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14/09/2018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32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14/09/2018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Marco </a:t>
            </a:r>
            <a:r>
              <a:rPr lang="it-IT" dirty="0" err="1"/>
              <a:t>Matarese</a:t>
            </a:r>
            <a:r>
              <a:rPr lang="it-IT" dirty="0"/>
              <a:t> N97/280 </a:t>
            </a:r>
            <a:br>
              <a:rPr lang="it-IT" dirty="0"/>
            </a:br>
            <a:r>
              <a:rPr lang="it-IT" dirty="0"/>
              <a:t>Flavio Bizzarri N97/281</a:t>
            </a:r>
            <a:br>
              <a:rPr lang="it-IT" dirty="0"/>
            </a:br>
            <a:r>
              <a:rPr lang="it-IT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 mediante aste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Ciò è causato dagli spazi in comune troppo piccoli</a:t>
            </a:r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185084"/>
            <a:ext cx="1836680" cy="18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9910"/>
            <a:ext cx="1836680" cy="19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L’interfaccia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La 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console 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endParaRPr lang="it-IT" dirty="0"/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" t="22238" r="4486" b="11539"/>
          <a:stretch/>
        </p:blipFill>
        <p:spPr>
          <a:xfrm>
            <a:off x="2349996" y="2675393"/>
            <a:ext cx="6761594" cy="136966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790156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72392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4114192" y="2093254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758764" y="2627920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6430940" y="2133617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8" y="2466427"/>
            <a:ext cx="757835" cy="151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46240" y="29784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122304" y="412965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22304" y="3367018"/>
            <a:ext cx="452770" cy="6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13822" y="5107705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occupati si considerano la vicinanza al nuovo target e lontananza dal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3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1484784"/>
            <a:ext cx="4489737" cy="5074391"/>
          </a:xfrm>
        </p:spPr>
        <p:txBody>
          <a:bodyPr rtlCol="0"/>
          <a:lstStyle/>
          <a:p>
            <a:pPr marL="0" indent="0" rtl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19CBB42E-AC88-49BB-BD21-C44682D90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73305"/>
              </p:ext>
            </p:extLst>
          </p:nvPr>
        </p:nvGraphicFramePr>
        <p:xfrm>
          <a:off x="1593850" y="1600200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346</TotalTime>
  <Words>368</Words>
  <Application>Microsoft Office PowerPoint</Application>
  <PresentationFormat>Personalizzato</PresentationFormat>
  <Paragraphs>77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Matematica 16x9</vt:lpstr>
      <vt:lpstr>MAS Tracking</vt:lpstr>
      <vt:lpstr>Obiettivo</vt:lpstr>
      <vt:lpstr>Entità coinvolte</vt:lpstr>
      <vt:lpstr>L’interfaccia </vt:lpstr>
      <vt:lpstr>La Console di Output</vt:lpstr>
      <vt:lpstr>Passaggio dei target tra agenti</vt:lpstr>
      <vt:lpstr>Passaggio dei target tra agenti</vt:lpstr>
      <vt:lpstr>Protocollo d’asta</vt:lpstr>
      <vt:lpstr>Risultati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FLAVIO BIZZARRI</cp:lastModifiedBy>
  <cp:revision>41</cp:revision>
  <dcterms:created xsi:type="dcterms:W3CDTF">2018-09-13T07:40:17Z</dcterms:created>
  <dcterms:modified xsi:type="dcterms:W3CDTF">2018-09-14T07:09:02Z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