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3" r:id="rId1"/>
    <p:sldMasterId id="2147483795" r:id="rId2"/>
  </p:sldMasterIdLst>
  <p:sldIdLst>
    <p:sldId id="256" r:id="rId3"/>
    <p:sldId id="257" r:id="rId4"/>
    <p:sldId id="266" r:id="rId5"/>
    <p:sldId id="261" r:id="rId6"/>
    <p:sldId id="262" r:id="rId7"/>
    <p:sldId id="263" r:id="rId8"/>
    <p:sldId id="264" r:id="rId9"/>
    <p:sldId id="265" r:id="rId10"/>
    <p:sldId id="25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A39D"/>
    <a:srgbClr val="2D4665"/>
    <a:srgbClr val="2E2B2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CE9741-B9A2-420A-837B-B325638F8986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02BDFA5-4545-4BDF-8E80-C69CDA2FA02D}">
      <dgm:prSet/>
      <dgm:spPr/>
      <dgm:t>
        <a:bodyPr/>
        <a:lstStyle/>
        <a:p>
          <a:r>
            <a:rPr lang="en-US" dirty="0"/>
            <a:t>Multigiocatore competitiv</a:t>
          </a:r>
          <a:r>
            <a:rPr lang="it-IT" dirty="0"/>
            <a:t>o</a:t>
          </a:r>
          <a:endParaRPr lang="en-US" dirty="0"/>
        </a:p>
      </dgm:t>
    </dgm:pt>
    <dgm:pt modelId="{9108B73E-A704-47C5-89F7-3C5FAD5DFB21}" type="parTrans" cxnId="{1343FA8C-EDC5-41F4-8D63-FFBE2C1DE7A9}">
      <dgm:prSet/>
      <dgm:spPr/>
      <dgm:t>
        <a:bodyPr/>
        <a:lstStyle/>
        <a:p>
          <a:endParaRPr lang="en-US"/>
        </a:p>
      </dgm:t>
    </dgm:pt>
    <dgm:pt modelId="{1D7B49A5-A7F1-4579-A3C2-D568516EB359}" type="sibTrans" cxnId="{1343FA8C-EDC5-41F4-8D63-FFBE2C1DE7A9}">
      <dgm:prSet/>
      <dgm:spPr/>
      <dgm:t>
        <a:bodyPr/>
        <a:lstStyle/>
        <a:p>
          <a:endParaRPr lang="en-US"/>
        </a:p>
      </dgm:t>
    </dgm:pt>
    <dgm:pt modelId="{6D164D89-87DA-47A3-B679-71755B67AD00}">
      <dgm:prSet/>
      <dgm:spPr/>
      <dgm:t>
        <a:bodyPr/>
        <a:lstStyle/>
        <a:p>
          <a:r>
            <a:rPr lang="it-IT" dirty="0"/>
            <a:t>Obbiettivo di gioco</a:t>
          </a:r>
        </a:p>
      </dgm:t>
    </dgm:pt>
    <dgm:pt modelId="{4D226B7F-C716-4FA3-BDD4-D12C9FBD6B06}" type="parTrans" cxnId="{EF36941E-A035-45D3-B068-7685E34A54ED}">
      <dgm:prSet/>
      <dgm:spPr/>
      <dgm:t>
        <a:bodyPr/>
        <a:lstStyle/>
        <a:p>
          <a:endParaRPr lang="it-IT"/>
        </a:p>
      </dgm:t>
    </dgm:pt>
    <dgm:pt modelId="{3FA9ECAD-D53F-4208-B214-FEA20106C3B2}" type="sibTrans" cxnId="{EF36941E-A035-45D3-B068-7685E34A54ED}">
      <dgm:prSet/>
      <dgm:spPr/>
      <dgm:t>
        <a:bodyPr/>
        <a:lstStyle/>
        <a:p>
          <a:endParaRPr lang="it-IT"/>
        </a:p>
      </dgm:t>
    </dgm:pt>
    <dgm:pt modelId="{6842B79D-6C2F-4C3C-B027-7B47744ED5B6}">
      <dgm:prSet/>
      <dgm:spPr/>
      <dgm:t>
        <a:bodyPr/>
        <a:lstStyle/>
        <a:p>
          <a:pPr>
            <a:buNone/>
          </a:pPr>
          <a:r>
            <a:rPr lang="it-IT" dirty="0"/>
            <a:t>	Partite brevi</a:t>
          </a:r>
          <a:endParaRPr lang="en-US" dirty="0"/>
        </a:p>
      </dgm:t>
    </dgm:pt>
    <dgm:pt modelId="{20AB6825-9F47-4A6F-A58D-31D61D872B3A}" type="parTrans" cxnId="{378EC34F-912C-42F6-ABBB-2A6E70CFC7AF}">
      <dgm:prSet/>
      <dgm:spPr/>
      <dgm:t>
        <a:bodyPr/>
        <a:lstStyle/>
        <a:p>
          <a:endParaRPr lang="it-IT"/>
        </a:p>
      </dgm:t>
    </dgm:pt>
    <dgm:pt modelId="{D81D908B-D3ED-4175-B023-60D3A85AA2E7}" type="sibTrans" cxnId="{378EC34F-912C-42F6-ABBB-2A6E70CFC7AF}">
      <dgm:prSet/>
      <dgm:spPr/>
      <dgm:t>
        <a:bodyPr/>
        <a:lstStyle/>
        <a:p>
          <a:endParaRPr lang="it-IT"/>
        </a:p>
      </dgm:t>
    </dgm:pt>
    <dgm:pt modelId="{8FF3E9DE-D607-4B4A-AAAB-41E3C478F8C9}">
      <dgm:prSet/>
      <dgm:spPr/>
      <dgm:t>
        <a:bodyPr/>
        <a:lstStyle/>
        <a:p>
          <a:r>
            <a:rPr lang="en-US" dirty="0" err="1"/>
            <a:t>Durata</a:t>
          </a:r>
          <a:r>
            <a:rPr lang="en-US" baseline="0" dirty="0"/>
            <a:t> </a:t>
          </a:r>
          <a:r>
            <a:rPr lang="en-US" baseline="0" dirty="0" err="1"/>
            <a:t>attesa</a:t>
          </a:r>
          <a:r>
            <a:rPr lang="en-US" baseline="0" dirty="0"/>
            <a:t> </a:t>
          </a:r>
          <a:r>
            <a:rPr lang="en-US" baseline="0" dirty="0" err="1"/>
            <a:t>della</a:t>
          </a:r>
          <a:r>
            <a:rPr lang="en-US" baseline="0" dirty="0"/>
            <a:t> partita</a:t>
          </a:r>
          <a:endParaRPr lang="en-US" dirty="0"/>
        </a:p>
      </dgm:t>
    </dgm:pt>
    <dgm:pt modelId="{C053DF27-E058-4858-B27D-6348813B2C31}" type="sibTrans" cxnId="{C8EF91E6-D184-4DBE-AFB1-4E5D2C084B93}">
      <dgm:prSet/>
      <dgm:spPr/>
      <dgm:t>
        <a:bodyPr/>
        <a:lstStyle/>
        <a:p>
          <a:endParaRPr lang="it-IT"/>
        </a:p>
      </dgm:t>
    </dgm:pt>
    <dgm:pt modelId="{BC0F549F-987B-4293-AD4D-9D9E766A1FB7}" type="parTrans" cxnId="{C8EF91E6-D184-4DBE-AFB1-4E5D2C084B93}">
      <dgm:prSet/>
      <dgm:spPr/>
      <dgm:t>
        <a:bodyPr/>
        <a:lstStyle/>
        <a:p>
          <a:endParaRPr lang="it-IT"/>
        </a:p>
      </dgm:t>
    </dgm:pt>
    <dgm:pt modelId="{92965BE6-5048-4E54-87CC-6B73F4C83565}">
      <dgm:prSet/>
      <dgm:spPr/>
      <dgm:t>
        <a:bodyPr/>
        <a:lstStyle/>
        <a:p>
          <a:pPr>
            <a:buNone/>
          </a:pPr>
          <a:r>
            <a:rPr lang="it-IT" dirty="0"/>
            <a:t>	Restare all’interno dell’arena</a:t>
          </a:r>
        </a:p>
      </dgm:t>
    </dgm:pt>
    <dgm:pt modelId="{3AC53A0B-0505-47E3-85D1-FA33F4721F23}" type="parTrans" cxnId="{EEA42BA0-C4F7-4166-A342-96F2038365FA}">
      <dgm:prSet/>
      <dgm:spPr/>
      <dgm:t>
        <a:bodyPr/>
        <a:lstStyle/>
        <a:p>
          <a:endParaRPr lang="it-IT"/>
        </a:p>
      </dgm:t>
    </dgm:pt>
    <dgm:pt modelId="{2B1B09FF-445F-4CF9-BA54-BCC4306CE003}" type="sibTrans" cxnId="{EEA42BA0-C4F7-4166-A342-96F2038365FA}">
      <dgm:prSet/>
      <dgm:spPr/>
      <dgm:t>
        <a:bodyPr/>
        <a:lstStyle/>
        <a:p>
          <a:endParaRPr lang="it-IT"/>
        </a:p>
      </dgm:t>
    </dgm:pt>
    <dgm:pt modelId="{B30093D6-39BC-4513-BD9D-1F769A9DB556}">
      <dgm:prSet/>
      <dgm:spPr/>
      <dgm:t>
        <a:bodyPr/>
        <a:lstStyle/>
        <a:p>
          <a:pPr>
            <a:buNone/>
          </a:pPr>
          <a:r>
            <a:rPr lang="en-US" dirty="0"/>
            <a:t>	2+ </a:t>
          </a:r>
          <a:r>
            <a:rPr lang="en-US" dirty="0" err="1"/>
            <a:t>giocatori</a:t>
          </a:r>
          <a:endParaRPr lang="en-US" dirty="0"/>
        </a:p>
      </dgm:t>
    </dgm:pt>
    <dgm:pt modelId="{F225584A-1CDC-48FA-9ADF-F61D4ED6ED31}" type="sibTrans" cxnId="{15836E0E-0410-40E8-93CD-AEB5E4415083}">
      <dgm:prSet/>
      <dgm:spPr/>
      <dgm:t>
        <a:bodyPr/>
        <a:lstStyle/>
        <a:p>
          <a:endParaRPr lang="it-IT"/>
        </a:p>
      </dgm:t>
    </dgm:pt>
    <dgm:pt modelId="{415E2382-138D-4966-9431-334AC53C7E1C}" type="parTrans" cxnId="{15836E0E-0410-40E8-93CD-AEB5E4415083}">
      <dgm:prSet/>
      <dgm:spPr/>
      <dgm:t>
        <a:bodyPr/>
        <a:lstStyle/>
        <a:p>
          <a:endParaRPr lang="it-IT"/>
        </a:p>
      </dgm:t>
    </dgm:pt>
    <dgm:pt modelId="{9C879B40-84B2-40AF-99D5-C9E0AC92153B}">
      <dgm:prSet/>
      <dgm:spPr/>
      <dgm:t>
        <a:bodyPr/>
        <a:lstStyle/>
        <a:p>
          <a:pPr>
            <a:buNone/>
          </a:pPr>
          <a:r>
            <a:rPr lang="it-IT"/>
            <a:t>con eventuali </a:t>
          </a:r>
          <a:r>
            <a:rPr lang="it-IT" dirty="0"/>
            <a:t>round</a:t>
          </a:r>
          <a:endParaRPr lang="en-US" dirty="0"/>
        </a:p>
      </dgm:t>
    </dgm:pt>
    <dgm:pt modelId="{B5EDBB23-5B85-4FCC-BE8C-85E91B57F14F}" type="parTrans" cxnId="{CD9B70FC-9B97-4901-A088-9AE9D63797F9}">
      <dgm:prSet/>
      <dgm:spPr/>
      <dgm:t>
        <a:bodyPr/>
        <a:lstStyle/>
        <a:p>
          <a:endParaRPr lang="it-IT"/>
        </a:p>
      </dgm:t>
    </dgm:pt>
    <dgm:pt modelId="{C30B6D7E-9A10-410D-9C63-60FA06DFC242}" type="sibTrans" cxnId="{CD9B70FC-9B97-4901-A088-9AE9D63797F9}">
      <dgm:prSet/>
      <dgm:spPr/>
      <dgm:t>
        <a:bodyPr/>
        <a:lstStyle/>
        <a:p>
          <a:endParaRPr lang="it-IT"/>
        </a:p>
      </dgm:t>
    </dgm:pt>
    <dgm:pt modelId="{BA38D88E-6EB8-40AA-9A3D-F834459011E2}" type="pres">
      <dgm:prSet presAssocID="{46CE9741-B9A2-420A-837B-B325638F8986}" presName="Name0" presStyleCnt="0">
        <dgm:presLayoutVars>
          <dgm:dir/>
          <dgm:animLvl val="lvl"/>
          <dgm:resizeHandles val="exact"/>
        </dgm:presLayoutVars>
      </dgm:prSet>
      <dgm:spPr/>
    </dgm:pt>
    <dgm:pt modelId="{655CD655-21F8-4C9B-A5F4-A8DA94DD71B5}" type="pres">
      <dgm:prSet presAssocID="{902BDFA5-4545-4BDF-8E80-C69CDA2FA02D}" presName="linNode" presStyleCnt="0"/>
      <dgm:spPr/>
    </dgm:pt>
    <dgm:pt modelId="{69BBF87B-F064-4B5E-B4F2-8232D01996F0}" type="pres">
      <dgm:prSet presAssocID="{902BDFA5-4545-4BDF-8E80-C69CDA2FA02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FEA6096-2EF6-4E92-BA22-897D9BCCCB08}" type="pres">
      <dgm:prSet presAssocID="{902BDFA5-4545-4BDF-8E80-C69CDA2FA02D}" presName="descendantText" presStyleLbl="alignAccFollowNode1" presStyleIdx="0" presStyleCnt="3">
        <dgm:presLayoutVars>
          <dgm:bulletEnabled val="1"/>
        </dgm:presLayoutVars>
      </dgm:prSet>
      <dgm:spPr/>
    </dgm:pt>
    <dgm:pt modelId="{F796001E-792B-4E31-A19D-F0D2B51FDE4E}" type="pres">
      <dgm:prSet presAssocID="{1D7B49A5-A7F1-4579-A3C2-D568516EB359}" presName="sp" presStyleCnt="0"/>
      <dgm:spPr/>
    </dgm:pt>
    <dgm:pt modelId="{2A40389D-E069-43AB-8231-647247E439AA}" type="pres">
      <dgm:prSet presAssocID="{6D164D89-87DA-47A3-B679-71755B67AD00}" presName="linNode" presStyleCnt="0"/>
      <dgm:spPr/>
    </dgm:pt>
    <dgm:pt modelId="{CE01FE29-B941-4E39-BBE1-72D1538BAC12}" type="pres">
      <dgm:prSet presAssocID="{6D164D89-87DA-47A3-B679-71755B67AD0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980D77B-A273-4472-BC7A-5D90A40E9D15}" type="pres">
      <dgm:prSet presAssocID="{6D164D89-87DA-47A3-B679-71755B67AD00}" presName="descendantText" presStyleLbl="alignAccFollowNode1" presStyleIdx="1" presStyleCnt="3">
        <dgm:presLayoutVars>
          <dgm:bulletEnabled val="1"/>
        </dgm:presLayoutVars>
      </dgm:prSet>
      <dgm:spPr/>
    </dgm:pt>
    <dgm:pt modelId="{F3AF7BB3-62F5-4650-B057-294A8075795C}" type="pres">
      <dgm:prSet presAssocID="{3FA9ECAD-D53F-4208-B214-FEA20106C3B2}" presName="sp" presStyleCnt="0"/>
      <dgm:spPr/>
    </dgm:pt>
    <dgm:pt modelId="{20BA6B36-7638-40F3-94A5-9AF6A98F93A0}" type="pres">
      <dgm:prSet presAssocID="{8FF3E9DE-D607-4B4A-AAAB-41E3C478F8C9}" presName="linNode" presStyleCnt="0"/>
      <dgm:spPr/>
    </dgm:pt>
    <dgm:pt modelId="{113621EB-C68E-499B-A4BC-FF6D87F7C8D5}" type="pres">
      <dgm:prSet presAssocID="{8FF3E9DE-D607-4B4A-AAAB-41E3C478F8C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C8EF106-1455-4C04-9590-92ABEB5830F5}" type="pres">
      <dgm:prSet presAssocID="{8FF3E9DE-D607-4B4A-AAAB-41E3C478F8C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15836E0E-0410-40E8-93CD-AEB5E4415083}" srcId="{902BDFA5-4545-4BDF-8E80-C69CDA2FA02D}" destId="{B30093D6-39BC-4513-BD9D-1F769A9DB556}" srcOrd="0" destOrd="0" parTransId="{415E2382-138D-4966-9431-334AC53C7E1C}" sibTransId="{F225584A-1CDC-48FA-9ADF-F61D4ED6ED31}"/>
    <dgm:cxn modelId="{73B92C15-4D07-4F75-897E-33E461429EE7}" type="presOf" srcId="{6D164D89-87DA-47A3-B679-71755B67AD00}" destId="{CE01FE29-B941-4E39-BBE1-72D1538BAC12}" srcOrd="0" destOrd="0" presId="urn:microsoft.com/office/officeart/2005/8/layout/vList5"/>
    <dgm:cxn modelId="{EF36941E-A035-45D3-B068-7685E34A54ED}" srcId="{46CE9741-B9A2-420A-837B-B325638F8986}" destId="{6D164D89-87DA-47A3-B679-71755B67AD00}" srcOrd="1" destOrd="0" parTransId="{4D226B7F-C716-4FA3-BDD4-D12C9FBD6B06}" sibTransId="{3FA9ECAD-D53F-4208-B214-FEA20106C3B2}"/>
    <dgm:cxn modelId="{7C07A768-7711-4F9A-92C0-F5AB7ED1359D}" type="presOf" srcId="{92965BE6-5048-4E54-87CC-6B73F4C83565}" destId="{1980D77B-A273-4472-BC7A-5D90A40E9D15}" srcOrd="0" destOrd="0" presId="urn:microsoft.com/office/officeart/2005/8/layout/vList5"/>
    <dgm:cxn modelId="{378EC34F-912C-42F6-ABBB-2A6E70CFC7AF}" srcId="{8FF3E9DE-D607-4B4A-AAAB-41E3C478F8C9}" destId="{6842B79D-6C2F-4C3C-B027-7B47744ED5B6}" srcOrd="0" destOrd="0" parTransId="{20AB6825-9F47-4A6F-A58D-31D61D872B3A}" sibTransId="{D81D908B-D3ED-4175-B023-60D3A85AA2E7}"/>
    <dgm:cxn modelId="{97FE4558-1A78-4941-A83F-792C297EE970}" type="presOf" srcId="{46CE9741-B9A2-420A-837B-B325638F8986}" destId="{BA38D88E-6EB8-40AA-9A3D-F834459011E2}" srcOrd="0" destOrd="0" presId="urn:microsoft.com/office/officeart/2005/8/layout/vList5"/>
    <dgm:cxn modelId="{1343FA8C-EDC5-41F4-8D63-FFBE2C1DE7A9}" srcId="{46CE9741-B9A2-420A-837B-B325638F8986}" destId="{902BDFA5-4545-4BDF-8E80-C69CDA2FA02D}" srcOrd="0" destOrd="0" parTransId="{9108B73E-A704-47C5-89F7-3C5FAD5DFB21}" sibTransId="{1D7B49A5-A7F1-4579-A3C2-D568516EB359}"/>
    <dgm:cxn modelId="{EEA42BA0-C4F7-4166-A342-96F2038365FA}" srcId="{6D164D89-87DA-47A3-B679-71755B67AD00}" destId="{92965BE6-5048-4E54-87CC-6B73F4C83565}" srcOrd="0" destOrd="0" parTransId="{3AC53A0B-0505-47E3-85D1-FA33F4721F23}" sibTransId="{2B1B09FF-445F-4CF9-BA54-BCC4306CE003}"/>
    <dgm:cxn modelId="{D1914CB8-6565-4DC5-8308-9D86FC6D03B7}" type="presOf" srcId="{9C879B40-84B2-40AF-99D5-C9E0AC92153B}" destId="{7C8EF106-1455-4C04-9590-92ABEB5830F5}" srcOrd="0" destOrd="1" presId="urn:microsoft.com/office/officeart/2005/8/layout/vList5"/>
    <dgm:cxn modelId="{CD24B3B8-6305-4998-9A73-A2CB3A0D8F3D}" type="presOf" srcId="{902BDFA5-4545-4BDF-8E80-C69CDA2FA02D}" destId="{69BBF87B-F064-4B5E-B4F2-8232D01996F0}" srcOrd="0" destOrd="0" presId="urn:microsoft.com/office/officeart/2005/8/layout/vList5"/>
    <dgm:cxn modelId="{273E07E2-E0D0-4B49-BCB0-E33480047164}" type="presOf" srcId="{8FF3E9DE-D607-4B4A-AAAB-41E3C478F8C9}" destId="{113621EB-C68E-499B-A4BC-FF6D87F7C8D5}" srcOrd="0" destOrd="0" presId="urn:microsoft.com/office/officeart/2005/8/layout/vList5"/>
    <dgm:cxn modelId="{C8EF91E6-D184-4DBE-AFB1-4E5D2C084B93}" srcId="{46CE9741-B9A2-420A-837B-B325638F8986}" destId="{8FF3E9DE-D607-4B4A-AAAB-41E3C478F8C9}" srcOrd="2" destOrd="0" parTransId="{BC0F549F-987B-4293-AD4D-9D9E766A1FB7}" sibTransId="{C053DF27-E058-4858-B27D-6348813B2C31}"/>
    <dgm:cxn modelId="{9E48E3EF-243D-40BA-9B1B-851BD69CE40B}" type="presOf" srcId="{6842B79D-6C2F-4C3C-B027-7B47744ED5B6}" destId="{7C8EF106-1455-4C04-9590-92ABEB5830F5}" srcOrd="0" destOrd="0" presId="urn:microsoft.com/office/officeart/2005/8/layout/vList5"/>
    <dgm:cxn modelId="{ADA1E4F2-DB3C-4620-8108-E44BD93757E6}" type="presOf" srcId="{B30093D6-39BC-4513-BD9D-1F769A9DB556}" destId="{8FEA6096-2EF6-4E92-BA22-897D9BCCCB08}" srcOrd="0" destOrd="0" presId="urn:microsoft.com/office/officeart/2005/8/layout/vList5"/>
    <dgm:cxn modelId="{CD9B70FC-9B97-4901-A088-9AE9D63797F9}" srcId="{6842B79D-6C2F-4C3C-B027-7B47744ED5B6}" destId="{9C879B40-84B2-40AF-99D5-C9E0AC92153B}" srcOrd="0" destOrd="0" parTransId="{B5EDBB23-5B85-4FCC-BE8C-85E91B57F14F}" sibTransId="{C30B6D7E-9A10-410D-9C63-60FA06DFC242}"/>
    <dgm:cxn modelId="{569276F4-1B94-4CF0-8444-616B0E8E1D75}" type="presParOf" srcId="{BA38D88E-6EB8-40AA-9A3D-F834459011E2}" destId="{655CD655-21F8-4C9B-A5F4-A8DA94DD71B5}" srcOrd="0" destOrd="0" presId="urn:microsoft.com/office/officeart/2005/8/layout/vList5"/>
    <dgm:cxn modelId="{F4FF5767-C21E-455D-A8EA-84D01D5DCA31}" type="presParOf" srcId="{655CD655-21F8-4C9B-A5F4-A8DA94DD71B5}" destId="{69BBF87B-F064-4B5E-B4F2-8232D01996F0}" srcOrd="0" destOrd="0" presId="urn:microsoft.com/office/officeart/2005/8/layout/vList5"/>
    <dgm:cxn modelId="{521DA0F7-AE46-4F5E-B79B-1B3C339ECF56}" type="presParOf" srcId="{655CD655-21F8-4C9B-A5F4-A8DA94DD71B5}" destId="{8FEA6096-2EF6-4E92-BA22-897D9BCCCB08}" srcOrd="1" destOrd="0" presId="urn:microsoft.com/office/officeart/2005/8/layout/vList5"/>
    <dgm:cxn modelId="{3FB14DB3-B44C-4FB4-A198-E8EC9135FDE7}" type="presParOf" srcId="{BA38D88E-6EB8-40AA-9A3D-F834459011E2}" destId="{F796001E-792B-4E31-A19D-F0D2B51FDE4E}" srcOrd="1" destOrd="0" presId="urn:microsoft.com/office/officeart/2005/8/layout/vList5"/>
    <dgm:cxn modelId="{57EC9627-6E8E-4146-B2B3-AC7368BBC030}" type="presParOf" srcId="{BA38D88E-6EB8-40AA-9A3D-F834459011E2}" destId="{2A40389D-E069-43AB-8231-647247E439AA}" srcOrd="2" destOrd="0" presId="urn:microsoft.com/office/officeart/2005/8/layout/vList5"/>
    <dgm:cxn modelId="{6DDF8718-642B-4E08-877C-5F9480A5CD9C}" type="presParOf" srcId="{2A40389D-E069-43AB-8231-647247E439AA}" destId="{CE01FE29-B941-4E39-BBE1-72D1538BAC12}" srcOrd="0" destOrd="0" presId="urn:microsoft.com/office/officeart/2005/8/layout/vList5"/>
    <dgm:cxn modelId="{07AF7C4C-25EB-4DD3-A5A2-B586DD79AA49}" type="presParOf" srcId="{2A40389D-E069-43AB-8231-647247E439AA}" destId="{1980D77B-A273-4472-BC7A-5D90A40E9D15}" srcOrd="1" destOrd="0" presId="urn:microsoft.com/office/officeart/2005/8/layout/vList5"/>
    <dgm:cxn modelId="{EE40F9DC-9BAB-4276-9679-ACAE7CE27BE0}" type="presParOf" srcId="{BA38D88E-6EB8-40AA-9A3D-F834459011E2}" destId="{F3AF7BB3-62F5-4650-B057-294A8075795C}" srcOrd="3" destOrd="0" presId="urn:microsoft.com/office/officeart/2005/8/layout/vList5"/>
    <dgm:cxn modelId="{1673B6C3-FC93-4E4F-8F7B-4395FC564209}" type="presParOf" srcId="{BA38D88E-6EB8-40AA-9A3D-F834459011E2}" destId="{20BA6B36-7638-40F3-94A5-9AF6A98F93A0}" srcOrd="4" destOrd="0" presId="urn:microsoft.com/office/officeart/2005/8/layout/vList5"/>
    <dgm:cxn modelId="{329CE008-6360-4A0D-9800-015939316A79}" type="presParOf" srcId="{20BA6B36-7638-40F3-94A5-9AF6A98F93A0}" destId="{113621EB-C68E-499B-A4BC-FF6D87F7C8D5}" srcOrd="0" destOrd="0" presId="urn:microsoft.com/office/officeart/2005/8/layout/vList5"/>
    <dgm:cxn modelId="{3C232C7C-5A13-454E-B061-2EC1491727F2}" type="presParOf" srcId="{20BA6B36-7638-40F3-94A5-9AF6A98F93A0}" destId="{7C8EF106-1455-4C04-9590-92ABEB5830F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3D5484-A716-4CDC-9356-03D64D90720A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8B14BAC-0C9F-4DE8-A89B-AA4B7BDA4158}">
      <dgm:prSet custT="1"/>
      <dgm:spPr/>
      <dgm:t>
        <a:bodyPr/>
        <a:lstStyle/>
        <a:p>
          <a:r>
            <a:rPr lang="it-IT" sz="1800">
              <a:solidFill>
                <a:schemeClr val="tx1"/>
              </a:solidFill>
            </a:rPr>
            <a:t>Network</a:t>
          </a:r>
          <a:endParaRPr lang="en-US" sz="1800">
            <a:solidFill>
              <a:schemeClr val="tx1"/>
            </a:solidFill>
          </a:endParaRPr>
        </a:p>
      </dgm:t>
    </dgm:pt>
    <dgm:pt modelId="{29712234-7DC1-45D1-951F-17096731C618}" type="parTrans" cxnId="{986918F8-3C17-4FFE-B0AE-20F5CA14B027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FA36E754-EA3B-423E-A396-1FB785356CE6}" type="sibTrans" cxnId="{986918F8-3C17-4FFE-B0AE-20F5CA14B027}">
      <dgm:prSet custT="1"/>
      <dgm:spPr/>
      <dgm:t>
        <a:bodyPr/>
        <a:lstStyle/>
        <a:p>
          <a:endParaRPr lang="en-US" sz="4400">
            <a:solidFill>
              <a:schemeClr val="tx1"/>
            </a:solidFill>
          </a:endParaRPr>
        </a:p>
      </dgm:t>
    </dgm:pt>
    <dgm:pt modelId="{0961B3F2-3455-4611-908A-58A72D011675}">
      <dgm:prSet custT="1"/>
      <dgm:spPr/>
      <dgm:t>
        <a:bodyPr/>
        <a:lstStyle/>
        <a:p>
          <a:r>
            <a:rPr lang="it-IT" sz="1800">
              <a:solidFill>
                <a:schemeClr val="tx1"/>
              </a:solidFill>
            </a:rPr>
            <a:t>Motore fisico JLiquidFun</a:t>
          </a:r>
          <a:endParaRPr lang="en-US" sz="1800" dirty="0">
            <a:solidFill>
              <a:schemeClr val="tx1"/>
            </a:solidFill>
          </a:endParaRPr>
        </a:p>
      </dgm:t>
    </dgm:pt>
    <dgm:pt modelId="{45233F1A-2AB6-478E-8357-3DF0139BBC3D}" type="parTrans" cxnId="{4EB94F63-1FA0-4D03-A1D3-022CD5EC2169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9353B957-A1F7-46B7-9B32-71E97ACCD7A6}" type="sibTrans" cxnId="{4EB94F63-1FA0-4D03-A1D3-022CD5EC2169}">
      <dgm:prSet custT="1"/>
      <dgm:spPr/>
      <dgm:t>
        <a:bodyPr/>
        <a:lstStyle/>
        <a:p>
          <a:endParaRPr lang="en-US" sz="4400">
            <a:solidFill>
              <a:schemeClr val="tx1"/>
            </a:solidFill>
          </a:endParaRPr>
        </a:p>
      </dgm:t>
    </dgm:pt>
    <dgm:pt modelId="{33A7CC06-2AA9-4F54-95B3-A31CFEBB9C11}">
      <dgm:prSet custT="1"/>
      <dgm:spPr/>
      <dgm:t>
        <a:bodyPr/>
        <a:lstStyle/>
        <a:p>
          <a:r>
            <a:rPr lang="it-IT" sz="1800">
              <a:solidFill>
                <a:schemeClr val="tx1"/>
              </a:solidFill>
            </a:rPr>
            <a:t>Render grafico Canvas</a:t>
          </a:r>
          <a:endParaRPr lang="en-US" sz="1800" dirty="0">
            <a:solidFill>
              <a:schemeClr val="tx1"/>
            </a:solidFill>
          </a:endParaRPr>
        </a:p>
      </dgm:t>
    </dgm:pt>
    <dgm:pt modelId="{3DE8795E-89D6-4D6B-A455-4145083E1C6C}" type="parTrans" cxnId="{6C39A964-AA65-4E10-AEE2-7C83CB30D203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B0AB45E9-E75C-4061-AD72-674E4FF958F8}" type="sibTrans" cxnId="{6C39A964-AA65-4E10-AEE2-7C83CB30D203}">
      <dgm:prSet custT="1"/>
      <dgm:spPr/>
      <dgm:t>
        <a:bodyPr/>
        <a:lstStyle/>
        <a:p>
          <a:endParaRPr lang="en-US" sz="4400">
            <a:solidFill>
              <a:schemeClr val="tx1"/>
            </a:solidFill>
          </a:endParaRPr>
        </a:p>
      </dgm:t>
    </dgm:pt>
    <dgm:pt modelId="{6B18337B-D108-470B-9EE6-8AC6B2145C7C}" type="pres">
      <dgm:prSet presAssocID="{843D5484-A716-4CDC-9356-03D64D90720A}" presName="Name0" presStyleCnt="0">
        <dgm:presLayoutVars>
          <dgm:chMax/>
          <dgm:chPref/>
          <dgm:dir/>
          <dgm:animLvl val="lvl"/>
        </dgm:presLayoutVars>
      </dgm:prSet>
      <dgm:spPr/>
    </dgm:pt>
    <dgm:pt modelId="{96FD0C0B-4351-49B1-8544-E7D9371D96BB}" type="pres">
      <dgm:prSet presAssocID="{B8B14BAC-0C9F-4DE8-A89B-AA4B7BDA4158}" presName="composite" presStyleCnt="0"/>
      <dgm:spPr/>
    </dgm:pt>
    <dgm:pt modelId="{23D2BDAE-5028-47DE-BC3B-6E8C51E380F7}" type="pres">
      <dgm:prSet presAssocID="{B8B14BAC-0C9F-4DE8-A89B-AA4B7BDA415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1CAF334F-6692-45CC-AEAC-6FB14EAA427F}" type="pres">
      <dgm:prSet presAssocID="{B8B14BAC-0C9F-4DE8-A89B-AA4B7BDA415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D1F0AF3-A55B-4B7D-A947-077D1AC8E499}" type="pres">
      <dgm:prSet presAssocID="{B8B14BAC-0C9F-4DE8-A89B-AA4B7BDA4158}" presName="BalanceSpacing" presStyleCnt="0"/>
      <dgm:spPr/>
    </dgm:pt>
    <dgm:pt modelId="{D83EF371-771C-4C9A-ACAE-A37C2FB40BD6}" type="pres">
      <dgm:prSet presAssocID="{B8B14BAC-0C9F-4DE8-A89B-AA4B7BDA4158}" presName="BalanceSpacing1" presStyleCnt="0"/>
      <dgm:spPr/>
    </dgm:pt>
    <dgm:pt modelId="{CEE954A6-E8C6-4797-BB76-8F840CE01219}" type="pres">
      <dgm:prSet presAssocID="{FA36E754-EA3B-423E-A396-1FB785356CE6}" presName="Accent1Text" presStyleLbl="node1" presStyleIdx="1" presStyleCnt="6"/>
      <dgm:spPr/>
    </dgm:pt>
    <dgm:pt modelId="{06CEE55B-CB8B-44B3-BB9B-9361A6D2D9E7}" type="pres">
      <dgm:prSet presAssocID="{FA36E754-EA3B-423E-A396-1FB785356CE6}" presName="spaceBetweenRectangles" presStyleCnt="0"/>
      <dgm:spPr/>
    </dgm:pt>
    <dgm:pt modelId="{7D5EB529-A321-451F-A921-BD83C503618A}" type="pres">
      <dgm:prSet presAssocID="{0961B3F2-3455-4611-908A-58A72D011675}" presName="composite" presStyleCnt="0"/>
      <dgm:spPr/>
    </dgm:pt>
    <dgm:pt modelId="{E10FD32E-E9FF-4726-B3D5-16EF91C67D89}" type="pres">
      <dgm:prSet presAssocID="{0961B3F2-3455-4611-908A-58A72D011675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5944B7DC-03EC-4E2C-A003-2E30E2832B2F}" type="pres">
      <dgm:prSet presAssocID="{0961B3F2-3455-4611-908A-58A72D011675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7F6AAD8-9F38-47B1-BAA1-45A2422581C2}" type="pres">
      <dgm:prSet presAssocID="{0961B3F2-3455-4611-908A-58A72D011675}" presName="BalanceSpacing" presStyleCnt="0"/>
      <dgm:spPr/>
    </dgm:pt>
    <dgm:pt modelId="{D87BC289-97C0-4095-91EC-C115364083F4}" type="pres">
      <dgm:prSet presAssocID="{0961B3F2-3455-4611-908A-58A72D011675}" presName="BalanceSpacing1" presStyleCnt="0"/>
      <dgm:spPr/>
    </dgm:pt>
    <dgm:pt modelId="{4D3E869C-7FA2-4E6A-B148-6BA19B38B081}" type="pres">
      <dgm:prSet presAssocID="{9353B957-A1F7-46B7-9B32-71E97ACCD7A6}" presName="Accent1Text" presStyleLbl="node1" presStyleIdx="3" presStyleCnt="6"/>
      <dgm:spPr/>
    </dgm:pt>
    <dgm:pt modelId="{D5CF826E-2A28-426E-8CE2-CD5BA8D8C364}" type="pres">
      <dgm:prSet presAssocID="{9353B957-A1F7-46B7-9B32-71E97ACCD7A6}" presName="spaceBetweenRectangles" presStyleCnt="0"/>
      <dgm:spPr/>
    </dgm:pt>
    <dgm:pt modelId="{5D814BF2-2FFC-44D1-B504-949697F2D486}" type="pres">
      <dgm:prSet presAssocID="{33A7CC06-2AA9-4F54-95B3-A31CFEBB9C11}" presName="composite" presStyleCnt="0"/>
      <dgm:spPr/>
    </dgm:pt>
    <dgm:pt modelId="{F0CC7F86-F857-4666-9D47-5542A477F260}" type="pres">
      <dgm:prSet presAssocID="{33A7CC06-2AA9-4F54-95B3-A31CFEBB9C11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B98A7503-E98D-4A3C-9824-E4F543F990AD}" type="pres">
      <dgm:prSet presAssocID="{33A7CC06-2AA9-4F54-95B3-A31CFEBB9C11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588949C9-0841-4E32-9D15-3A6753991B1A}" type="pres">
      <dgm:prSet presAssocID="{33A7CC06-2AA9-4F54-95B3-A31CFEBB9C11}" presName="BalanceSpacing" presStyleCnt="0"/>
      <dgm:spPr/>
    </dgm:pt>
    <dgm:pt modelId="{0D60F265-AA6C-4B36-8248-3262F95422BE}" type="pres">
      <dgm:prSet presAssocID="{33A7CC06-2AA9-4F54-95B3-A31CFEBB9C11}" presName="BalanceSpacing1" presStyleCnt="0"/>
      <dgm:spPr/>
    </dgm:pt>
    <dgm:pt modelId="{7B55E856-4EF6-4F52-9A87-995F261E642B}" type="pres">
      <dgm:prSet presAssocID="{B0AB45E9-E75C-4061-AD72-674E4FF958F8}" presName="Accent1Text" presStyleLbl="node1" presStyleIdx="5" presStyleCnt="6"/>
      <dgm:spPr/>
    </dgm:pt>
  </dgm:ptLst>
  <dgm:cxnLst>
    <dgm:cxn modelId="{FD1AD136-2578-4137-8F59-5A707F365C24}" type="presOf" srcId="{0961B3F2-3455-4611-908A-58A72D011675}" destId="{E10FD32E-E9FF-4726-B3D5-16EF91C67D89}" srcOrd="0" destOrd="0" presId="urn:microsoft.com/office/officeart/2008/layout/AlternatingHexagons"/>
    <dgm:cxn modelId="{185FAD5E-C5E7-4EC3-9E6D-40C4DED86DFA}" type="presOf" srcId="{33A7CC06-2AA9-4F54-95B3-A31CFEBB9C11}" destId="{F0CC7F86-F857-4666-9D47-5542A477F260}" srcOrd="0" destOrd="0" presId="urn:microsoft.com/office/officeart/2008/layout/AlternatingHexagons"/>
    <dgm:cxn modelId="{4EB94F63-1FA0-4D03-A1D3-022CD5EC2169}" srcId="{843D5484-A716-4CDC-9356-03D64D90720A}" destId="{0961B3F2-3455-4611-908A-58A72D011675}" srcOrd="1" destOrd="0" parTransId="{45233F1A-2AB6-478E-8357-3DF0139BBC3D}" sibTransId="{9353B957-A1F7-46B7-9B32-71E97ACCD7A6}"/>
    <dgm:cxn modelId="{6C39A964-AA65-4E10-AEE2-7C83CB30D203}" srcId="{843D5484-A716-4CDC-9356-03D64D90720A}" destId="{33A7CC06-2AA9-4F54-95B3-A31CFEBB9C11}" srcOrd="2" destOrd="0" parTransId="{3DE8795E-89D6-4D6B-A455-4145083E1C6C}" sibTransId="{B0AB45E9-E75C-4061-AD72-674E4FF958F8}"/>
    <dgm:cxn modelId="{B4379650-94FB-4AC1-97F2-94C336F6C438}" type="presOf" srcId="{B8B14BAC-0C9F-4DE8-A89B-AA4B7BDA4158}" destId="{23D2BDAE-5028-47DE-BC3B-6E8C51E380F7}" srcOrd="0" destOrd="0" presId="urn:microsoft.com/office/officeart/2008/layout/AlternatingHexagons"/>
    <dgm:cxn modelId="{47CA2A76-EB9F-4726-8AC0-012DAE94F251}" type="presOf" srcId="{B0AB45E9-E75C-4061-AD72-674E4FF958F8}" destId="{7B55E856-4EF6-4F52-9A87-995F261E642B}" srcOrd="0" destOrd="0" presId="urn:microsoft.com/office/officeart/2008/layout/AlternatingHexagons"/>
    <dgm:cxn modelId="{488E7485-8541-44FE-8BDD-874AF55681D6}" type="presOf" srcId="{9353B957-A1F7-46B7-9B32-71E97ACCD7A6}" destId="{4D3E869C-7FA2-4E6A-B148-6BA19B38B081}" srcOrd="0" destOrd="0" presId="urn:microsoft.com/office/officeart/2008/layout/AlternatingHexagons"/>
    <dgm:cxn modelId="{BC3B6891-58FF-419A-A179-A3DB96A3DD28}" type="presOf" srcId="{843D5484-A716-4CDC-9356-03D64D90720A}" destId="{6B18337B-D108-470B-9EE6-8AC6B2145C7C}" srcOrd="0" destOrd="0" presId="urn:microsoft.com/office/officeart/2008/layout/AlternatingHexagons"/>
    <dgm:cxn modelId="{E67DEDEC-16D6-4E57-8125-E50C9AD81F17}" type="presOf" srcId="{FA36E754-EA3B-423E-A396-1FB785356CE6}" destId="{CEE954A6-E8C6-4797-BB76-8F840CE01219}" srcOrd="0" destOrd="0" presId="urn:microsoft.com/office/officeart/2008/layout/AlternatingHexagons"/>
    <dgm:cxn modelId="{986918F8-3C17-4FFE-B0AE-20F5CA14B027}" srcId="{843D5484-A716-4CDC-9356-03D64D90720A}" destId="{B8B14BAC-0C9F-4DE8-A89B-AA4B7BDA4158}" srcOrd="0" destOrd="0" parTransId="{29712234-7DC1-45D1-951F-17096731C618}" sibTransId="{FA36E754-EA3B-423E-A396-1FB785356CE6}"/>
    <dgm:cxn modelId="{5DF0D854-4491-4B3C-B568-8F90AA79985B}" type="presParOf" srcId="{6B18337B-D108-470B-9EE6-8AC6B2145C7C}" destId="{96FD0C0B-4351-49B1-8544-E7D9371D96BB}" srcOrd="0" destOrd="0" presId="urn:microsoft.com/office/officeart/2008/layout/AlternatingHexagons"/>
    <dgm:cxn modelId="{6D505825-148D-4E36-B9DD-50305B141E2E}" type="presParOf" srcId="{96FD0C0B-4351-49B1-8544-E7D9371D96BB}" destId="{23D2BDAE-5028-47DE-BC3B-6E8C51E380F7}" srcOrd="0" destOrd="0" presId="urn:microsoft.com/office/officeart/2008/layout/AlternatingHexagons"/>
    <dgm:cxn modelId="{52E0AD47-F30F-41F4-8E04-7BC445B68FD0}" type="presParOf" srcId="{96FD0C0B-4351-49B1-8544-E7D9371D96BB}" destId="{1CAF334F-6692-45CC-AEAC-6FB14EAA427F}" srcOrd="1" destOrd="0" presId="urn:microsoft.com/office/officeart/2008/layout/AlternatingHexagons"/>
    <dgm:cxn modelId="{1A825806-531B-431F-81E8-126EC3ED9232}" type="presParOf" srcId="{96FD0C0B-4351-49B1-8544-E7D9371D96BB}" destId="{FD1F0AF3-A55B-4B7D-A947-077D1AC8E499}" srcOrd="2" destOrd="0" presId="urn:microsoft.com/office/officeart/2008/layout/AlternatingHexagons"/>
    <dgm:cxn modelId="{751C81F1-8084-463F-B35C-99BA16357121}" type="presParOf" srcId="{96FD0C0B-4351-49B1-8544-E7D9371D96BB}" destId="{D83EF371-771C-4C9A-ACAE-A37C2FB40BD6}" srcOrd="3" destOrd="0" presId="urn:microsoft.com/office/officeart/2008/layout/AlternatingHexagons"/>
    <dgm:cxn modelId="{05FE4DB1-B50A-4CE8-A4D9-E662807B10A7}" type="presParOf" srcId="{96FD0C0B-4351-49B1-8544-E7D9371D96BB}" destId="{CEE954A6-E8C6-4797-BB76-8F840CE01219}" srcOrd="4" destOrd="0" presId="urn:microsoft.com/office/officeart/2008/layout/AlternatingHexagons"/>
    <dgm:cxn modelId="{FBCA40EA-03A5-474E-A1D4-8DF17BC70DF4}" type="presParOf" srcId="{6B18337B-D108-470B-9EE6-8AC6B2145C7C}" destId="{06CEE55B-CB8B-44B3-BB9B-9361A6D2D9E7}" srcOrd="1" destOrd="0" presId="urn:microsoft.com/office/officeart/2008/layout/AlternatingHexagons"/>
    <dgm:cxn modelId="{71656ABB-DC23-4680-92BE-62576405AED2}" type="presParOf" srcId="{6B18337B-D108-470B-9EE6-8AC6B2145C7C}" destId="{7D5EB529-A321-451F-A921-BD83C503618A}" srcOrd="2" destOrd="0" presId="urn:microsoft.com/office/officeart/2008/layout/AlternatingHexagons"/>
    <dgm:cxn modelId="{A15DA67A-50D0-41E6-94FB-568A42B86F85}" type="presParOf" srcId="{7D5EB529-A321-451F-A921-BD83C503618A}" destId="{E10FD32E-E9FF-4726-B3D5-16EF91C67D89}" srcOrd="0" destOrd="0" presId="urn:microsoft.com/office/officeart/2008/layout/AlternatingHexagons"/>
    <dgm:cxn modelId="{CA802917-4EC5-46B3-904B-09EEFE7F3542}" type="presParOf" srcId="{7D5EB529-A321-451F-A921-BD83C503618A}" destId="{5944B7DC-03EC-4E2C-A003-2E30E2832B2F}" srcOrd="1" destOrd="0" presId="urn:microsoft.com/office/officeart/2008/layout/AlternatingHexagons"/>
    <dgm:cxn modelId="{4FEB648E-2509-45EE-8070-21131C984526}" type="presParOf" srcId="{7D5EB529-A321-451F-A921-BD83C503618A}" destId="{67F6AAD8-9F38-47B1-BAA1-45A2422581C2}" srcOrd="2" destOrd="0" presId="urn:microsoft.com/office/officeart/2008/layout/AlternatingHexagons"/>
    <dgm:cxn modelId="{2FCC07D4-D7B2-4D08-9CAC-632D82E645A9}" type="presParOf" srcId="{7D5EB529-A321-451F-A921-BD83C503618A}" destId="{D87BC289-97C0-4095-91EC-C115364083F4}" srcOrd="3" destOrd="0" presId="urn:microsoft.com/office/officeart/2008/layout/AlternatingHexagons"/>
    <dgm:cxn modelId="{C9D70F10-6C40-4A07-9CA7-B1EC4CC88000}" type="presParOf" srcId="{7D5EB529-A321-451F-A921-BD83C503618A}" destId="{4D3E869C-7FA2-4E6A-B148-6BA19B38B081}" srcOrd="4" destOrd="0" presId="urn:microsoft.com/office/officeart/2008/layout/AlternatingHexagons"/>
    <dgm:cxn modelId="{F15AC977-1BA4-42CE-BAC8-52B923350A4C}" type="presParOf" srcId="{6B18337B-D108-470B-9EE6-8AC6B2145C7C}" destId="{D5CF826E-2A28-426E-8CE2-CD5BA8D8C364}" srcOrd="3" destOrd="0" presId="urn:microsoft.com/office/officeart/2008/layout/AlternatingHexagons"/>
    <dgm:cxn modelId="{4849573D-86BF-4FB4-B5E5-67DDE6C6D6F7}" type="presParOf" srcId="{6B18337B-D108-470B-9EE6-8AC6B2145C7C}" destId="{5D814BF2-2FFC-44D1-B504-949697F2D486}" srcOrd="4" destOrd="0" presId="urn:microsoft.com/office/officeart/2008/layout/AlternatingHexagons"/>
    <dgm:cxn modelId="{02BE6809-EE63-4E0D-ABF2-5FE31E2FAA28}" type="presParOf" srcId="{5D814BF2-2FFC-44D1-B504-949697F2D486}" destId="{F0CC7F86-F857-4666-9D47-5542A477F260}" srcOrd="0" destOrd="0" presId="urn:microsoft.com/office/officeart/2008/layout/AlternatingHexagons"/>
    <dgm:cxn modelId="{757008C3-FBB3-4BDF-B9B7-3130E219DFE3}" type="presParOf" srcId="{5D814BF2-2FFC-44D1-B504-949697F2D486}" destId="{B98A7503-E98D-4A3C-9824-E4F543F990AD}" srcOrd="1" destOrd="0" presId="urn:microsoft.com/office/officeart/2008/layout/AlternatingHexagons"/>
    <dgm:cxn modelId="{159EDA1B-1AAB-4500-82C8-B2D5DACBB7D4}" type="presParOf" srcId="{5D814BF2-2FFC-44D1-B504-949697F2D486}" destId="{588949C9-0841-4E32-9D15-3A6753991B1A}" srcOrd="2" destOrd="0" presId="urn:microsoft.com/office/officeart/2008/layout/AlternatingHexagons"/>
    <dgm:cxn modelId="{C8658326-4DFC-42F6-869B-2F5A213F62AE}" type="presParOf" srcId="{5D814BF2-2FFC-44D1-B504-949697F2D486}" destId="{0D60F265-AA6C-4B36-8248-3262F95422BE}" srcOrd="3" destOrd="0" presId="urn:microsoft.com/office/officeart/2008/layout/AlternatingHexagons"/>
    <dgm:cxn modelId="{E909E126-C3CC-498D-977E-8F4526A19EDF}" type="presParOf" srcId="{5D814BF2-2FFC-44D1-B504-949697F2D486}" destId="{7B55E856-4EF6-4F52-9A87-995F261E642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CE9741-B9A2-420A-837B-B325638F8986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02BDFA5-4545-4BDF-8E80-C69CDA2FA02D}">
      <dgm:prSet/>
      <dgm:spPr/>
      <dgm:t>
        <a:bodyPr/>
        <a:lstStyle/>
        <a:p>
          <a:r>
            <a:rPr lang="it-IT" dirty="0"/>
            <a:t>Pad virtuale</a:t>
          </a:r>
          <a:endParaRPr lang="en-US" dirty="0"/>
        </a:p>
      </dgm:t>
    </dgm:pt>
    <dgm:pt modelId="{9108B73E-A704-47C5-89F7-3C5FAD5DFB21}" type="parTrans" cxnId="{1343FA8C-EDC5-41F4-8D63-FFBE2C1DE7A9}">
      <dgm:prSet/>
      <dgm:spPr/>
      <dgm:t>
        <a:bodyPr/>
        <a:lstStyle/>
        <a:p>
          <a:endParaRPr lang="en-US"/>
        </a:p>
      </dgm:t>
    </dgm:pt>
    <dgm:pt modelId="{1D7B49A5-A7F1-4579-A3C2-D568516EB359}" type="sibTrans" cxnId="{1343FA8C-EDC5-41F4-8D63-FFBE2C1DE7A9}">
      <dgm:prSet/>
      <dgm:spPr/>
      <dgm:t>
        <a:bodyPr/>
        <a:lstStyle/>
        <a:p>
          <a:endParaRPr lang="en-US"/>
        </a:p>
      </dgm:t>
    </dgm:pt>
    <dgm:pt modelId="{7E15A335-F6E2-41A3-BF49-0BF215FEE8A3}">
      <dgm:prSet/>
      <dgm:spPr/>
      <dgm:t>
        <a:bodyPr/>
        <a:lstStyle/>
        <a:p>
          <a:r>
            <a:rPr lang="it-IT" dirty="0"/>
            <a:t>Giroscopio</a:t>
          </a:r>
          <a:endParaRPr lang="en-US" dirty="0"/>
        </a:p>
      </dgm:t>
    </dgm:pt>
    <dgm:pt modelId="{ED742A27-76A0-42ED-8F2F-605D6864EA89}" type="parTrans" cxnId="{14D055F6-5023-4F60-8995-4D0D2B05DC4A}">
      <dgm:prSet/>
      <dgm:spPr/>
      <dgm:t>
        <a:bodyPr/>
        <a:lstStyle/>
        <a:p>
          <a:endParaRPr lang="en-US"/>
        </a:p>
      </dgm:t>
    </dgm:pt>
    <dgm:pt modelId="{C236D074-8B66-41B0-B9D3-86C2DD093570}" type="sibTrans" cxnId="{14D055F6-5023-4F60-8995-4D0D2B05DC4A}">
      <dgm:prSet/>
      <dgm:spPr/>
      <dgm:t>
        <a:bodyPr/>
        <a:lstStyle/>
        <a:p>
          <a:endParaRPr lang="en-US"/>
        </a:p>
      </dgm:t>
    </dgm:pt>
    <dgm:pt modelId="{0FDB3CA2-B550-477E-8828-F4F8CCA53DCC}">
      <dgm:prSet/>
      <dgm:spPr/>
      <dgm:t>
        <a:bodyPr/>
        <a:lstStyle/>
        <a:p>
          <a:r>
            <a:rPr lang="it-IT" dirty="0"/>
            <a:t>Touch</a:t>
          </a:r>
          <a:endParaRPr lang="en-US" dirty="0"/>
        </a:p>
      </dgm:t>
    </dgm:pt>
    <dgm:pt modelId="{A446840C-F169-4413-9546-89796FD2F7BF}" type="parTrans" cxnId="{9F029AD2-0FE2-4CB4-AA23-564B1D4FABAC}">
      <dgm:prSet/>
      <dgm:spPr/>
      <dgm:t>
        <a:bodyPr/>
        <a:lstStyle/>
        <a:p>
          <a:endParaRPr lang="en-US"/>
        </a:p>
      </dgm:t>
    </dgm:pt>
    <dgm:pt modelId="{41561159-FD3F-40E4-A204-2E3C4D1DECD3}" type="sibTrans" cxnId="{9F029AD2-0FE2-4CB4-AA23-564B1D4FABAC}">
      <dgm:prSet/>
      <dgm:spPr/>
      <dgm:t>
        <a:bodyPr/>
        <a:lstStyle/>
        <a:p>
          <a:endParaRPr lang="en-US"/>
        </a:p>
      </dgm:t>
    </dgm:pt>
    <dgm:pt modelId="{5DC4793F-E732-423A-AD29-3013D9E2986E}" type="pres">
      <dgm:prSet presAssocID="{46CE9741-B9A2-420A-837B-B325638F8986}" presName="linearFlow" presStyleCnt="0">
        <dgm:presLayoutVars>
          <dgm:dir/>
          <dgm:resizeHandles val="exact"/>
        </dgm:presLayoutVars>
      </dgm:prSet>
      <dgm:spPr/>
    </dgm:pt>
    <dgm:pt modelId="{F379749C-C450-40B4-A93C-BC9786F13B33}" type="pres">
      <dgm:prSet presAssocID="{902BDFA5-4545-4BDF-8E80-C69CDA2FA02D}" presName="comp" presStyleCnt="0"/>
      <dgm:spPr/>
    </dgm:pt>
    <dgm:pt modelId="{7AF65430-6DF5-4C06-B292-B06F86A6B689}" type="pres">
      <dgm:prSet presAssocID="{902BDFA5-4545-4BDF-8E80-C69CDA2FA02D}" presName="rect2" presStyleLbl="node1" presStyleIdx="0" presStyleCnt="3">
        <dgm:presLayoutVars>
          <dgm:bulletEnabled val="1"/>
        </dgm:presLayoutVars>
      </dgm:prSet>
      <dgm:spPr/>
    </dgm:pt>
    <dgm:pt modelId="{6615AE13-DADB-408C-878F-A3C04FFD44E0}" type="pres">
      <dgm:prSet presAssocID="{902BDFA5-4545-4BDF-8E80-C69CDA2FA02D}" presName="rect1" presStyleLbl="ln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D6254B84-AD0B-4841-8500-44C806B45AB6}" type="pres">
      <dgm:prSet presAssocID="{1D7B49A5-A7F1-4579-A3C2-D568516EB359}" presName="sibTrans" presStyleCnt="0"/>
      <dgm:spPr/>
    </dgm:pt>
    <dgm:pt modelId="{34190160-4D70-4F3A-AC9F-DC6544982043}" type="pres">
      <dgm:prSet presAssocID="{7E15A335-F6E2-41A3-BF49-0BF215FEE8A3}" presName="comp" presStyleCnt="0"/>
      <dgm:spPr/>
    </dgm:pt>
    <dgm:pt modelId="{9EFBF4AF-54CD-4C99-B851-6C18713ADCB0}" type="pres">
      <dgm:prSet presAssocID="{7E15A335-F6E2-41A3-BF49-0BF215FEE8A3}" presName="rect2" presStyleLbl="node1" presStyleIdx="1" presStyleCnt="3">
        <dgm:presLayoutVars>
          <dgm:bulletEnabled val="1"/>
        </dgm:presLayoutVars>
      </dgm:prSet>
      <dgm:spPr/>
    </dgm:pt>
    <dgm:pt modelId="{6B46CE6A-0794-448F-8C0F-4EBC54F864F0}" type="pres">
      <dgm:prSet presAssocID="{7E15A335-F6E2-41A3-BF49-0BF215FEE8A3}" presName="rect1" presStyleLbl="ln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50CA876-A683-4D30-995D-908323DC092E}" type="pres">
      <dgm:prSet presAssocID="{C236D074-8B66-41B0-B9D3-86C2DD093570}" presName="sibTrans" presStyleCnt="0"/>
      <dgm:spPr/>
    </dgm:pt>
    <dgm:pt modelId="{DDA1C4C8-F497-4A8D-B40D-4025892D53DA}" type="pres">
      <dgm:prSet presAssocID="{0FDB3CA2-B550-477E-8828-F4F8CCA53DCC}" presName="comp" presStyleCnt="0"/>
      <dgm:spPr/>
    </dgm:pt>
    <dgm:pt modelId="{4DF9692B-83D4-464F-83FF-4DCB9C0F9F4B}" type="pres">
      <dgm:prSet presAssocID="{0FDB3CA2-B550-477E-8828-F4F8CCA53DCC}" presName="rect2" presStyleLbl="node1" presStyleIdx="2" presStyleCnt="3">
        <dgm:presLayoutVars>
          <dgm:bulletEnabled val="1"/>
        </dgm:presLayoutVars>
      </dgm:prSet>
      <dgm:spPr/>
    </dgm:pt>
    <dgm:pt modelId="{9A153E09-57F1-4AD2-B166-D5C485B31811}" type="pres">
      <dgm:prSet presAssocID="{0FDB3CA2-B550-477E-8828-F4F8CCA53DCC}" presName="rect1" presStyleLbl="lnNode1" presStyleIdx="2" presStyleCnt="3"/>
      <dgm:spPr>
        <a:blipFill>
          <a:blip xmlns:r="http://schemas.openxmlformats.org/officeDocument/2006/relationships" r:embed="rId3"/>
          <a:srcRect/>
          <a:stretch>
            <a:fillRect t="-2000" b="-2000"/>
          </a:stretch>
        </a:blipFill>
      </dgm:spPr>
    </dgm:pt>
  </dgm:ptLst>
  <dgm:cxnLst>
    <dgm:cxn modelId="{AFF25818-EAE5-44DD-AD5D-750A9D7EAC33}" type="presOf" srcId="{0FDB3CA2-B550-477E-8828-F4F8CCA53DCC}" destId="{4DF9692B-83D4-464F-83FF-4DCB9C0F9F4B}" srcOrd="0" destOrd="0" presId="urn:microsoft.com/office/officeart/2008/layout/AlternatingPictureBlocks"/>
    <dgm:cxn modelId="{43DFB650-DC9B-4C2B-9DAC-D24370AEBB81}" type="presOf" srcId="{46CE9741-B9A2-420A-837B-B325638F8986}" destId="{5DC4793F-E732-423A-AD29-3013D9E2986E}" srcOrd="0" destOrd="0" presId="urn:microsoft.com/office/officeart/2008/layout/AlternatingPictureBlocks"/>
    <dgm:cxn modelId="{1555418B-8131-4608-B243-7A5969A5EC3F}" type="presOf" srcId="{902BDFA5-4545-4BDF-8E80-C69CDA2FA02D}" destId="{7AF65430-6DF5-4C06-B292-B06F86A6B689}" srcOrd="0" destOrd="0" presId="urn:microsoft.com/office/officeart/2008/layout/AlternatingPictureBlocks"/>
    <dgm:cxn modelId="{1343FA8C-EDC5-41F4-8D63-FFBE2C1DE7A9}" srcId="{46CE9741-B9A2-420A-837B-B325638F8986}" destId="{902BDFA5-4545-4BDF-8E80-C69CDA2FA02D}" srcOrd="0" destOrd="0" parTransId="{9108B73E-A704-47C5-89F7-3C5FAD5DFB21}" sibTransId="{1D7B49A5-A7F1-4579-A3C2-D568516EB359}"/>
    <dgm:cxn modelId="{04F94298-48DE-4744-BE50-324EE24254F8}" type="presOf" srcId="{7E15A335-F6E2-41A3-BF49-0BF215FEE8A3}" destId="{9EFBF4AF-54CD-4C99-B851-6C18713ADCB0}" srcOrd="0" destOrd="0" presId="urn:microsoft.com/office/officeart/2008/layout/AlternatingPictureBlocks"/>
    <dgm:cxn modelId="{9F029AD2-0FE2-4CB4-AA23-564B1D4FABAC}" srcId="{46CE9741-B9A2-420A-837B-B325638F8986}" destId="{0FDB3CA2-B550-477E-8828-F4F8CCA53DCC}" srcOrd="2" destOrd="0" parTransId="{A446840C-F169-4413-9546-89796FD2F7BF}" sibTransId="{41561159-FD3F-40E4-A204-2E3C4D1DECD3}"/>
    <dgm:cxn modelId="{14D055F6-5023-4F60-8995-4D0D2B05DC4A}" srcId="{46CE9741-B9A2-420A-837B-B325638F8986}" destId="{7E15A335-F6E2-41A3-BF49-0BF215FEE8A3}" srcOrd="1" destOrd="0" parTransId="{ED742A27-76A0-42ED-8F2F-605D6864EA89}" sibTransId="{C236D074-8B66-41B0-B9D3-86C2DD093570}"/>
    <dgm:cxn modelId="{5F4772BD-C835-4449-90FB-580DFB6D103F}" type="presParOf" srcId="{5DC4793F-E732-423A-AD29-3013D9E2986E}" destId="{F379749C-C450-40B4-A93C-BC9786F13B33}" srcOrd="0" destOrd="0" presId="urn:microsoft.com/office/officeart/2008/layout/AlternatingPictureBlocks"/>
    <dgm:cxn modelId="{CF2828FD-DB22-404C-938A-6AF9D0FD094A}" type="presParOf" srcId="{F379749C-C450-40B4-A93C-BC9786F13B33}" destId="{7AF65430-6DF5-4C06-B292-B06F86A6B689}" srcOrd="0" destOrd="0" presId="urn:microsoft.com/office/officeart/2008/layout/AlternatingPictureBlocks"/>
    <dgm:cxn modelId="{5B599B62-BB8B-4B50-BDEF-74ED5DEE1EBD}" type="presParOf" srcId="{F379749C-C450-40B4-A93C-BC9786F13B33}" destId="{6615AE13-DADB-408C-878F-A3C04FFD44E0}" srcOrd="1" destOrd="0" presId="urn:microsoft.com/office/officeart/2008/layout/AlternatingPictureBlocks"/>
    <dgm:cxn modelId="{06E4F4B7-F2F4-4B5F-8ADE-2D967EA07C80}" type="presParOf" srcId="{5DC4793F-E732-423A-AD29-3013D9E2986E}" destId="{D6254B84-AD0B-4841-8500-44C806B45AB6}" srcOrd="1" destOrd="0" presId="urn:microsoft.com/office/officeart/2008/layout/AlternatingPictureBlocks"/>
    <dgm:cxn modelId="{A151728E-6973-4E68-A1DE-3F76ED4F10E4}" type="presParOf" srcId="{5DC4793F-E732-423A-AD29-3013D9E2986E}" destId="{34190160-4D70-4F3A-AC9F-DC6544982043}" srcOrd="2" destOrd="0" presId="urn:microsoft.com/office/officeart/2008/layout/AlternatingPictureBlocks"/>
    <dgm:cxn modelId="{47049BC2-AB7A-463C-9557-8899C59438DB}" type="presParOf" srcId="{34190160-4D70-4F3A-AC9F-DC6544982043}" destId="{9EFBF4AF-54CD-4C99-B851-6C18713ADCB0}" srcOrd="0" destOrd="0" presId="urn:microsoft.com/office/officeart/2008/layout/AlternatingPictureBlocks"/>
    <dgm:cxn modelId="{C711E1DE-B22C-427B-B494-0446B30366FB}" type="presParOf" srcId="{34190160-4D70-4F3A-AC9F-DC6544982043}" destId="{6B46CE6A-0794-448F-8C0F-4EBC54F864F0}" srcOrd="1" destOrd="0" presId="urn:microsoft.com/office/officeart/2008/layout/AlternatingPictureBlocks"/>
    <dgm:cxn modelId="{249FFF5F-4B8D-4A05-9F49-EA0BC94B4E23}" type="presParOf" srcId="{5DC4793F-E732-423A-AD29-3013D9E2986E}" destId="{850CA876-A683-4D30-995D-908323DC092E}" srcOrd="3" destOrd="0" presId="urn:microsoft.com/office/officeart/2008/layout/AlternatingPictureBlocks"/>
    <dgm:cxn modelId="{DBE3C207-AED1-4EC7-97F3-192EC2BA0E02}" type="presParOf" srcId="{5DC4793F-E732-423A-AD29-3013D9E2986E}" destId="{DDA1C4C8-F497-4A8D-B40D-4025892D53DA}" srcOrd="4" destOrd="0" presId="urn:microsoft.com/office/officeart/2008/layout/AlternatingPictureBlocks"/>
    <dgm:cxn modelId="{F2994FB4-1898-4352-A693-44215A5F507E}" type="presParOf" srcId="{DDA1C4C8-F497-4A8D-B40D-4025892D53DA}" destId="{4DF9692B-83D4-464F-83FF-4DCB9C0F9F4B}" srcOrd="0" destOrd="0" presId="urn:microsoft.com/office/officeart/2008/layout/AlternatingPictureBlocks"/>
    <dgm:cxn modelId="{B239AFDF-2F65-4215-B6E3-DE6D8A9912FB}" type="presParOf" srcId="{DDA1C4C8-F497-4A8D-B40D-4025892D53DA}" destId="{9A153E09-57F1-4AD2-B166-D5C485B31811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07D13E-4EC4-40B0-8467-CB918CC07E49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6BD56DA-A5C3-4D71-964E-DFA3747BDC42}">
      <dgm:prSet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Power-</a:t>
          </a:r>
          <a:r>
            <a:rPr lang="it-IT" dirty="0" err="1">
              <a:solidFill>
                <a:schemeClr val="tx1"/>
              </a:solidFill>
            </a:rPr>
            <a:t>ups</a:t>
          </a:r>
          <a:endParaRPr lang="en-US" dirty="0">
            <a:solidFill>
              <a:schemeClr val="tx1"/>
            </a:solidFill>
          </a:endParaRPr>
        </a:p>
      </dgm:t>
    </dgm:pt>
    <dgm:pt modelId="{61158453-6ADD-4BD9-AA4B-C8B1162DBC6F}" type="parTrans" cxnId="{C5DE1D94-4105-42C8-B034-EBA9F8E0FCA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48657BB-DDC4-475C-BA26-DE403D8C5C56}" type="sibTrans" cxnId="{C5DE1D94-4105-42C8-B034-EBA9F8E0FCA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E29E6A4-23C2-460F-9A0E-F9A5B88CBC27}">
      <dgm:prSet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Ridimensionamento del personaggio</a:t>
          </a:r>
          <a:endParaRPr lang="en-US" dirty="0">
            <a:solidFill>
              <a:schemeClr val="tx1"/>
            </a:solidFill>
          </a:endParaRPr>
        </a:p>
      </dgm:t>
    </dgm:pt>
    <dgm:pt modelId="{B23A9C8E-A442-49A0-A1DD-08F87571E8AC}" type="parTrans" cxnId="{82AF0D3E-EF95-4FA5-B7E9-353DD7EAF34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62847C8-5DAF-44E6-A073-670968E2BB41}" type="sibTrans" cxnId="{82AF0D3E-EF95-4FA5-B7E9-353DD7EAF34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D036AE4-4B9D-45F3-A25E-2A63FE945EC7}">
      <dgm:prSet/>
      <dgm:spPr/>
      <dgm:t>
        <a:bodyPr/>
        <a:lstStyle/>
        <a:p>
          <a:r>
            <a:rPr lang="it-IT">
              <a:solidFill>
                <a:schemeClr val="tx1"/>
              </a:solidFill>
            </a:rPr>
            <a:t>Cambio di velocità</a:t>
          </a:r>
          <a:endParaRPr lang="en-US">
            <a:solidFill>
              <a:schemeClr val="tx1"/>
            </a:solidFill>
          </a:endParaRPr>
        </a:p>
      </dgm:t>
    </dgm:pt>
    <dgm:pt modelId="{FF6B6338-0E4D-4241-B4C0-A52ACF53BEE1}" type="parTrans" cxnId="{44195AFB-DC7F-4899-A294-25BAE151631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69821F3-4F4A-43B4-8DE1-53AAF8C6EABC}" type="sibTrans" cxnId="{44195AFB-DC7F-4899-A294-25BAE151631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30FC926-DD4E-44E2-86E3-77E580EA3391}">
      <dgm:prSet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Armi</a:t>
          </a:r>
          <a:endParaRPr lang="en-US" dirty="0">
            <a:solidFill>
              <a:schemeClr val="tx1"/>
            </a:solidFill>
          </a:endParaRPr>
        </a:p>
      </dgm:t>
    </dgm:pt>
    <dgm:pt modelId="{4F1BF590-A880-4004-B6C4-E584CD568217}" type="parTrans" cxnId="{B378BFDB-F911-46ED-BBD7-0182CD3497E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62F2F42-9444-4B07-8673-89578B3C0BC1}" type="sibTrans" cxnId="{B378BFDB-F911-46ED-BBD7-0182CD3497E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656E24A-AA75-4BC7-A736-A1C2E45C2F71}">
      <dgm:prSet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Mappe personalizzabili</a:t>
          </a:r>
          <a:endParaRPr lang="en-US" dirty="0">
            <a:solidFill>
              <a:schemeClr val="tx1"/>
            </a:solidFill>
          </a:endParaRPr>
        </a:p>
      </dgm:t>
    </dgm:pt>
    <dgm:pt modelId="{ABDEFC09-D774-4314-8ECF-37421F79CCC4}" type="parTrans" cxnId="{5C98B0A7-5DF0-4F50-8FE4-F1AD5FB5E84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AC125C2-F76A-48DA-B830-B861A5E8A874}" type="sibTrans" cxnId="{5C98B0A7-5DF0-4F50-8FE4-F1AD5FB5E84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0D9DD9E-E6B9-4610-A095-23DE648E060D}">
      <dgm:prSet/>
      <dgm:spPr/>
      <dgm:t>
        <a:bodyPr/>
        <a:lstStyle/>
        <a:p>
          <a:r>
            <a:rPr lang="it-IT">
              <a:solidFill>
                <a:schemeClr val="tx1"/>
              </a:solidFill>
            </a:rPr>
            <a:t>Gravità</a:t>
          </a:r>
          <a:endParaRPr lang="en-US">
            <a:solidFill>
              <a:schemeClr val="tx1"/>
            </a:solidFill>
          </a:endParaRPr>
        </a:p>
      </dgm:t>
    </dgm:pt>
    <dgm:pt modelId="{8E10D32D-78A1-497D-96FC-A39F14B7A9BB}" type="parTrans" cxnId="{B3BC0F6E-C044-4523-A7EC-1E1DA44D00B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7834B51-C5BB-4809-8D61-06BC369AF978}" type="sibTrans" cxnId="{B3BC0F6E-C044-4523-A7EC-1E1DA44D00B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8CC19AF-CBA0-4D40-A12B-9D0C9AC96741}">
      <dgm:prSet/>
      <dgm:spPr/>
      <dgm:t>
        <a:bodyPr/>
        <a:lstStyle/>
        <a:p>
          <a:r>
            <a:rPr lang="it-IT" dirty="0" err="1">
              <a:solidFill>
                <a:schemeClr val="tx1"/>
              </a:solidFill>
            </a:rPr>
            <a:t>Parsing</a:t>
          </a:r>
          <a:endParaRPr lang="en-US" dirty="0">
            <a:solidFill>
              <a:schemeClr val="tx1"/>
            </a:solidFill>
          </a:endParaRPr>
        </a:p>
      </dgm:t>
    </dgm:pt>
    <dgm:pt modelId="{CE956EEA-CA1F-43F4-B135-E441AE8CFC86}" type="parTrans" cxnId="{CC065580-15D1-4BFE-946B-1EDFB563AA3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AB4DE73-5CEF-47BB-B67D-E648FC8A72D2}" type="sibTrans" cxnId="{CC065580-15D1-4BFE-946B-1EDFB563AA3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0384AF9-2469-40A9-9592-5AACE7175084}" type="pres">
      <dgm:prSet presAssocID="{2907D13E-4EC4-40B0-8467-CB918CC07E4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A71B706-3F62-4438-B408-9B2F86DB1FE7}" type="pres">
      <dgm:prSet presAssocID="{16BD56DA-A5C3-4D71-964E-DFA3747BDC42}" presName="root1" presStyleCnt="0"/>
      <dgm:spPr/>
    </dgm:pt>
    <dgm:pt modelId="{2CF7012E-B466-46F9-9A90-1DBC0E5D9CED}" type="pres">
      <dgm:prSet presAssocID="{16BD56DA-A5C3-4D71-964E-DFA3747BDC42}" presName="LevelOneTextNode" presStyleLbl="node0" presStyleIdx="0" presStyleCnt="2">
        <dgm:presLayoutVars>
          <dgm:chPref val="3"/>
        </dgm:presLayoutVars>
      </dgm:prSet>
      <dgm:spPr/>
    </dgm:pt>
    <dgm:pt modelId="{7F0B7239-4B02-4FD5-BA30-A68E7AE2C41B}" type="pres">
      <dgm:prSet presAssocID="{16BD56DA-A5C3-4D71-964E-DFA3747BDC42}" presName="level2hierChild" presStyleCnt="0"/>
      <dgm:spPr/>
    </dgm:pt>
    <dgm:pt modelId="{03804EE7-7231-465D-9CF9-5BDB01DAAE5F}" type="pres">
      <dgm:prSet presAssocID="{B23A9C8E-A442-49A0-A1DD-08F87571E8AC}" presName="conn2-1" presStyleLbl="parChTrans1D2" presStyleIdx="0" presStyleCnt="5"/>
      <dgm:spPr/>
    </dgm:pt>
    <dgm:pt modelId="{3517C650-F6E9-46CA-AAA7-BBA8801DD7D8}" type="pres">
      <dgm:prSet presAssocID="{B23A9C8E-A442-49A0-A1DD-08F87571E8AC}" presName="connTx" presStyleLbl="parChTrans1D2" presStyleIdx="0" presStyleCnt="5"/>
      <dgm:spPr/>
    </dgm:pt>
    <dgm:pt modelId="{D66FDCD5-A7B8-448B-9005-8236F7F24363}" type="pres">
      <dgm:prSet presAssocID="{AE29E6A4-23C2-460F-9A0E-F9A5B88CBC27}" presName="root2" presStyleCnt="0"/>
      <dgm:spPr/>
    </dgm:pt>
    <dgm:pt modelId="{C9B846E9-182A-45CC-B7A4-0378FD67C97D}" type="pres">
      <dgm:prSet presAssocID="{AE29E6A4-23C2-460F-9A0E-F9A5B88CBC27}" presName="LevelTwoTextNode" presStyleLbl="node2" presStyleIdx="0" presStyleCnt="5">
        <dgm:presLayoutVars>
          <dgm:chPref val="3"/>
        </dgm:presLayoutVars>
      </dgm:prSet>
      <dgm:spPr/>
    </dgm:pt>
    <dgm:pt modelId="{F4CD4808-D833-48CB-8712-61E85159ABF2}" type="pres">
      <dgm:prSet presAssocID="{AE29E6A4-23C2-460F-9A0E-F9A5B88CBC27}" presName="level3hierChild" presStyleCnt="0"/>
      <dgm:spPr/>
    </dgm:pt>
    <dgm:pt modelId="{035EE4C2-BC1C-48EA-B14F-97015996176E}" type="pres">
      <dgm:prSet presAssocID="{FF6B6338-0E4D-4241-B4C0-A52ACF53BEE1}" presName="conn2-1" presStyleLbl="parChTrans1D2" presStyleIdx="1" presStyleCnt="5"/>
      <dgm:spPr/>
    </dgm:pt>
    <dgm:pt modelId="{0D292D21-634A-4B03-A8E6-8F3938B6771C}" type="pres">
      <dgm:prSet presAssocID="{FF6B6338-0E4D-4241-B4C0-A52ACF53BEE1}" presName="connTx" presStyleLbl="parChTrans1D2" presStyleIdx="1" presStyleCnt="5"/>
      <dgm:spPr/>
    </dgm:pt>
    <dgm:pt modelId="{091FD0E6-FE9C-458F-96E2-43D698D42FE0}" type="pres">
      <dgm:prSet presAssocID="{4D036AE4-4B9D-45F3-A25E-2A63FE945EC7}" presName="root2" presStyleCnt="0"/>
      <dgm:spPr/>
    </dgm:pt>
    <dgm:pt modelId="{19FE825B-36EF-486E-B9CD-C79C9C40DA50}" type="pres">
      <dgm:prSet presAssocID="{4D036AE4-4B9D-45F3-A25E-2A63FE945EC7}" presName="LevelTwoTextNode" presStyleLbl="node2" presStyleIdx="1" presStyleCnt="5">
        <dgm:presLayoutVars>
          <dgm:chPref val="3"/>
        </dgm:presLayoutVars>
      </dgm:prSet>
      <dgm:spPr/>
    </dgm:pt>
    <dgm:pt modelId="{43E0AE64-6DF9-4E99-97CC-87E4D1BF2743}" type="pres">
      <dgm:prSet presAssocID="{4D036AE4-4B9D-45F3-A25E-2A63FE945EC7}" presName="level3hierChild" presStyleCnt="0"/>
      <dgm:spPr/>
    </dgm:pt>
    <dgm:pt modelId="{4BB8F76F-A742-4AA0-80B5-EEE513516A6F}" type="pres">
      <dgm:prSet presAssocID="{4F1BF590-A880-4004-B6C4-E584CD568217}" presName="conn2-1" presStyleLbl="parChTrans1D2" presStyleIdx="2" presStyleCnt="5"/>
      <dgm:spPr/>
    </dgm:pt>
    <dgm:pt modelId="{CE107DA2-9886-4CA8-9509-32D5C5A0C9EE}" type="pres">
      <dgm:prSet presAssocID="{4F1BF590-A880-4004-B6C4-E584CD568217}" presName="connTx" presStyleLbl="parChTrans1D2" presStyleIdx="2" presStyleCnt="5"/>
      <dgm:spPr/>
    </dgm:pt>
    <dgm:pt modelId="{F1E5D28D-8B59-4E96-AC23-41552B47C6BE}" type="pres">
      <dgm:prSet presAssocID="{930FC926-DD4E-44E2-86E3-77E580EA3391}" presName="root2" presStyleCnt="0"/>
      <dgm:spPr/>
    </dgm:pt>
    <dgm:pt modelId="{833BD415-9A15-4B32-BD5B-6E53EA4F08F6}" type="pres">
      <dgm:prSet presAssocID="{930FC926-DD4E-44E2-86E3-77E580EA3391}" presName="LevelTwoTextNode" presStyleLbl="node2" presStyleIdx="2" presStyleCnt="5">
        <dgm:presLayoutVars>
          <dgm:chPref val="3"/>
        </dgm:presLayoutVars>
      </dgm:prSet>
      <dgm:spPr/>
    </dgm:pt>
    <dgm:pt modelId="{7E4A70E8-7257-4BA0-B2D6-195706DC2AA0}" type="pres">
      <dgm:prSet presAssocID="{930FC926-DD4E-44E2-86E3-77E580EA3391}" presName="level3hierChild" presStyleCnt="0"/>
      <dgm:spPr/>
    </dgm:pt>
    <dgm:pt modelId="{60CF5A6D-286D-4317-9727-A341698B31B9}" type="pres">
      <dgm:prSet presAssocID="{9656E24A-AA75-4BC7-A736-A1C2E45C2F71}" presName="root1" presStyleCnt="0"/>
      <dgm:spPr/>
    </dgm:pt>
    <dgm:pt modelId="{16C270DC-FC70-4DC8-BE00-ED4A04DD2D3C}" type="pres">
      <dgm:prSet presAssocID="{9656E24A-AA75-4BC7-A736-A1C2E45C2F71}" presName="LevelOneTextNode" presStyleLbl="node0" presStyleIdx="1" presStyleCnt="2">
        <dgm:presLayoutVars>
          <dgm:chPref val="3"/>
        </dgm:presLayoutVars>
      </dgm:prSet>
      <dgm:spPr/>
    </dgm:pt>
    <dgm:pt modelId="{5B10BBC3-1EB1-4E45-86F6-9EF060358B96}" type="pres">
      <dgm:prSet presAssocID="{9656E24A-AA75-4BC7-A736-A1C2E45C2F71}" presName="level2hierChild" presStyleCnt="0"/>
      <dgm:spPr/>
    </dgm:pt>
    <dgm:pt modelId="{8078EAE0-B9E9-4666-A80C-92EEDD5AE56A}" type="pres">
      <dgm:prSet presAssocID="{8E10D32D-78A1-497D-96FC-A39F14B7A9BB}" presName="conn2-1" presStyleLbl="parChTrans1D2" presStyleIdx="3" presStyleCnt="5"/>
      <dgm:spPr/>
    </dgm:pt>
    <dgm:pt modelId="{2B16BAE9-E20A-46E5-883F-CECDB4ADCFB6}" type="pres">
      <dgm:prSet presAssocID="{8E10D32D-78A1-497D-96FC-A39F14B7A9BB}" presName="connTx" presStyleLbl="parChTrans1D2" presStyleIdx="3" presStyleCnt="5"/>
      <dgm:spPr/>
    </dgm:pt>
    <dgm:pt modelId="{DA664B3D-78E5-4FF1-AB56-07312D51A348}" type="pres">
      <dgm:prSet presAssocID="{A0D9DD9E-E6B9-4610-A095-23DE648E060D}" presName="root2" presStyleCnt="0"/>
      <dgm:spPr/>
    </dgm:pt>
    <dgm:pt modelId="{F845306D-465B-4847-8FB2-7367739F041A}" type="pres">
      <dgm:prSet presAssocID="{A0D9DD9E-E6B9-4610-A095-23DE648E060D}" presName="LevelTwoTextNode" presStyleLbl="node2" presStyleIdx="3" presStyleCnt="5">
        <dgm:presLayoutVars>
          <dgm:chPref val="3"/>
        </dgm:presLayoutVars>
      </dgm:prSet>
      <dgm:spPr/>
    </dgm:pt>
    <dgm:pt modelId="{C33BD89B-B939-46E3-BB33-E3BE73F13C85}" type="pres">
      <dgm:prSet presAssocID="{A0D9DD9E-E6B9-4610-A095-23DE648E060D}" presName="level3hierChild" presStyleCnt="0"/>
      <dgm:spPr/>
    </dgm:pt>
    <dgm:pt modelId="{0F8C6668-F8A5-4BC4-82D3-174290CAA838}" type="pres">
      <dgm:prSet presAssocID="{CE956EEA-CA1F-43F4-B135-E441AE8CFC86}" presName="conn2-1" presStyleLbl="parChTrans1D2" presStyleIdx="4" presStyleCnt="5"/>
      <dgm:spPr/>
    </dgm:pt>
    <dgm:pt modelId="{85A71A1A-078D-4F23-AB1B-9F29CC1B0721}" type="pres">
      <dgm:prSet presAssocID="{CE956EEA-CA1F-43F4-B135-E441AE8CFC86}" presName="connTx" presStyleLbl="parChTrans1D2" presStyleIdx="4" presStyleCnt="5"/>
      <dgm:spPr/>
    </dgm:pt>
    <dgm:pt modelId="{ABD766D7-6CDE-4463-B085-85A5CC4E51A0}" type="pres">
      <dgm:prSet presAssocID="{B8CC19AF-CBA0-4D40-A12B-9D0C9AC96741}" presName="root2" presStyleCnt="0"/>
      <dgm:spPr/>
    </dgm:pt>
    <dgm:pt modelId="{EF49A9DB-AED3-4C1C-9C1A-6487D238FF60}" type="pres">
      <dgm:prSet presAssocID="{B8CC19AF-CBA0-4D40-A12B-9D0C9AC96741}" presName="LevelTwoTextNode" presStyleLbl="node2" presStyleIdx="4" presStyleCnt="5">
        <dgm:presLayoutVars>
          <dgm:chPref val="3"/>
        </dgm:presLayoutVars>
      </dgm:prSet>
      <dgm:spPr/>
    </dgm:pt>
    <dgm:pt modelId="{316228FC-0555-4AD1-B509-182B32753AC3}" type="pres">
      <dgm:prSet presAssocID="{B8CC19AF-CBA0-4D40-A12B-9D0C9AC96741}" presName="level3hierChild" presStyleCnt="0"/>
      <dgm:spPr/>
    </dgm:pt>
  </dgm:ptLst>
  <dgm:cxnLst>
    <dgm:cxn modelId="{6AAD7503-44C6-455E-B446-594860E65848}" type="presOf" srcId="{2907D13E-4EC4-40B0-8467-CB918CC07E49}" destId="{70384AF9-2469-40A9-9592-5AACE7175084}" srcOrd="0" destOrd="0" presId="urn:microsoft.com/office/officeart/2005/8/layout/hierarchy2"/>
    <dgm:cxn modelId="{02AD7A06-F4AD-40D3-BDBA-D98E06227214}" type="presOf" srcId="{4F1BF590-A880-4004-B6C4-E584CD568217}" destId="{CE107DA2-9886-4CA8-9509-32D5C5A0C9EE}" srcOrd="1" destOrd="0" presId="urn:microsoft.com/office/officeart/2005/8/layout/hierarchy2"/>
    <dgm:cxn modelId="{D6500B11-D685-40FC-9E3B-EA742C850D36}" type="presOf" srcId="{4D036AE4-4B9D-45F3-A25E-2A63FE945EC7}" destId="{19FE825B-36EF-486E-B9CD-C79C9C40DA50}" srcOrd="0" destOrd="0" presId="urn:microsoft.com/office/officeart/2005/8/layout/hierarchy2"/>
    <dgm:cxn modelId="{0C22CD24-4052-495B-A715-4030A4B1D7AA}" type="presOf" srcId="{B23A9C8E-A442-49A0-A1DD-08F87571E8AC}" destId="{03804EE7-7231-465D-9CF9-5BDB01DAAE5F}" srcOrd="0" destOrd="0" presId="urn:microsoft.com/office/officeart/2005/8/layout/hierarchy2"/>
    <dgm:cxn modelId="{18030928-31F3-4C51-AF16-16B84ECAC317}" type="presOf" srcId="{9656E24A-AA75-4BC7-A736-A1C2E45C2F71}" destId="{16C270DC-FC70-4DC8-BE00-ED4A04DD2D3C}" srcOrd="0" destOrd="0" presId="urn:microsoft.com/office/officeart/2005/8/layout/hierarchy2"/>
    <dgm:cxn modelId="{82AF0D3E-EF95-4FA5-B7E9-353DD7EAF34F}" srcId="{16BD56DA-A5C3-4D71-964E-DFA3747BDC42}" destId="{AE29E6A4-23C2-460F-9A0E-F9A5B88CBC27}" srcOrd="0" destOrd="0" parTransId="{B23A9C8E-A442-49A0-A1DD-08F87571E8AC}" sibTransId="{862847C8-5DAF-44E6-A073-670968E2BB41}"/>
    <dgm:cxn modelId="{9FD48D62-95EE-429D-BF75-38BE94EF217A}" type="presOf" srcId="{B8CC19AF-CBA0-4D40-A12B-9D0C9AC96741}" destId="{EF49A9DB-AED3-4C1C-9C1A-6487D238FF60}" srcOrd="0" destOrd="0" presId="urn:microsoft.com/office/officeart/2005/8/layout/hierarchy2"/>
    <dgm:cxn modelId="{FC32FE6B-92C8-427B-85FA-54D95700C0E3}" type="presOf" srcId="{8E10D32D-78A1-497D-96FC-A39F14B7A9BB}" destId="{8078EAE0-B9E9-4666-A80C-92EEDD5AE56A}" srcOrd="0" destOrd="0" presId="urn:microsoft.com/office/officeart/2005/8/layout/hierarchy2"/>
    <dgm:cxn modelId="{B3BC0F6E-C044-4523-A7EC-1E1DA44D00B4}" srcId="{9656E24A-AA75-4BC7-A736-A1C2E45C2F71}" destId="{A0D9DD9E-E6B9-4610-A095-23DE648E060D}" srcOrd="0" destOrd="0" parTransId="{8E10D32D-78A1-497D-96FC-A39F14B7A9BB}" sibTransId="{B7834B51-C5BB-4809-8D61-06BC369AF978}"/>
    <dgm:cxn modelId="{9899B652-7C91-49DF-8D61-EA3825F37F86}" type="presOf" srcId="{16BD56DA-A5C3-4D71-964E-DFA3747BDC42}" destId="{2CF7012E-B466-46F9-9A90-1DBC0E5D9CED}" srcOrd="0" destOrd="0" presId="urn:microsoft.com/office/officeart/2005/8/layout/hierarchy2"/>
    <dgm:cxn modelId="{CC065580-15D1-4BFE-946B-1EDFB563AA3B}" srcId="{9656E24A-AA75-4BC7-A736-A1C2E45C2F71}" destId="{B8CC19AF-CBA0-4D40-A12B-9D0C9AC96741}" srcOrd="1" destOrd="0" parTransId="{CE956EEA-CA1F-43F4-B135-E441AE8CFC86}" sibTransId="{7AB4DE73-5CEF-47BB-B67D-E648FC8A72D2}"/>
    <dgm:cxn modelId="{D39AB983-B94A-40E4-BC91-45D8A9C5C0D2}" type="presOf" srcId="{AE29E6A4-23C2-460F-9A0E-F9A5B88CBC27}" destId="{C9B846E9-182A-45CC-B7A4-0378FD67C97D}" srcOrd="0" destOrd="0" presId="urn:microsoft.com/office/officeart/2005/8/layout/hierarchy2"/>
    <dgm:cxn modelId="{8D37F689-8D9D-4A74-B2BE-BED7347E3F90}" type="presOf" srcId="{930FC926-DD4E-44E2-86E3-77E580EA3391}" destId="{833BD415-9A15-4B32-BD5B-6E53EA4F08F6}" srcOrd="0" destOrd="0" presId="urn:microsoft.com/office/officeart/2005/8/layout/hierarchy2"/>
    <dgm:cxn modelId="{6D3AF38E-9751-4A5F-A896-3241E26AAA3E}" type="presOf" srcId="{CE956EEA-CA1F-43F4-B135-E441AE8CFC86}" destId="{85A71A1A-078D-4F23-AB1B-9F29CC1B0721}" srcOrd="1" destOrd="0" presId="urn:microsoft.com/office/officeart/2005/8/layout/hierarchy2"/>
    <dgm:cxn modelId="{CBB95390-3135-4EEC-AA50-2E2E8FAB2B66}" type="presOf" srcId="{B23A9C8E-A442-49A0-A1DD-08F87571E8AC}" destId="{3517C650-F6E9-46CA-AAA7-BBA8801DD7D8}" srcOrd="1" destOrd="0" presId="urn:microsoft.com/office/officeart/2005/8/layout/hierarchy2"/>
    <dgm:cxn modelId="{C5DE1D94-4105-42C8-B034-EBA9F8E0FCAC}" srcId="{2907D13E-4EC4-40B0-8467-CB918CC07E49}" destId="{16BD56DA-A5C3-4D71-964E-DFA3747BDC42}" srcOrd="0" destOrd="0" parTransId="{61158453-6ADD-4BD9-AA4B-C8B1162DBC6F}" sibTransId="{248657BB-DDC4-475C-BA26-DE403D8C5C56}"/>
    <dgm:cxn modelId="{5C98B0A7-5DF0-4F50-8FE4-F1AD5FB5E844}" srcId="{2907D13E-4EC4-40B0-8467-CB918CC07E49}" destId="{9656E24A-AA75-4BC7-A736-A1C2E45C2F71}" srcOrd="1" destOrd="0" parTransId="{ABDEFC09-D774-4314-8ECF-37421F79CCC4}" sibTransId="{0AC125C2-F76A-48DA-B830-B861A5E8A874}"/>
    <dgm:cxn modelId="{42AD5ACA-2E57-4391-A3AB-99D701AB3158}" type="presOf" srcId="{FF6B6338-0E4D-4241-B4C0-A52ACF53BEE1}" destId="{0D292D21-634A-4B03-A8E6-8F3938B6771C}" srcOrd="1" destOrd="0" presId="urn:microsoft.com/office/officeart/2005/8/layout/hierarchy2"/>
    <dgm:cxn modelId="{918076D2-D527-4967-BB96-FEA83B97B00C}" type="presOf" srcId="{A0D9DD9E-E6B9-4610-A095-23DE648E060D}" destId="{F845306D-465B-4847-8FB2-7367739F041A}" srcOrd="0" destOrd="0" presId="urn:microsoft.com/office/officeart/2005/8/layout/hierarchy2"/>
    <dgm:cxn modelId="{0441E1D2-9C7D-4248-A53B-B333E4CCCD71}" type="presOf" srcId="{FF6B6338-0E4D-4241-B4C0-A52ACF53BEE1}" destId="{035EE4C2-BC1C-48EA-B14F-97015996176E}" srcOrd="0" destOrd="0" presId="urn:microsoft.com/office/officeart/2005/8/layout/hierarchy2"/>
    <dgm:cxn modelId="{B378BFDB-F911-46ED-BBD7-0182CD3497E9}" srcId="{16BD56DA-A5C3-4D71-964E-DFA3747BDC42}" destId="{930FC926-DD4E-44E2-86E3-77E580EA3391}" srcOrd="2" destOrd="0" parTransId="{4F1BF590-A880-4004-B6C4-E584CD568217}" sibTransId="{E62F2F42-9444-4B07-8673-89578B3C0BC1}"/>
    <dgm:cxn modelId="{1067EBE9-ED73-4D66-B848-FC638D35CFAF}" type="presOf" srcId="{4F1BF590-A880-4004-B6C4-E584CD568217}" destId="{4BB8F76F-A742-4AA0-80B5-EEE513516A6F}" srcOrd="0" destOrd="0" presId="urn:microsoft.com/office/officeart/2005/8/layout/hierarchy2"/>
    <dgm:cxn modelId="{532600F2-0E12-4F0D-8751-F6E5046D1BE7}" type="presOf" srcId="{8E10D32D-78A1-497D-96FC-A39F14B7A9BB}" destId="{2B16BAE9-E20A-46E5-883F-CECDB4ADCFB6}" srcOrd="1" destOrd="0" presId="urn:microsoft.com/office/officeart/2005/8/layout/hierarchy2"/>
    <dgm:cxn modelId="{626F6FF3-7F12-4D08-A5AA-66E0A5C5A64C}" type="presOf" srcId="{CE956EEA-CA1F-43F4-B135-E441AE8CFC86}" destId="{0F8C6668-F8A5-4BC4-82D3-174290CAA838}" srcOrd="0" destOrd="0" presId="urn:microsoft.com/office/officeart/2005/8/layout/hierarchy2"/>
    <dgm:cxn modelId="{44195AFB-DC7F-4899-A294-25BAE1516316}" srcId="{16BD56DA-A5C3-4D71-964E-DFA3747BDC42}" destId="{4D036AE4-4B9D-45F3-A25E-2A63FE945EC7}" srcOrd="1" destOrd="0" parTransId="{FF6B6338-0E4D-4241-B4C0-A52ACF53BEE1}" sibTransId="{969821F3-4F4A-43B4-8DE1-53AAF8C6EABC}"/>
    <dgm:cxn modelId="{6B79F4A2-C82B-492A-9583-3CB65A80F803}" type="presParOf" srcId="{70384AF9-2469-40A9-9592-5AACE7175084}" destId="{EA71B706-3F62-4438-B408-9B2F86DB1FE7}" srcOrd="0" destOrd="0" presId="urn:microsoft.com/office/officeart/2005/8/layout/hierarchy2"/>
    <dgm:cxn modelId="{010B91FA-17CF-4887-A359-25BED714BA1F}" type="presParOf" srcId="{EA71B706-3F62-4438-B408-9B2F86DB1FE7}" destId="{2CF7012E-B466-46F9-9A90-1DBC0E5D9CED}" srcOrd="0" destOrd="0" presId="urn:microsoft.com/office/officeart/2005/8/layout/hierarchy2"/>
    <dgm:cxn modelId="{BEB789A3-A7C0-4F89-8B67-B68F42577546}" type="presParOf" srcId="{EA71B706-3F62-4438-B408-9B2F86DB1FE7}" destId="{7F0B7239-4B02-4FD5-BA30-A68E7AE2C41B}" srcOrd="1" destOrd="0" presId="urn:microsoft.com/office/officeart/2005/8/layout/hierarchy2"/>
    <dgm:cxn modelId="{461D35A9-3107-4D7B-863D-9FB1607BF84B}" type="presParOf" srcId="{7F0B7239-4B02-4FD5-BA30-A68E7AE2C41B}" destId="{03804EE7-7231-465D-9CF9-5BDB01DAAE5F}" srcOrd="0" destOrd="0" presId="urn:microsoft.com/office/officeart/2005/8/layout/hierarchy2"/>
    <dgm:cxn modelId="{BF4EF894-3835-4949-AE0E-93415B9C9E8D}" type="presParOf" srcId="{03804EE7-7231-465D-9CF9-5BDB01DAAE5F}" destId="{3517C650-F6E9-46CA-AAA7-BBA8801DD7D8}" srcOrd="0" destOrd="0" presId="urn:microsoft.com/office/officeart/2005/8/layout/hierarchy2"/>
    <dgm:cxn modelId="{92199389-1D9B-4AC8-9F53-2101B0A3BF3A}" type="presParOf" srcId="{7F0B7239-4B02-4FD5-BA30-A68E7AE2C41B}" destId="{D66FDCD5-A7B8-448B-9005-8236F7F24363}" srcOrd="1" destOrd="0" presId="urn:microsoft.com/office/officeart/2005/8/layout/hierarchy2"/>
    <dgm:cxn modelId="{63C0E3CC-7E21-4859-88FF-3CB55D43B6F7}" type="presParOf" srcId="{D66FDCD5-A7B8-448B-9005-8236F7F24363}" destId="{C9B846E9-182A-45CC-B7A4-0378FD67C97D}" srcOrd="0" destOrd="0" presId="urn:microsoft.com/office/officeart/2005/8/layout/hierarchy2"/>
    <dgm:cxn modelId="{2CFCD277-5294-4ACC-8BC2-B1F6D2663B6B}" type="presParOf" srcId="{D66FDCD5-A7B8-448B-9005-8236F7F24363}" destId="{F4CD4808-D833-48CB-8712-61E85159ABF2}" srcOrd="1" destOrd="0" presId="urn:microsoft.com/office/officeart/2005/8/layout/hierarchy2"/>
    <dgm:cxn modelId="{2E8B761B-2AA9-455F-A78A-632994193941}" type="presParOf" srcId="{7F0B7239-4B02-4FD5-BA30-A68E7AE2C41B}" destId="{035EE4C2-BC1C-48EA-B14F-97015996176E}" srcOrd="2" destOrd="0" presId="urn:microsoft.com/office/officeart/2005/8/layout/hierarchy2"/>
    <dgm:cxn modelId="{5A64B7DD-51CA-4250-979C-24AEB5F847B2}" type="presParOf" srcId="{035EE4C2-BC1C-48EA-B14F-97015996176E}" destId="{0D292D21-634A-4B03-A8E6-8F3938B6771C}" srcOrd="0" destOrd="0" presId="urn:microsoft.com/office/officeart/2005/8/layout/hierarchy2"/>
    <dgm:cxn modelId="{DEE14272-4038-4992-B00F-27926220D84E}" type="presParOf" srcId="{7F0B7239-4B02-4FD5-BA30-A68E7AE2C41B}" destId="{091FD0E6-FE9C-458F-96E2-43D698D42FE0}" srcOrd="3" destOrd="0" presId="urn:microsoft.com/office/officeart/2005/8/layout/hierarchy2"/>
    <dgm:cxn modelId="{E08FF8BC-75E0-43A1-85A4-05B14B0C4D37}" type="presParOf" srcId="{091FD0E6-FE9C-458F-96E2-43D698D42FE0}" destId="{19FE825B-36EF-486E-B9CD-C79C9C40DA50}" srcOrd="0" destOrd="0" presId="urn:microsoft.com/office/officeart/2005/8/layout/hierarchy2"/>
    <dgm:cxn modelId="{1B8568A8-C77F-47AE-B1F5-D55159D14767}" type="presParOf" srcId="{091FD0E6-FE9C-458F-96E2-43D698D42FE0}" destId="{43E0AE64-6DF9-4E99-97CC-87E4D1BF2743}" srcOrd="1" destOrd="0" presId="urn:microsoft.com/office/officeart/2005/8/layout/hierarchy2"/>
    <dgm:cxn modelId="{F254770E-9675-412D-8456-6013280A5BCE}" type="presParOf" srcId="{7F0B7239-4B02-4FD5-BA30-A68E7AE2C41B}" destId="{4BB8F76F-A742-4AA0-80B5-EEE513516A6F}" srcOrd="4" destOrd="0" presId="urn:microsoft.com/office/officeart/2005/8/layout/hierarchy2"/>
    <dgm:cxn modelId="{E38DDD03-A516-47CD-9FF3-BDA24173F0FB}" type="presParOf" srcId="{4BB8F76F-A742-4AA0-80B5-EEE513516A6F}" destId="{CE107DA2-9886-4CA8-9509-32D5C5A0C9EE}" srcOrd="0" destOrd="0" presId="urn:microsoft.com/office/officeart/2005/8/layout/hierarchy2"/>
    <dgm:cxn modelId="{A70DFF6F-2FFC-4BC3-91B4-479EA66EC646}" type="presParOf" srcId="{7F0B7239-4B02-4FD5-BA30-A68E7AE2C41B}" destId="{F1E5D28D-8B59-4E96-AC23-41552B47C6BE}" srcOrd="5" destOrd="0" presId="urn:microsoft.com/office/officeart/2005/8/layout/hierarchy2"/>
    <dgm:cxn modelId="{CBA4AB3C-6097-493D-8E44-EC8A427B81A5}" type="presParOf" srcId="{F1E5D28D-8B59-4E96-AC23-41552B47C6BE}" destId="{833BD415-9A15-4B32-BD5B-6E53EA4F08F6}" srcOrd="0" destOrd="0" presId="urn:microsoft.com/office/officeart/2005/8/layout/hierarchy2"/>
    <dgm:cxn modelId="{982A43A6-3D06-473C-B4FA-BAC2EFD99EF9}" type="presParOf" srcId="{F1E5D28D-8B59-4E96-AC23-41552B47C6BE}" destId="{7E4A70E8-7257-4BA0-B2D6-195706DC2AA0}" srcOrd="1" destOrd="0" presId="urn:microsoft.com/office/officeart/2005/8/layout/hierarchy2"/>
    <dgm:cxn modelId="{E620132B-6537-462B-A978-1B4072DE294C}" type="presParOf" srcId="{70384AF9-2469-40A9-9592-5AACE7175084}" destId="{60CF5A6D-286D-4317-9727-A341698B31B9}" srcOrd="1" destOrd="0" presId="urn:microsoft.com/office/officeart/2005/8/layout/hierarchy2"/>
    <dgm:cxn modelId="{C3CAB462-9548-450E-BF62-755B9CD779B4}" type="presParOf" srcId="{60CF5A6D-286D-4317-9727-A341698B31B9}" destId="{16C270DC-FC70-4DC8-BE00-ED4A04DD2D3C}" srcOrd="0" destOrd="0" presId="urn:microsoft.com/office/officeart/2005/8/layout/hierarchy2"/>
    <dgm:cxn modelId="{7B7DB9ED-0181-4544-81FD-39E52A387966}" type="presParOf" srcId="{60CF5A6D-286D-4317-9727-A341698B31B9}" destId="{5B10BBC3-1EB1-4E45-86F6-9EF060358B96}" srcOrd="1" destOrd="0" presId="urn:microsoft.com/office/officeart/2005/8/layout/hierarchy2"/>
    <dgm:cxn modelId="{F40708BE-7C2C-4F98-8B14-7003EB13BD41}" type="presParOf" srcId="{5B10BBC3-1EB1-4E45-86F6-9EF060358B96}" destId="{8078EAE0-B9E9-4666-A80C-92EEDD5AE56A}" srcOrd="0" destOrd="0" presId="urn:microsoft.com/office/officeart/2005/8/layout/hierarchy2"/>
    <dgm:cxn modelId="{D2E533E2-70A2-4F73-B465-F09EA042E34E}" type="presParOf" srcId="{8078EAE0-B9E9-4666-A80C-92EEDD5AE56A}" destId="{2B16BAE9-E20A-46E5-883F-CECDB4ADCFB6}" srcOrd="0" destOrd="0" presId="urn:microsoft.com/office/officeart/2005/8/layout/hierarchy2"/>
    <dgm:cxn modelId="{F90F14A6-E4DE-42C8-8DEE-F8B576CA9D5F}" type="presParOf" srcId="{5B10BBC3-1EB1-4E45-86F6-9EF060358B96}" destId="{DA664B3D-78E5-4FF1-AB56-07312D51A348}" srcOrd="1" destOrd="0" presId="urn:microsoft.com/office/officeart/2005/8/layout/hierarchy2"/>
    <dgm:cxn modelId="{48AD0044-C680-4DD7-B3F5-F272E6C36D58}" type="presParOf" srcId="{DA664B3D-78E5-4FF1-AB56-07312D51A348}" destId="{F845306D-465B-4847-8FB2-7367739F041A}" srcOrd="0" destOrd="0" presId="urn:microsoft.com/office/officeart/2005/8/layout/hierarchy2"/>
    <dgm:cxn modelId="{09DBA4F7-FF91-4CBF-AC49-81902694920F}" type="presParOf" srcId="{DA664B3D-78E5-4FF1-AB56-07312D51A348}" destId="{C33BD89B-B939-46E3-BB33-E3BE73F13C85}" srcOrd="1" destOrd="0" presId="urn:microsoft.com/office/officeart/2005/8/layout/hierarchy2"/>
    <dgm:cxn modelId="{3EC854B8-E6EF-4A9E-A235-602A207AF558}" type="presParOf" srcId="{5B10BBC3-1EB1-4E45-86F6-9EF060358B96}" destId="{0F8C6668-F8A5-4BC4-82D3-174290CAA838}" srcOrd="2" destOrd="0" presId="urn:microsoft.com/office/officeart/2005/8/layout/hierarchy2"/>
    <dgm:cxn modelId="{CF205FB4-2135-440F-BC93-5CA82F624A42}" type="presParOf" srcId="{0F8C6668-F8A5-4BC4-82D3-174290CAA838}" destId="{85A71A1A-078D-4F23-AB1B-9F29CC1B0721}" srcOrd="0" destOrd="0" presId="urn:microsoft.com/office/officeart/2005/8/layout/hierarchy2"/>
    <dgm:cxn modelId="{A24EFC07-E558-4248-9B4E-C75D3F3F9369}" type="presParOf" srcId="{5B10BBC3-1EB1-4E45-86F6-9EF060358B96}" destId="{ABD766D7-6CDE-4463-B085-85A5CC4E51A0}" srcOrd="3" destOrd="0" presId="urn:microsoft.com/office/officeart/2005/8/layout/hierarchy2"/>
    <dgm:cxn modelId="{37F25378-1852-4DCC-9A38-DE8E0EA479D5}" type="presParOf" srcId="{ABD766D7-6CDE-4463-B085-85A5CC4E51A0}" destId="{EF49A9DB-AED3-4C1C-9C1A-6487D238FF60}" srcOrd="0" destOrd="0" presId="urn:microsoft.com/office/officeart/2005/8/layout/hierarchy2"/>
    <dgm:cxn modelId="{13949D2B-57AA-400D-9960-5797774EB62F}" type="presParOf" srcId="{ABD766D7-6CDE-4463-B085-85A5CC4E51A0}" destId="{316228FC-0555-4AD1-B509-182B32753AC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A22282-08CB-4E3D-BB86-FD2763D00E61}" type="doc">
      <dgm:prSet loTypeId="urn:microsoft.com/office/officeart/2005/8/layout/list1" loCatId="list" qsTypeId="urn:microsoft.com/office/officeart/2005/8/quickstyle/simple4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38741C01-7851-42BE-87DC-D3978DB2949C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GRAFICA</a:t>
          </a:r>
          <a:endParaRPr lang="en-US" dirty="0">
            <a:solidFill>
              <a:schemeClr val="tx1"/>
            </a:solidFill>
          </a:endParaRPr>
        </a:p>
      </dgm:t>
    </dgm:pt>
    <dgm:pt modelId="{9B6DEB70-7D37-4EB2-878D-38925C031235}" type="parTrans" cxnId="{8948070A-5429-4923-97BC-92C4CF54DFD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6F7947-64D9-4E2F-A26B-ABF54550AD3F}" type="sibTrans" cxnId="{8948070A-5429-4923-97BC-92C4CF54DFD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651F29D-8135-4A76-862C-D9B25D85C42B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>
              <a:solidFill>
                <a:schemeClr val="tx1"/>
              </a:solidFill>
            </a:rPr>
            <a:t>Bird’s eye view</a:t>
          </a:r>
          <a:endParaRPr lang="en-US">
            <a:solidFill>
              <a:schemeClr val="tx1"/>
            </a:solidFill>
          </a:endParaRPr>
        </a:p>
      </dgm:t>
    </dgm:pt>
    <dgm:pt modelId="{A9DD44AB-8AD2-4E65-A5C2-68220352DFD8}" type="parTrans" cxnId="{70E80C2B-2B2C-45C1-817A-F86758FBCD8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EEF7E24-09BB-434C-9234-9119B68F3660}" type="sibTrans" cxnId="{70E80C2B-2B2C-45C1-817A-F86758FBCD8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1F0885D-5AEF-473C-A6C6-22B5A865203D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SONORO</a:t>
          </a:r>
        </a:p>
      </dgm:t>
    </dgm:pt>
    <dgm:pt modelId="{13196C2D-5CEA-4303-BF86-9E7797ED753A}" type="parTrans" cxnId="{70B92E46-5410-4497-B116-1CDA1A9D013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9375CC9-C9F8-49C4-AABF-19838F798AFE}" type="sibTrans" cxnId="{70B92E46-5410-4497-B116-1CDA1A9D013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215BA6D-8996-4552-B2B9-EBE86864C6A3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>
              <a:solidFill>
                <a:schemeClr val="tx1"/>
              </a:solidFill>
            </a:rPr>
            <a:t>Urti</a:t>
          </a:r>
          <a:endParaRPr lang="en-US">
            <a:solidFill>
              <a:schemeClr val="tx1"/>
            </a:solidFill>
          </a:endParaRPr>
        </a:p>
      </dgm:t>
    </dgm:pt>
    <dgm:pt modelId="{4D349500-1153-4427-8BCC-ACC331EF2FF2}" type="parTrans" cxnId="{445A6CDE-781B-4620-80B5-D2CB8AF578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ABC8FE4-3647-4D89-A6D1-50EFEAE71EC2}" type="sibTrans" cxnId="{445A6CDE-781B-4620-80B5-D2CB8AF578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BF9EA02-BE00-4AB9-BA6A-9D53253188E9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>
              <a:solidFill>
                <a:schemeClr val="tx1"/>
              </a:solidFill>
            </a:rPr>
            <a:t>Eliminazione</a:t>
          </a:r>
          <a:endParaRPr lang="en-US">
            <a:solidFill>
              <a:schemeClr val="tx1"/>
            </a:solidFill>
          </a:endParaRPr>
        </a:p>
      </dgm:t>
    </dgm:pt>
    <dgm:pt modelId="{42449DDC-2E70-4301-9805-A27667C30EA7}" type="parTrans" cxnId="{5AB2B69C-242F-4E65-A921-A0B06CC77CD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56B591A-0D3E-45E5-9696-ADD8751BE10D}" type="sibTrans" cxnId="{5AB2B69C-242F-4E65-A921-A0B06CC77CD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DD5A0AF-F711-4D43-BF1C-06E725B90460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>
              <a:solidFill>
                <a:schemeClr val="tx1"/>
              </a:solidFill>
            </a:rPr>
            <a:t>Power-ups</a:t>
          </a:r>
          <a:endParaRPr lang="en-US">
            <a:solidFill>
              <a:schemeClr val="tx1"/>
            </a:solidFill>
          </a:endParaRPr>
        </a:p>
      </dgm:t>
    </dgm:pt>
    <dgm:pt modelId="{4D1C69F7-4660-4AD4-A55C-4520FC50C003}" type="parTrans" cxnId="{AABA7D25-C32B-4024-8312-B09EA45A2EB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85FA772-B023-4EEE-A6D1-5D792824AEE0}" type="sibTrans" cxnId="{AABA7D25-C32B-4024-8312-B09EA45A2EB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DEA307F-1F3F-4232-AA73-432316802C5C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>
              <a:solidFill>
                <a:schemeClr val="tx1"/>
              </a:solidFill>
            </a:rPr>
            <a:t>Musica jungle/elettronico</a:t>
          </a:r>
          <a:endParaRPr lang="en-US">
            <a:solidFill>
              <a:schemeClr val="tx1"/>
            </a:solidFill>
          </a:endParaRPr>
        </a:p>
      </dgm:t>
    </dgm:pt>
    <dgm:pt modelId="{C5B2E463-63B4-4A03-81C3-455BE93B4A70}" type="parTrans" cxnId="{E402D644-4841-4516-83FA-5C228624450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7A3C5FC-1641-4CB9-A905-26BB9068588A}" type="sibTrans" cxnId="{E402D644-4841-4516-83FA-5C228624450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BEE029D-72A5-4C6C-816D-BFC6B5F528F4}" type="pres">
      <dgm:prSet presAssocID="{72A22282-08CB-4E3D-BB86-FD2763D00E61}" presName="linear" presStyleCnt="0">
        <dgm:presLayoutVars>
          <dgm:dir/>
          <dgm:animLvl val="lvl"/>
          <dgm:resizeHandles val="exact"/>
        </dgm:presLayoutVars>
      </dgm:prSet>
      <dgm:spPr/>
    </dgm:pt>
    <dgm:pt modelId="{4ABFFAB0-F1CD-4A3E-99DE-0B8BDE0DE55F}" type="pres">
      <dgm:prSet presAssocID="{38741C01-7851-42BE-87DC-D3978DB2949C}" presName="parentLin" presStyleCnt="0"/>
      <dgm:spPr/>
    </dgm:pt>
    <dgm:pt modelId="{909E9C7D-CA71-43AD-9D81-5F2327773108}" type="pres">
      <dgm:prSet presAssocID="{38741C01-7851-42BE-87DC-D3978DB2949C}" presName="parentLeftMargin" presStyleLbl="node1" presStyleIdx="0" presStyleCnt="2"/>
      <dgm:spPr/>
    </dgm:pt>
    <dgm:pt modelId="{9B6D5163-9D14-44F7-BE22-0F9A2ABA076D}" type="pres">
      <dgm:prSet presAssocID="{38741C01-7851-42BE-87DC-D3978DB2949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6FE4C56-9984-40ED-B85C-38948C489970}" type="pres">
      <dgm:prSet presAssocID="{38741C01-7851-42BE-87DC-D3978DB2949C}" presName="negativeSpace" presStyleCnt="0"/>
      <dgm:spPr/>
    </dgm:pt>
    <dgm:pt modelId="{7A286B48-855A-4ECB-A1C1-462C1EA2A7AA}" type="pres">
      <dgm:prSet presAssocID="{38741C01-7851-42BE-87DC-D3978DB2949C}" presName="childText" presStyleLbl="conFgAcc1" presStyleIdx="0" presStyleCnt="2">
        <dgm:presLayoutVars>
          <dgm:bulletEnabled val="1"/>
        </dgm:presLayoutVars>
      </dgm:prSet>
      <dgm:spPr/>
    </dgm:pt>
    <dgm:pt modelId="{96E42FB3-DD64-4CCF-8F1A-150560C38118}" type="pres">
      <dgm:prSet presAssocID="{3E6F7947-64D9-4E2F-A26B-ABF54550AD3F}" presName="spaceBetweenRectangles" presStyleCnt="0"/>
      <dgm:spPr/>
    </dgm:pt>
    <dgm:pt modelId="{AD6FD5FE-06E5-48A4-BB72-6687394C5FFB}" type="pres">
      <dgm:prSet presAssocID="{C1F0885D-5AEF-473C-A6C6-22B5A865203D}" presName="parentLin" presStyleCnt="0"/>
      <dgm:spPr/>
    </dgm:pt>
    <dgm:pt modelId="{46A19BEE-A876-4624-B57B-D681A6FF6D41}" type="pres">
      <dgm:prSet presAssocID="{C1F0885D-5AEF-473C-A6C6-22B5A865203D}" presName="parentLeftMargin" presStyleLbl="node1" presStyleIdx="0" presStyleCnt="2"/>
      <dgm:spPr/>
    </dgm:pt>
    <dgm:pt modelId="{5BBB4366-787A-4AEE-A13A-D239CBCE722E}" type="pres">
      <dgm:prSet presAssocID="{C1F0885D-5AEF-473C-A6C6-22B5A865203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68956C8-26E7-4A29-A025-1C1E5DAD67D4}" type="pres">
      <dgm:prSet presAssocID="{C1F0885D-5AEF-473C-A6C6-22B5A865203D}" presName="negativeSpace" presStyleCnt="0"/>
      <dgm:spPr/>
    </dgm:pt>
    <dgm:pt modelId="{6EB8B463-FFDA-4D77-8BA1-5382E10C305F}" type="pres">
      <dgm:prSet presAssocID="{C1F0885D-5AEF-473C-A6C6-22B5A865203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948070A-5429-4923-97BC-92C4CF54DFD1}" srcId="{72A22282-08CB-4E3D-BB86-FD2763D00E61}" destId="{38741C01-7851-42BE-87DC-D3978DB2949C}" srcOrd="0" destOrd="0" parTransId="{9B6DEB70-7D37-4EB2-878D-38925C031235}" sibTransId="{3E6F7947-64D9-4E2F-A26B-ABF54550AD3F}"/>
    <dgm:cxn modelId="{2AADAD15-1363-43BA-BABF-E10E335D8575}" type="presOf" srcId="{3DD5A0AF-F711-4D43-BF1C-06E725B90460}" destId="{6EB8B463-FFDA-4D77-8BA1-5382E10C305F}" srcOrd="0" destOrd="2" presId="urn:microsoft.com/office/officeart/2005/8/layout/list1"/>
    <dgm:cxn modelId="{AABA7D25-C32B-4024-8312-B09EA45A2EB1}" srcId="{C1F0885D-5AEF-473C-A6C6-22B5A865203D}" destId="{3DD5A0AF-F711-4D43-BF1C-06E725B90460}" srcOrd="2" destOrd="0" parTransId="{4D1C69F7-4660-4AD4-A55C-4520FC50C003}" sibTransId="{B85FA772-B023-4EEE-A6D1-5D792824AEE0}"/>
    <dgm:cxn modelId="{70E80C2B-2B2C-45C1-817A-F86758FBCD81}" srcId="{38741C01-7851-42BE-87DC-D3978DB2949C}" destId="{E651F29D-8135-4A76-862C-D9B25D85C42B}" srcOrd="0" destOrd="0" parTransId="{A9DD44AB-8AD2-4E65-A5C2-68220352DFD8}" sibTransId="{AEEF7E24-09BB-434C-9234-9119B68F3660}"/>
    <dgm:cxn modelId="{49A47839-44EA-4391-AA9B-98A35CAD97CE}" type="presOf" srcId="{0BF9EA02-BE00-4AB9-BA6A-9D53253188E9}" destId="{6EB8B463-FFDA-4D77-8BA1-5382E10C305F}" srcOrd="0" destOrd="1" presId="urn:microsoft.com/office/officeart/2005/8/layout/list1"/>
    <dgm:cxn modelId="{E402D644-4841-4516-83FA-5C2286244507}" srcId="{C1F0885D-5AEF-473C-A6C6-22B5A865203D}" destId="{BDEA307F-1F3F-4232-AA73-432316802C5C}" srcOrd="3" destOrd="0" parTransId="{C5B2E463-63B4-4A03-81C3-455BE93B4A70}" sibTransId="{D7A3C5FC-1641-4CB9-A905-26BB9068588A}"/>
    <dgm:cxn modelId="{4C613F65-5B71-46FD-8D50-83A47A20EF62}" type="presOf" srcId="{38741C01-7851-42BE-87DC-D3978DB2949C}" destId="{909E9C7D-CA71-43AD-9D81-5F2327773108}" srcOrd="0" destOrd="0" presId="urn:microsoft.com/office/officeart/2005/8/layout/list1"/>
    <dgm:cxn modelId="{70B92E46-5410-4497-B116-1CDA1A9D013E}" srcId="{72A22282-08CB-4E3D-BB86-FD2763D00E61}" destId="{C1F0885D-5AEF-473C-A6C6-22B5A865203D}" srcOrd="1" destOrd="0" parTransId="{13196C2D-5CEA-4303-BF86-9E7797ED753A}" sibTransId="{E9375CC9-C9F8-49C4-AABF-19838F798AFE}"/>
    <dgm:cxn modelId="{9B42F646-5C36-4C71-A9AE-D52B223C0ED0}" type="presOf" srcId="{C1F0885D-5AEF-473C-A6C6-22B5A865203D}" destId="{46A19BEE-A876-4624-B57B-D681A6FF6D41}" srcOrd="0" destOrd="0" presId="urn:microsoft.com/office/officeart/2005/8/layout/list1"/>
    <dgm:cxn modelId="{2BBE8E4C-0609-4C2C-B4F5-D650E4713D15}" type="presOf" srcId="{BDEA307F-1F3F-4232-AA73-432316802C5C}" destId="{6EB8B463-FFDA-4D77-8BA1-5382E10C305F}" srcOrd="0" destOrd="3" presId="urn:microsoft.com/office/officeart/2005/8/layout/list1"/>
    <dgm:cxn modelId="{5AB2B69C-242F-4E65-A921-A0B06CC77CDC}" srcId="{C1F0885D-5AEF-473C-A6C6-22B5A865203D}" destId="{0BF9EA02-BE00-4AB9-BA6A-9D53253188E9}" srcOrd="1" destOrd="0" parTransId="{42449DDC-2E70-4301-9805-A27667C30EA7}" sibTransId="{856B591A-0D3E-45E5-9696-ADD8751BE10D}"/>
    <dgm:cxn modelId="{D311FEC5-93FB-4C93-9E0F-8854DBD03455}" type="presOf" srcId="{9215BA6D-8996-4552-B2B9-EBE86864C6A3}" destId="{6EB8B463-FFDA-4D77-8BA1-5382E10C305F}" srcOrd="0" destOrd="0" presId="urn:microsoft.com/office/officeart/2005/8/layout/list1"/>
    <dgm:cxn modelId="{FC584CCD-F856-423F-A7C2-65AB4A4DACBF}" type="presOf" srcId="{E651F29D-8135-4A76-862C-D9B25D85C42B}" destId="{7A286B48-855A-4ECB-A1C1-462C1EA2A7AA}" srcOrd="0" destOrd="0" presId="urn:microsoft.com/office/officeart/2005/8/layout/list1"/>
    <dgm:cxn modelId="{4B7D82D2-4A05-4138-B51B-1803B56CC9EC}" type="presOf" srcId="{C1F0885D-5AEF-473C-A6C6-22B5A865203D}" destId="{5BBB4366-787A-4AEE-A13A-D239CBCE722E}" srcOrd="1" destOrd="0" presId="urn:microsoft.com/office/officeart/2005/8/layout/list1"/>
    <dgm:cxn modelId="{EE0561DE-B2EB-4C24-A1B6-F936531C8E1D}" type="presOf" srcId="{72A22282-08CB-4E3D-BB86-FD2763D00E61}" destId="{DBEE029D-72A5-4C6C-816D-BFC6B5F528F4}" srcOrd="0" destOrd="0" presId="urn:microsoft.com/office/officeart/2005/8/layout/list1"/>
    <dgm:cxn modelId="{445A6CDE-781B-4620-80B5-D2CB8AF578B6}" srcId="{C1F0885D-5AEF-473C-A6C6-22B5A865203D}" destId="{9215BA6D-8996-4552-B2B9-EBE86864C6A3}" srcOrd="0" destOrd="0" parTransId="{4D349500-1153-4427-8BCC-ACC331EF2FF2}" sibTransId="{FABC8FE4-3647-4D89-A6D1-50EFEAE71EC2}"/>
    <dgm:cxn modelId="{F838CEFD-48B8-4952-9730-5EC944E0C87D}" type="presOf" srcId="{38741C01-7851-42BE-87DC-D3978DB2949C}" destId="{9B6D5163-9D14-44F7-BE22-0F9A2ABA076D}" srcOrd="1" destOrd="0" presId="urn:microsoft.com/office/officeart/2005/8/layout/list1"/>
    <dgm:cxn modelId="{7D0A82CB-9DED-42BB-92FC-4A6149C2EC8C}" type="presParOf" srcId="{DBEE029D-72A5-4C6C-816D-BFC6B5F528F4}" destId="{4ABFFAB0-F1CD-4A3E-99DE-0B8BDE0DE55F}" srcOrd="0" destOrd="0" presId="urn:microsoft.com/office/officeart/2005/8/layout/list1"/>
    <dgm:cxn modelId="{134FC4ED-A2AB-4782-9C49-13A82A696F12}" type="presParOf" srcId="{4ABFFAB0-F1CD-4A3E-99DE-0B8BDE0DE55F}" destId="{909E9C7D-CA71-43AD-9D81-5F2327773108}" srcOrd="0" destOrd="0" presId="urn:microsoft.com/office/officeart/2005/8/layout/list1"/>
    <dgm:cxn modelId="{82AF2537-1FD3-44A0-A0B1-C2C8D39A377C}" type="presParOf" srcId="{4ABFFAB0-F1CD-4A3E-99DE-0B8BDE0DE55F}" destId="{9B6D5163-9D14-44F7-BE22-0F9A2ABA076D}" srcOrd="1" destOrd="0" presId="urn:microsoft.com/office/officeart/2005/8/layout/list1"/>
    <dgm:cxn modelId="{CE4D7A0C-F58E-43BA-92A8-E24C2CF7927E}" type="presParOf" srcId="{DBEE029D-72A5-4C6C-816D-BFC6B5F528F4}" destId="{C6FE4C56-9984-40ED-B85C-38948C489970}" srcOrd="1" destOrd="0" presId="urn:microsoft.com/office/officeart/2005/8/layout/list1"/>
    <dgm:cxn modelId="{18F500DA-26A9-4FDF-8859-0CDCEF6C8E4B}" type="presParOf" srcId="{DBEE029D-72A5-4C6C-816D-BFC6B5F528F4}" destId="{7A286B48-855A-4ECB-A1C1-462C1EA2A7AA}" srcOrd="2" destOrd="0" presId="urn:microsoft.com/office/officeart/2005/8/layout/list1"/>
    <dgm:cxn modelId="{49B00900-E3A4-4EA9-BA83-3ACF36B9CA79}" type="presParOf" srcId="{DBEE029D-72A5-4C6C-816D-BFC6B5F528F4}" destId="{96E42FB3-DD64-4CCF-8F1A-150560C38118}" srcOrd="3" destOrd="0" presId="urn:microsoft.com/office/officeart/2005/8/layout/list1"/>
    <dgm:cxn modelId="{3E246B5B-B910-46F2-975F-A6F4042CA689}" type="presParOf" srcId="{DBEE029D-72A5-4C6C-816D-BFC6B5F528F4}" destId="{AD6FD5FE-06E5-48A4-BB72-6687394C5FFB}" srcOrd="4" destOrd="0" presId="urn:microsoft.com/office/officeart/2005/8/layout/list1"/>
    <dgm:cxn modelId="{FCDD3EA5-84A7-4358-B3CE-116856F72930}" type="presParOf" srcId="{AD6FD5FE-06E5-48A4-BB72-6687394C5FFB}" destId="{46A19BEE-A876-4624-B57B-D681A6FF6D41}" srcOrd="0" destOrd="0" presId="urn:microsoft.com/office/officeart/2005/8/layout/list1"/>
    <dgm:cxn modelId="{7CC2AD66-FBD5-4243-A954-20A28F373C6F}" type="presParOf" srcId="{AD6FD5FE-06E5-48A4-BB72-6687394C5FFB}" destId="{5BBB4366-787A-4AEE-A13A-D239CBCE722E}" srcOrd="1" destOrd="0" presId="urn:microsoft.com/office/officeart/2005/8/layout/list1"/>
    <dgm:cxn modelId="{071D4F66-F978-4201-B324-4FDF41EE4020}" type="presParOf" srcId="{DBEE029D-72A5-4C6C-816D-BFC6B5F528F4}" destId="{868956C8-26E7-4A29-A025-1C1E5DAD67D4}" srcOrd="5" destOrd="0" presId="urn:microsoft.com/office/officeart/2005/8/layout/list1"/>
    <dgm:cxn modelId="{3EBE3AFD-57DE-4BB6-9F76-DF1E29783814}" type="presParOf" srcId="{DBEE029D-72A5-4C6C-816D-BFC6B5F528F4}" destId="{6EB8B463-FFDA-4D77-8BA1-5382E10C305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E9ECE6-58FE-48CD-80DA-7D768C70EB03}" type="doc">
      <dgm:prSet loTypeId="urn:microsoft.com/office/officeart/2005/8/layout/cycle6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E2D8355-110D-45CE-B1C3-1174BD59F1E6}">
      <dgm:prSet custT="1"/>
      <dgm:spPr/>
      <dgm:t>
        <a:bodyPr/>
        <a:lstStyle/>
        <a:p>
          <a:r>
            <a:rPr lang="it-IT" sz="2800">
              <a:solidFill>
                <a:schemeClr val="tx1"/>
              </a:solidFill>
            </a:rPr>
            <a:t>Free-to-play</a:t>
          </a:r>
          <a:endParaRPr lang="en-US" sz="2800" dirty="0">
            <a:solidFill>
              <a:schemeClr val="tx1"/>
            </a:solidFill>
          </a:endParaRPr>
        </a:p>
      </dgm:t>
    </dgm:pt>
    <dgm:pt modelId="{8EF5B7EE-BB3E-4389-9744-84C90975090D}" type="parTrans" cxnId="{1DC7DA82-1AFE-45D6-9CB1-A732A556E089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2FD610B2-7B93-4CD9-A134-41C3E4B042E1}" type="sibTrans" cxnId="{1DC7DA82-1AFE-45D6-9CB1-A732A556E089}">
      <dgm:prSet/>
      <dgm:spPr>
        <a:ln w="47625">
          <a:solidFill>
            <a:schemeClr val="accent4"/>
          </a:solidFill>
        </a:ln>
      </dgm:spPr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953E1C86-3A6A-4599-9849-EEDF580FCA68}">
      <dgm:prSet custT="1"/>
      <dgm:spPr/>
      <dgm:t>
        <a:bodyPr/>
        <a:lstStyle/>
        <a:p>
          <a:r>
            <a:rPr lang="it-IT" sz="2800" dirty="0">
              <a:solidFill>
                <a:schemeClr val="tx1"/>
              </a:solidFill>
            </a:rPr>
            <a:t>Acquisti in-game</a:t>
          </a:r>
          <a:endParaRPr lang="en-US" sz="2800" dirty="0">
            <a:solidFill>
              <a:schemeClr val="tx1"/>
            </a:solidFill>
          </a:endParaRPr>
        </a:p>
      </dgm:t>
    </dgm:pt>
    <dgm:pt modelId="{9436A4CB-07FB-46C4-9A04-4243DEAC682A}" type="parTrans" cxnId="{E4A74015-B0D8-4716-B93F-32355963A4AA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7D7F8390-5B7F-4527-8DB6-C825C3F66E49}" type="sibTrans" cxnId="{E4A74015-B0D8-4716-B93F-32355963A4AA}">
      <dgm:prSet/>
      <dgm:spPr>
        <a:ln w="47625">
          <a:solidFill>
            <a:schemeClr val="accent4"/>
          </a:solidFill>
        </a:ln>
      </dgm:spPr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3AACC79B-FA1E-4E9F-9FC1-F35212EFDFBD}">
      <dgm:prSet custT="1"/>
      <dgm:spPr/>
      <dgm:t>
        <a:bodyPr/>
        <a:lstStyle/>
        <a:p>
          <a:r>
            <a:rPr lang="it-IT" sz="2800" dirty="0" err="1">
              <a:solidFill>
                <a:schemeClr val="tx1"/>
              </a:solidFill>
            </a:rPr>
            <a:t>AdMob</a:t>
          </a:r>
          <a:endParaRPr lang="en-US" sz="2800" dirty="0">
            <a:solidFill>
              <a:schemeClr val="tx1"/>
            </a:solidFill>
          </a:endParaRPr>
        </a:p>
      </dgm:t>
    </dgm:pt>
    <dgm:pt modelId="{7350F93B-FD3A-4BB0-9368-60B492A351C6}" type="parTrans" cxnId="{AD36711F-2A46-42AC-9975-6E98B9F9FDF2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48C0B384-52A4-4458-9809-A2C92F4C19FA}" type="sibTrans" cxnId="{AD36711F-2A46-42AC-9975-6E98B9F9FDF2}">
      <dgm:prSet/>
      <dgm:spPr>
        <a:ln w="47625">
          <a:solidFill>
            <a:schemeClr val="accent4"/>
          </a:solidFill>
        </a:ln>
      </dgm:spPr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965E6937-DD2F-46E2-A57B-B1236E5A1361}" type="pres">
      <dgm:prSet presAssocID="{B1E9ECE6-58FE-48CD-80DA-7D768C70EB03}" presName="cycle" presStyleCnt="0">
        <dgm:presLayoutVars>
          <dgm:dir/>
          <dgm:resizeHandles val="exact"/>
        </dgm:presLayoutVars>
      </dgm:prSet>
      <dgm:spPr/>
    </dgm:pt>
    <dgm:pt modelId="{74FC9ED7-D990-4814-A054-AE148C30F4DC}" type="pres">
      <dgm:prSet presAssocID="{CE2D8355-110D-45CE-B1C3-1174BD59F1E6}" presName="node" presStyleLbl="node1" presStyleIdx="0" presStyleCnt="3">
        <dgm:presLayoutVars>
          <dgm:bulletEnabled val="1"/>
        </dgm:presLayoutVars>
      </dgm:prSet>
      <dgm:spPr/>
    </dgm:pt>
    <dgm:pt modelId="{317B7459-7BC4-4A6F-96D0-FD113ACC4DB0}" type="pres">
      <dgm:prSet presAssocID="{CE2D8355-110D-45CE-B1C3-1174BD59F1E6}" presName="spNode" presStyleCnt="0"/>
      <dgm:spPr/>
    </dgm:pt>
    <dgm:pt modelId="{D68DF34B-9698-46B2-BBA3-9CF8166FA70E}" type="pres">
      <dgm:prSet presAssocID="{2FD610B2-7B93-4CD9-A134-41C3E4B042E1}" presName="sibTrans" presStyleLbl="sibTrans1D1" presStyleIdx="0" presStyleCnt="3"/>
      <dgm:spPr/>
    </dgm:pt>
    <dgm:pt modelId="{118C35C8-6D28-405F-9F90-882A922C0339}" type="pres">
      <dgm:prSet presAssocID="{953E1C86-3A6A-4599-9849-EEDF580FCA68}" presName="node" presStyleLbl="node1" presStyleIdx="1" presStyleCnt="3">
        <dgm:presLayoutVars>
          <dgm:bulletEnabled val="1"/>
        </dgm:presLayoutVars>
      </dgm:prSet>
      <dgm:spPr/>
    </dgm:pt>
    <dgm:pt modelId="{6D8AA601-88AE-4298-9367-8D78BF7981E2}" type="pres">
      <dgm:prSet presAssocID="{953E1C86-3A6A-4599-9849-EEDF580FCA68}" presName="spNode" presStyleCnt="0"/>
      <dgm:spPr/>
    </dgm:pt>
    <dgm:pt modelId="{010224C5-1D98-421A-9D0E-977EDEE49BFC}" type="pres">
      <dgm:prSet presAssocID="{7D7F8390-5B7F-4527-8DB6-C825C3F66E49}" presName="sibTrans" presStyleLbl="sibTrans1D1" presStyleIdx="1" presStyleCnt="3"/>
      <dgm:spPr/>
    </dgm:pt>
    <dgm:pt modelId="{B9B56481-0832-4D5E-945A-BF5D992FF97D}" type="pres">
      <dgm:prSet presAssocID="{3AACC79B-FA1E-4E9F-9FC1-F35212EFDFBD}" presName="node" presStyleLbl="node1" presStyleIdx="2" presStyleCnt="3">
        <dgm:presLayoutVars>
          <dgm:bulletEnabled val="1"/>
        </dgm:presLayoutVars>
      </dgm:prSet>
      <dgm:spPr/>
    </dgm:pt>
    <dgm:pt modelId="{3C725D14-E6B3-4DAB-A14B-F5A0BC031452}" type="pres">
      <dgm:prSet presAssocID="{3AACC79B-FA1E-4E9F-9FC1-F35212EFDFBD}" presName="spNode" presStyleCnt="0"/>
      <dgm:spPr/>
    </dgm:pt>
    <dgm:pt modelId="{263FFAC3-7509-4CAC-818C-2BE327C5AD5D}" type="pres">
      <dgm:prSet presAssocID="{48C0B384-52A4-4458-9809-A2C92F4C19FA}" presName="sibTrans" presStyleLbl="sibTrans1D1" presStyleIdx="2" presStyleCnt="3"/>
      <dgm:spPr/>
    </dgm:pt>
  </dgm:ptLst>
  <dgm:cxnLst>
    <dgm:cxn modelId="{E4A74015-B0D8-4716-B93F-32355963A4AA}" srcId="{B1E9ECE6-58FE-48CD-80DA-7D768C70EB03}" destId="{953E1C86-3A6A-4599-9849-EEDF580FCA68}" srcOrd="1" destOrd="0" parTransId="{9436A4CB-07FB-46C4-9A04-4243DEAC682A}" sibTransId="{7D7F8390-5B7F-4527-8DB6-C825C3F66E49}"/>
    <dgm:cxn modelId="{AD36711F-2A46-42AC-9975-6E98B9F9FDF2}" srcId="{B1E9ECE6-58FE-48CD-80DA-7D768C70EB03}" destId="{3AACC79B-FA1E-4E9F-9FC1-F35212EFDFBD}" srcOrd="2" destOrd="0" parTransId="{7350F93B-FD3A-4BB0-9368-60B492A351C6}" sibTransId="{48C0B384-52A4-4458-9809-A2C92F4C19FA}"/>
    <dgm:cxn modelId="{17F4C323-F14A-4176-A24A-63E9A73A3D3B}" type="presOf" srcId="{7D7F8390-5B7F-4527-8DB6-C825C3F66E49}" destId="{010224C5-1D98-421A-9D0E-977EDEE49BFC}" srcOrd="0" destOrd="0" presId="urn:microsoft.com/office/officeart/2005/8/layout/cycle6"/>
    <dgm:cxn modelId="{E2C44237-7129-4DDC-8B20-F46C79AC5CAA}" type="presOf" srcId="{B1E9ECE6-58FE-48CD-80DA-7D768C70EB03}" destId="{965E6937-DD2F-46E2-A57B-B1236E5A1361}" srcOrd="0" destOrd="0" presId="urn:microsoft.com/office/officeart/2005/8/layout/cycle6"/>
    <dgm:cxn modelId="{6B09273F-1E80-48D6-AC8F-60F99626CEF2}" type="presOf" srcId="{48C0B384-52A4-4458-9809-A2C92F4C19FA}" destId="{263FFAC3-7509-4CAC-818C-2BE327C5AD5D}" srcOrd="0" destOrd="0" presId="urn:microsoft.com/office/officeart/2005/8/layout/cycle6"/>
    <dgm:cxn modelId="{1DC7DA82-1AFE-45D6-9CB1-A732A556E089}" srcId="{B1E9ECE6-58FE-48CD-80DA-7D768C70EB03}" destId="{CE2D8355-110D-45CE-B1C3-1174BD59F1E6}" srcOrd="0" destOrd="0" parTransId="{8EF5B7EE-BB3E-4389-9744-84C90975090D}" sibTransId="{2FD610B2-7B93-4CD9-A134-41C3E4B042E1}"/>
    <dgm:cxn modelId="{4E58CAB7-8C2A-47E2-A80C-F2C2611C14C0}" type="presOf" srcId="{CE2D8355-110D-45CE-B1C3-1174BD59F1E6}" destId="{74FC9ED7-D990-4814-A054-AE148C30F4DC}" srcOrd="0" destOrd="0" presId="urn:microsoft.com/office/officeart/2005/8/layout/cycle6"/>
    <dgm:cxn modelId="{B092BCE9-703E-4147-B6E4-85303BF6A14A}" type="presOf" srcId="{3AACC79B-FA1E-4E9F-9FC1-F35212EFDFBD}" destId="{B9B56481-0832-4D5E-945A-BF5D992FF97D}" srcOrd="0" destOrd="0" presId="urn:microsoft.com/office/officeart/2005/8/layout/cycle6"/>
    <dgm:cxn modelId="{E2D093ED-BE75-4EE2-9789-F2F404EDF4B4}" type="presOf" srcId="{953E1C86-3A6A-4599-9849-EEDF580FCA68}" destId="{118C35C8-6D28-405F-9F90-882A922C0339}" srcOrd="0" destOrd="0" presId="urn:microsoft.com/office/officeart/2005/8/layout/cycle6"/>
    <dgm:cxn modelId="{71D23BF0-CB3C-4D97-BB74-DF1787EC22F0}" type="presOf" srcId="{2FD610B2-7B93-4CD9-A134-41C3E4B042E1}" destId="{D68DF34B-9698-46B2-BBA3-9CF8166FA70E}" srcOrd="0" destOrd="0" presId="urn:microsoft.com/office/officeart/2005/8/layout/cycle6"/>
    <dgm:cxn modelId="{5475E427-B27B-4D51-8D9A-C2C8B51F4218}" type="presParOf" srcId="{965E6937-DD2F-46E2-A57B-B1236E5A1361}" destId="{74FC9ED7-D990-4814-A054-AE148C30F4DC}" srcOrd="0" destOrd="0" presId="urn:microsoft.com/office/officeart/2005/8/layout/cycle6"/>
    <dgm:cxn modelId="{F58AFB06-BD40-401C-9CDE-EBA5BD00F795}" type="presParOf" srcId="{965E6937-DD2F-46E2-A57B-B1236E5A1361}" destId="{317B7459-7BC4-4A6F-96D0-FD113ACC4DB0}" srcOrd="1" destOrd="0" presId="urn:microsoft.com/office/officeart/2005/8/layout/cycle6"/>
    <dgm:cxn modelId="{DE43319F-2286-4D6C-8F0A-7A9685552EA7}" type="presParOf" srcId="{965E6937-DD2F-46E2-A57B-B1236E5A1361}" destId="{D68DF34B-9698-46B2-BBA3-9CF8166FA70E}" srcOrd="2" destOrd="0" presId="urn:microsoft.com/office/officeart/2005/8/layout/cycle6"/>
    <dgm:cxn modelId="{F7567679-B7BD-4BE2-B9D4-EE31845B19EB}" type="presParOf" srcId="{965E6937-DD2F-46E2-A57B-B1236E5A1361}" destId="{118C35C8-6D28-405F-9F90-882A922C0339}" srcOrd="3" destOrd="0" presId="urn:microsoft.com/office/officeart/2005/8/layout/cycle6"/>
    <dgm:cxn modelId="{D1740320-BD88-414A-8E23-2CEB09641184}" type="presParOf" srcId="{965E6937-DD2F-46E2-A57B-B1236E5A1361}" destId="{6D8AA601-88AE-4298-9367-8D78BF7981E2}" srcOrd="4" destOrd="0" presId="urn:microsoft.com/office/officeart/2005/8/layout/cycle6"/>
    <dgm:cxn modelId="{0163F707-B847-44EE-B18C-D56494FAC24D}" type="presParOf" srcId="{965E6937-DD2F-46E2-A57B-B1236E5A1361}" destId="{010224C5-1D98-421A-9D0E-977EDEE49BFC}" srcOrd="5" destOrd="0" presId="urn:microsoft.com/office/officeart/2005/8/layout/cycle6"/>
    <dgm:cxn modelId="{56755AAD-67B2-4AFE-81B0-A5B3F3BDA845}" type="presParOf" srcId="{965E6937-DD2F-46E2-A57B-B1236E5A1361}" destId="{B9B56481-0832-4D5E-945A-BF5D992FF97D}" srcOrd="6" destOrd="0" presId="urn:microsoft.com/office/officeart/2005/8/layout/cycle6"/>
    <dgm:cxn modelId="{6BF9119C-9050-4564-BF16-64C5404BB37C}" type="presParOf" srcId="{965E6937-DD2F-46E2-A57B-B1236E5A1361}" destId="{3C725D14-E6B3-4DAB-A14B-F5A0BC031452}" srcOrd="7" destOrd="0" presId="urn:microsoft.com/office/officeart/2005/8/layout/cycle6"/>
    <dgm:cxn modelId="{B1EBA6E2-6D47-4D66-8DDC-F914C2BE97FD}" type="presParOf" srcId="{965E6937-DD2F-46E2-A57B-B1236E5A1361}" destId="{263FFAC3-7509-4CAC-818C-2BE327C5AD5D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EA6096-2EF6-4E92-BA22-897D9BCCCB08}">
      <dsp:nvSpPr>
        <dsp:cNvPr id="0" name=""/>
        <dsp:cNvSpPr/>
      </dsp:nvSpPr>
      <dsp:spPr>
        <a:xfrm rot="5400000">
          <a:off x="3202163" y="-1010054"/>
          <a:ext cx="1268759" cy="361086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100" kern="1200" dirty="0"/>
            <a:t>	2+ </a:t>
          </a:r>
          <a:r>
            <a:rPr lang="en-US" sz="3100" kern="1200" dirty="0" err="1"/>
            <a:t>giocatori</a:t>
          </a:r>
          <a:endParaRPr lang="en-US" sz="3100" kern="1200" dirty="0"/>
        </a:p>
      </dsp:txBody>
      <dsp:txXfrm rot="-5400000">
        <a:off x="2031111" y="222934"/>
        <a:ext cx="3548928" cy="1144887"/>
      </dsp:txXfrm>
    </dsp:sp>
    <dsp:sp modelId="{69BBF87B-F064-4B5E-B4F2-8232D01996F0}">
      <dsp:nvSpPr>
        <dsp:cNvPr id="0" name=""/>
        <dsp:cNvSpPr/>
      </dsp:nvSpPr>
      <dsp:spPr>
        <a:xfrm>
          <a:off x="0" y="2402"/>
          <a:ext cx="2031111" cy="15859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Multigiocatore competitiv</a:t>
          </a:r>
          <a:r>
            <a:rPr lang="it-IT" sz="2200" kern="1200" dirty="0"/>
            <a:t>o</a:t>
          </a:r>
          <a:endParaRPr lang="en-US" sz="2200" kern="1200" dirty="0"/>
        </a:p>
      </dsp:txBody>
      <dsp:txXfrm>
        <a:off x="77420" y="79822"/>
        <a:ext cx="1876271" cy="1431109"/>
      </dsp:txXfrm>
    </dsp:sp>
    <dsp:sp modelId="{1980D77B-A273-4472-BC7A-5D90A40E9D15}">
      <dsp:nvSpPr>
        <dsp:cNvPr id="0" name=""/>
        <dsp:cNvSpPr/>
      </dsp:nvSpPr>
      <dsp:spPr>
        <a:xfrm rot="5400000">
          <a:off x="3202163" y="655192"/>
          <a:ext cx="1268759" cy="3610864"/>
        </a:xfrm>
        <a:prstGeom prst="round2SameRect">
          <a:avLst/>
        </a:prstGeom>
        <a:solidFill>
          <a:schemeClr val="accent3">
            <a:tint val="40000"/>
            <a:alpha val="90000"/>
            <a:hueOff val="2968201"/>
            <a:satOff val="-19266"/>
            <a:lumOff val="-57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2968201"/>
              <a:satOff val="-19266"/>
              <a:lumOff val="-5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3100" kern="1200" dirty="0"/>
            <a:t>	Restare all’interno dell’arena</a:t>
          </a:r>
        </a:p>
      </dsp:txBody>
      <dsp:txXfrm rot="-5400000">
        <a:off x="2031111" y="1888180"/>
        <a:ext cx="3548928" cy="1144887"/>
      </dsp:txXfrm>
    </dsp:sp>
    <dsp:sp modelId="{CE01FE29-B941-4E39-BBE1-72D1538BAC12}">
      <dsp:nvSpPr>
        <dsp:cNvPr id="0" name=""/>
        <dsp:cNvSpPr/>
      </dsp:nvSpPr>
      <dsp:spPr>
        <a:xfrm>
          <a:off x="0" y="1667650"/>
          <a:ext cx="2031111" cy="1585949"/>
        </a:xfrm>
        <a:prstGeom prst="roundRect">
          <a:avLst/>
        </a:prstGeom>
        <a:solidFill>
          <a:schemeClr val="accent3">
            <a:hueOff val="2952094"/>
            <a:satOff val="-23027"/>
            <a:lumOff val="-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Obbiettivo di gioco</a:t>
          </a:r>
        </a:p>
      </dsp:txBody>
      <dsp:txXfrm>
        <a:off x="77420" y="1745070"/>
        <a:ext cx="1876271" cy="1431109"/>
      </dsp:txXfrm>
    </dsp:sp>
    <dsp:sp modelId="{7C8EF106-1455-4C04-9590-92ABEB5830F5}">
      <dsp:nvSpPr>
        <dsp:cNvPr id="0" name=""/>
        <dsp:cNvSpPr/>
      </dsp:nvSpPr>
      <dsp:spPr>
        <a:xfrm rot="5400000">
          <a:off x="3202163" y="2320440"/>
          <a:ext cx="1268759" cy="3610864"/>
        </a:xfrm>
        <a:prstGeom prst="round2SameRect">
          <a:avLst/>
        </a:prstGeom>
        <a:solidFill>
          <a:schemeClr val="accent3">
            <a:tint val="40000"/>
            <a:alpha val="90000"/>
            <a:hueOff val="5936402"/>
            <a:satOff val="-38531"/>
            <a:lumOff val="-114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5936402"/>
              <a:satOff val="-38531"/>
              <a:lumOff val="-11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3100" kern="1200" dirty="0"/>
            <a:t>	Partite brevi</a:t>
          </a:r>
          <a:endParaRPr lang="en-US" sz="3100" kern="1200" dirty="0"/>
        </a:p>
        <a:p>
          <a:pPr marL="571500" lvl="2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3100" kern="1200"/>
            <a:t>con eventuali </a:t>
          </a:r>
          <a:r>
            <a:rPr lang="it-IT" sz="3100" kern="1200" dirty="0"/>
            <a:t>round</a:t>
          </a:r>
          <a:endParaRPr lang="en-US" sz="3100" kern="1200" dirty="0"/>
        </a:p>
      </dsp:txBody>
      <dsp:txXfrm rot="-5400000">
        <a:off x="2031111" y="3553428"/>
        <a:ext cx="3548928" cy="1144887"/>
      </dsp:txXfrm>
    </dsp:sp>
    <dsp:sp modelId="{113621EB-C68E-499B-A4BC-FF6D87F7C8D5}">
      <dsp:nvSpPr>
        <dsp:cNvPr id="0" name=""/>
        <dsp:cNvSpPr/>
      </dsp:nvSpPr>
      <dsp:spPr>
        <a:xfrm>
          <a:off x="0" y="3332897"/>
          <a:ext cx="2031111" cy="1585949"/>
        </a:xfrm>
        <a:prstGeom prst="roundRect">
          <a:avLst/>
        </a:prstGeom>
        <a:solidFill>
          <a:schemeClr val="accent3">
            <a:hueOff val="5904187"/>
            <a:satOff val="-46054"/>
            <a:lumOff val="-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Durata</a:t>
          </a:r>
          <a:r>
            <a:rPr lang="en-US" sz="2200" kern="1200" baseline="0" dirty="0"/>
            <a:t> </a:t>
          </a:r>
          <a:r>
            <a:rPr lang="en-US" sz="2200" kern="1200" baseline="0" dirty="0" err="1"/>
            <a:t>attesa</a:t>
          </a:r>
          <a:r>
            <a:rPr lang="en-US" sz="2200" kern="1200" baseline="0" dirty="0"/>
            <a:t> </a:t>
          </a:r>
          <a:r>
            <a:rPr lang="en-US" sz="2200" kern="1200" baseline="0" dirty="0" err="1"/>
            <a:t>della</a:t>
          </a:r>
          <a:r>
            <a:rPr lang="en-US" sz="2200" kern="1200" baseline="0" dirty="0"/>
            <a:t> partita</a:t>
          </a:r>
          <a:endParaRPr lang="en-US" sz="2200" kern="1200" dirty="0"/>
        </a:p>
      </dsp:txBody>
      <dsp:txXfrm>
        <a:off x="77420" y="3410317"/>
        <a:ext cx="1876271" cy="1431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2BDAE-5028-47DE-BC3B-6E8C51E380F7}">
      <dsp:nvSpPr>
        <dsp:cNvPr id="0" name=""/>
        <dsp:cNvSpPr/>
      </dsp:nvSpPr>
      <dsp:spPr>
        <a:xfrm rot="5400000">
          <a:off x="3190609" y="599862"/>
          <a:ext cx="2095500" cy="182308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solidFill>
                <a:schemeClr val="tx1"/>
              </a:solidFill>
            </a:rPr>
            <a:t>Network</a:t>
          </a:r>
          <a:endParaRPr lang="en-US" sz="1800" kern="1200">
            <a:solidFill>
              <a:schemeClr val="tx1"/>
            </a:solidFill>
          </a:endParaRPr>
        </a:p>
      </dsp:txBody>
      <dsp:txXfrm rot="-5400000">
        <a:off x="3610913" y="790204"/>
        <a:ext cx="1254891" cy="1442402"/>
      </dsp:txXfrm>
    </dsp:sp>
    <dsp:sp modelId="{1CAF334F-6692-45CC-AEAC-6FB14EAA427F}">
      <dsp:nvSpPr>
        <dsp:cNvPr id="0" name=""/>
        <dsp:cNvSpPr/>
      </dsp:nvSpPr>
      <dsp:spPr>
        <a:xfrm>
          <a:off x="5205223" y="882754"/>
          <a:ext cx="2338578" cy="125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954A6-E8C6-4797-BB76-8F840CE01219}">
      <dsp:nvSpPr>
        <dsp:cNvPr id="0" name=""/>
        <dsp:cNvSpPr/>
      </dsp:nvSpPr>
      <dsp:spPr>
        <a:xfrm rot="5400000">
          <a:off x="1221676" y="599862"/>
          <a:ext cx="2095500" cy="182308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1468225"/>
            <a:satOff val="6479"/>
            <a:lumOff val="-1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>
            <a:solidFill>
              <a:schemeClr val="tx1"/>
            </a:solidFill>
          </a:endParaRPr>
        </a:p>
      </dsp:txBody>
      <dsp:txXfrm rot="-5400000">
        <a:off x="1641980" y="790204"/>
        <a:ext cx="1254891" cy="1442402"/>
      </dsp:txXfrm>
    </dsp:sp>
    <dsp:sp modelId="{E10FD32E-E9FF-4726-B3D5-16EF91C67D89}">
      <dsp:nvSpPr>
        <dsp:cNvPr id="0" name=""/>
        <dsp:cNvSpPr/>
      </dsp:nvSpPr>
      <dsp:spPr>
        <a:xfrm rot="5400000">
          <a:off x="2202371" y="2378523"/>
          <a:ext cx="2095500" cy="182308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2936450"/>
            <a:satOff val="12957"/>
            <a:lumOff val="-2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solidFill>
                <a:schemeClr val="tx1"/>
              </a:solidFill>
            </a:rPr>
            <a:t>Motore fisico JLiquidFun</a:t>
          </a:r>
          <a:endParaRPr lang="en-US" sz="1800" kern="1200" dirty="0">
            <a:solidFill>
              <a:schemeClr val="tx1"/>
            </a:solidFill>
          </a:endParaRPr>
        </a:p>
      </dsp:txBody>
      <dsp:txXfrm rot="-5400000">
        <a:off x="2622675" y="2568865"/>
        <a:ext cx="1254891" cy="1442402"/>
      </dsp:txXfrm>
    </dsp:sp>
    <dsp:sp modelId="{5944B7DC-03EC-4E2C-A003-2E30E2832B2F}">
      <dsp:nvSpPr>
        <dsp:cNvPr id="0" name=""/>
        <dsp:cNvSpPr/>
      </dsp:nvSpPr>
      <dsp:spPr>
        <a:xfrm>
          <a:off x="0" y="2661415"/>
          <a:ext cx="2263140" cy="125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E869C-7FA2-4E6A-B148-6BA19B38B081}">
      <dsp:nvSpPr>
        <dsp:cNvPr id="0" name=""/>
        <dsp:cNvSpPr/>
      </dsp:nvSpPr>
      <dsp:spPr>
        <a:xfrm rot="5400000">
          <a:off x="4171303" y="2378523"/>
          <a:ext cx="2095500" cy="182308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4404675"/>
            <a:satOff val="19436"/>
            <a:lumOff val="-3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>
            <a:solidFill>
              <a:schemeClr val="tx1"/>
            </a:solidFill>
          </a:endParaRPr>
        </a:p>
      </dsp:txBody>
      <dsp:txXfrm rot="-5400000">
        <a:off x="4591607" y="2568865"/>
        <a:ext cx="1254891" cy="1442402"/>
      </dsp:txXfrm>
    </dsp:sp>
    <dsp:sp modelId="{F0CC7F86-F857-4666-9D47-5542A477F260}">
      <dsp:nvSpPr>
        <dsp:cNvPr id="0" name=""/>
        <dsp:cNvSpPr/>
      </dsp:nvSpPr>
      <dsp:spPr>
        <a:xfrm rot="5400000">
          <a:off x="3190609" y="4157184"/>
          <a:ext cx="2095500" cy="182308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5872900"/>
            <a:satOff val="25914"/>
            <a:lumOff val="-4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solidFill>
                <a:schemeClr val="tx1"/>
              </a:solidFill>
            </a:rPr>
            <a:t>Render grafico Canvas</a:t>
          </a:r>
          <a:endParaRPr lang="en-US" sz="1800" kern="1200" dirty="0">
            <a:solidFill>
              <a:schemeClr val="tx1"/>
            </a:solidFill>
          </a:endParaRPr>
        </a:p>
      </dsp:txBody>
      <dsp:txXfrm rot="-5400000">
        <a:off x="3610913" y="4347526"/>
        <a:ext cx="1254891" cy="1442402"/>
      </dsp:txXfrm>
    </dsp:sp>
    <dsp:sp modelId="{B98A7503-E98D-4A3C-9824-E4F543F990AD}">
      <dsp:nvSpPr>
        <dsp:cNvPr id="0" name=""/>
        <dsp:cNvSpPr/>
      </dsp:nvSpPr>
      <dsp:spPr>
        <a:xfrm>
          <a:off x="5205223" y="4440076"/>
          <a:ext cx="2338578" cy="125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55E856-4EF6-4F52-9A87-995F261E642B}">
      <dsp:nvSpPr>
        <dsp:cNvPr id="0" name=""/>
        <dsp:cNvSpPr/>
      </dsp:nvSpPr>
      <dsp:spPr>
        <a:xfrm rot="5400000">
          <a:off x="1221676" y="4157184"/>
          <a:ext cx="2095500" cy="182308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>
            <a:solidFill>
              <a:schemeClr val="tx1"/>
            </a:solidFill>
          </a:endParaRPr>
        </a:p>
      </dsp:txBody>
      <dsp:txXfrm rot="-5400000">
        <a:off x="1641980" y="4347526"/>
        <a:ext cx="1254891" cy="14424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65430-6DF5-4C06-B292-B06F86A6B689}">
      <dsp:nvSpPr>
        <dsp:cNvPr id="0" name=""/>
        <dsp:cNvSpPr/>
      </dsp:nvSpPr>
      <dsp:spPr>
        <a:xfrm>
          <a:off x="1992046" y="400"/>
          <a:ext cx="3267001" cy="14776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kern="1200" dirty="0"/>
            <a:t>Pad virtuale</a:t>
          </a:r>
          <a:endParaRPr lang="en-US" sz="4700" kern="1200" dirty="0"/>
        </a:p>
      </dsp:txBody>
      <dsp:txXfrm>
        <a:off x="1992046" y="400"/>
        <a:ext cx="3267001" cy="1477612"/>
      </dsp:txXfrm>
    </dsp:sp>
    <dsp:sp modelId="{6615AE13-DADB-408C-878F-A3C04FFD44E0}">
      <dsp:nvSpPr>
        <dsp:cNvPr id="0" name=""/>
        <dsp:cNvSpPr/>
      </dsp:nvSpPr>
      <dsp:spPr>
        <a:xfrm>
          <a:off x="382927" y="400"/>
          <a:ext cx="1462836" cy="14776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BF4AF-54CD-4C99-B851-6C18713ADCB0}">
      <dsp:nvSpPr>
        <dsp:cNvPr id="0" name=""/>
        <dsp:cNvSpPr/>
      </dsp:nvSpPr>
      <dsp:spPr>
        <a:xfrm>
          <a:off x="382927" y="1721818"/>
          <a:ext cx="3267001" cy="1477612"/>
        </a:xfrm>
        <a:prstGeom prst="rect">
          <a:avLst/>
        </a:prstGeom>
        <a:solidFill>
          <a:schemeClr val="accent3">
            <a:hueOff val="2952094"/>
            <a:satOff val="-23027"/>
            <a:lumOff val="-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kern="1200" dirty="0"/>
            <a:t>Giroscopio</a:t>
          </a:r>
          <a:endParaRPr lang="en-US" sz="4700" kern="1200" dirty="0"/>
        </a:p>
      </dsp:txBody>
      <dsp:txXfrm>
        <a:off x="382927" y="1721818"/>
        <a:ext cx="3267001" cy="1477612"/>
      </dsp:txXfrm>
    </dsp:sp>
    <dsp:sp modelId="{6B46CE6A-0794-448F-8C0F-4EBC54F864F0}">
      <dsp:nvSpPr>
        <dsp:cNvPr id="0" name=""/>
        <dsp:cNvSpPr/>
      </dsp:nvSpPr>
      <dsp:spPr>
        <a:xfrm>
          <a:off x="3796211" y="1721818"/>
          <a:ext cx="1462836" cy="147761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F9692B-83D4-464F-83FF-4DCB9C0F9F4B}">
      <dsp:nvSpPr>
        <dsp:cNvPr id="0" name=""/>
        <dsp:cNvSpPr/>
      </dsp:nvSpPr>
      <dsp:spPr>
        <a:xfrm>
          <a:off x="1992046" y="3443237"/>
          <a:ext cx="3267001" cy="1477612"/>
        </a:xfrm>
        <a:prstGeom prst="rect">
          <a:avLst/>
        </a:prstGeom>
        <a:solidFill>
          <a:schemeClr val="accent3">
            <a:hueOff val="5904187"/>
            <a:satOff val="-46054"/>
            <a:lumOff val="-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kern="1200" dirty="0"/>
            <a:t>Touch</a:t>
          </a:r>
          <a:endParaRPr lang="en-US" sz="4700" kern="1200" dirty="0"/>
        </a:p>
      </dsp:txBody>
      <dsp:txXfrm>
        <a:off x="1992046" y="3443237"/>
        <a:ext cx="3267001" cy="1477612"/>
      </dsp:txXfrm>
    </dsp:sp>
    <dsp:sp modelId="{9A153E09-57F1-4AD2-B166-D5C485B31811}">
      <dsp:nvSpPr>
        <dsp:cNvPr id="0" name=""/>
        <dsp:cNvSpPr/>
      </dsp:nvSpPr>
      <dsp:spPr>
        <a:xfrm>
          <a:off x="382927" y="3443237"/>
          <a:ext cx="1462836" cy="1477612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t="-2000" b="-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7012E-B466-46F9-9A90-1DBC0E5D9CED}">
      <dsp:nvSpPr>
        <dsp:cNvPr id="0" name=""/>
        <dsp:cNvSpPr/>
      </dsp:nvSpPr>
      <dsp:spPr>
        <a:xfrm>
          <a:off x="953496" y="1352412"/>
          <a:ext cx="2348669" cy="11743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solidFill>
                <a:schemeClr val="tx1"/>
              </a:solidFill>
            </a:rPr>
            <a:t>Power-</a:t>
          </a:r>
          <a:r>
            <a:rPr lang="it-IT" sz="2300" kern="1200" dirty="0" err="1">
              <a:solidFill>
                <a:schemeClr val="tx1"/>
              </a:solidFill>
            </a:rPr>
            <a:t>ups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987891" y="1386807"/>
        <a:ext cx="2279879" cy="1105544"/>
      </dsp:txXfrm>
    </dsp:sp>
    <dsp:sp modelId="{03804EE7-7231-465D-9CF9-5BDB01DAAE5F}">
      <dsp:nvSpPr>
        <dsp:cNvPr id="0" name=""/>
        <dsp:cNvSpPr/>
      </dsp:nvSpPr>
      <dsp:spPr>
        <a:xfrm rot="18289469">
          <a:off x="2949341" y="1248275"/>
          <a:ext cx="164511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645117" y="1606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>
            <a:solidFill>
              <a:schemeClr val="tx1"/>
            </a:solidFill>
          </a:endParaRPr>
        </a:p>
      </dsp:txBody>
      <dsp:txXfrm>
        <a:off x="3730772" y="1223209"/>
        <a:ext cx="82255" cy="82255"/>
      </dsp:txXfrm>
    </dsp:sp>
    <dsp:sp modelId="{C9B846E9-182A-45CC-B7A4-0378FD67C97D}">
      <dsp:nvSpPr>
        <dsp:cNvPr id="0" name=""/>
        <dsp:cNvSpPr/>
      </dsp:nvSpPr>
      <dsp:spPr>
        <a:xfrm>
          <a:off x="4241634" y="1927"/>
          <a:ext cx="2348669" cy="11743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solidFill>
                <a:schemeClr val="tx1"/>
              </a:solidFill>
            </a:rPr>
            <a:t>Ridimensionamento del personaggio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4276029" y="36322"/>
        <a:ext cx="2279879" cy="1105544"/>
      </dsp:txXfrm>
    </dsp:sp>
    <dsp:sp modelId="{035EE4C2-BC1C-48EA-B14F-97015996176E}">
      <dsp:nvSpPr>
        <dsp:cNvPr id="0" name=""/>
        <dsp:cNvSpPr/>
      </dsp:nvSpPr>
      <dsp:spPr>
        <a:xfrm>
          <a:off x="3302166" y="1923518"/>
          <a:ext cx="93946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39467" y="1606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3748413" y="1916093"/>
        <a:ext cx="46973" cy="46973"/>
      </dsp:txXfrm>
    </dsp:sp>
    <dsp:sp modelId="{19FE825B-36EF-486E-B9CD-C79C9C40DA50}">
      <dsp:nvSpPr>
        <dsp:cNvPr id="0" name=""/>
        <dsp:cNvSpPr/>
      </dsp:nvSpPr>
      <dsp:spPr>
        <a:xfrm>
          <a:off x="4241634" y="1352412"/>
          <a:ext cx="2348669" cy="11743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>
              <a:solidFill>
                <a:schemeClr val="tx1"/>
              </a:solidFill>
            </a:rPr>
            <a:t>Cambio di velocità</a:t>
          </a:r>
          <a:endParaRPr lang="en-US" sz="2300" kern="1200">
            <a:solidFill>
              <a:schemeClr val="tx1"/>
            </a:solidFill>
          </a:endParaRPr>
        </a:p>
      </dsp:txBody>
      <dsp:txXfrm>
        <a:off x="4276029" y="1386807"/>
        <a:ext cx="2279879" cy="1105544"/>
      </dsp:txXfrm>
    </dsp:sp>
    <dsp:sp modelId="{4BB8F76F-A742-4AA0-80B5-EEE513516A6F}">
      <dsp:nvSpPr>
        <dsp:cNvPr id="0" name=""/>
        <dsp:cNvSpPr/>
      </dsp:nvSpPr>
      <dsp:spPr>
        <a:xfrm rot="3310531">
          <a:off x="2949341" y="2598760"/>
          <a:ext cx="164511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645117" y="1606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>
            <a:solidFill>
              <a:schemeClr val="tx1"/>
            </a:solidFill>
          </a:endParaRPr>
        </a:p>
      </dsp:txBody>
      <dsp:txXfrm>
        <a:off x="3730772" y="2573695"/>
        <a:ext cx="82255" cy="82255"/>
      </dsp:txXfrm>
    </dsp:sp>
    <dsp:sp modelId="{833BD415-9A15-4B32-BD5B-6E53EA4F08F6}">
      <dsp:nvSpPr>
        <dsp:cNvPr id="0" name=""/>
        <dsp:cNvSpPr/>
      </dsp:nvSpPr>
      <dsp:spPr>
        <a:xfrm>
          <a:off x="4241634" y="2702898"/>
          <a:ext cx="2348669" cy="11743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solidFill>
                <a:schemeClr val="tx1"/>
              </a:solidFill>
            </a:rPr>
            <a:t>Armi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4276029" y="2737293"/>
        <a:ext cx="2279879" cy="1105544"/>
      </dsp:txXfrm>
    </dsp:sp>
    <dsp:sp modelId="{16C270DC-FC70-4DC8-BE00-ED4A04DD2D3C}">
      <dsp:nvSpPr>
        <dsp:cNvPr id="0" name=""/>
        <dsp:cNvSpPr/>
      </dsp:nvSpPr>
      <dsp:spPr>
        <a:xfrm>
          <a:off x="953496" y="4728625"/>
          <a:ext cx="2348669" cy="11743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solidFill>
                <a:schemeClr val="tx1"/>
              </a:solidFill>
            </a:rPr>
            <a:t>Mappe personalizzabili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987891" y="4763020"/>
        <a:ext cx="2279879" cy="1105544"/>
      </dsp:txXfrm>
    </dsp:sp>
    <dsp:sp modelId="{8078EAE0-B9E9-4666-A80C-92EEDD5AE56A}">
      <dsp:nvSpPr>
        <dsp:cNvPr id="0" name=""/>
        <dsp:cNvSpPr/>
      </dsp:nvSpPr>
      <dsp:spPr>
        <a:xfrm rot="19457599">
          <a:off x="3193421" y="4962109"/>
          <a:ext cx="115695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56958" y="1606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3742976" y="4949247"/>
        <a:ext cx="57847" cy="57847"/>
      </dsp:txXfrm>
    </dsp:sp>
    <dsp:sp modelId="{F845306D-465B-4847-8FB2-7367739F041A}">
      <dsp:nvSpPr>
        <dsp:cNvPr id="0" name=""/>
        <dsp:cNvSpPr/>
      </dsp:nvSpPr>
      <dsp:spPr>
        <a:xfrm>
          <a:off x="4241634" y="4053383"/>
          <a:ext cx="2348669" cy="11743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>
              <a:solidFill>
                <a:schemeClr val="tx1"/>
              </a:solidFill>
            </a:rPr>
            <a:t>Gravità</a:t>
          </a:r>
          <a:endParaRPr lang="en-US" sz="2300" kern="1200">
            <a:solidFill>
              <a:schemeClr val="tx1"/>
            </a:solidFill>
          </a:endParaRPr>
        </a:p>
      </dsp:txBody>
      <dsp:txXfrm>
        <a:off x="4276029" y="4087778"/>
        <a:ext cx="2279879" cy="1105544"/>
      </dsp:txXfrm>
    </dsp:sp>
    <dsp:sp modelId="{0F8C6668-F8A5-4BC4-82D3-174290CAA838}">
      <dsp:nvSpPr>
        <dsp:cNvPr id="0" name=""/>
        <dsp:cNvSpPr/>
      </dsp:nvSpPr>
      <dsp:spPr>
        <a:xfrm rot="2142401">
          <a:off x="3193421" y="5637352"/>
          <a:ext cx="115695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56958" y="1606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3742976" y="5624490"/>
        <a:ext cx="57847" cy="57847"/>
      </dsp:txXfrm>
    </dsp:sp>
    <dsp:sp modelId="{EF49A9DB-AED3-4C1C-9C1A-6487D238FF60}">
      <dsp:nvSpPr>
        <dsp:cNvPr id="0" name=""/>
        <dsp:cNvSpPr/>
      </dsp:nvSpPr>
      <dsp:spPr>
        <a:xfrm>
          <a:off x="4241634" y="5403868"/>
          <a:ext cx="2348669" cy="11743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 err="1">
              <a:solidFill>
                <a:schemeClr val="tx1"/>
              </a:solidFill>
            </a:rPr>
            <a:t>Parsing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4276029" y="5438263"/>
        <a:ext cx="2279879" cy="11055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86B48-855A-4ECB-A1C1-462C1EA2A7AA}">
      <dsp:nvSpPr>
        <dsp:cNvPr id="0" name=""/>
        <dsp:cNvSpPr/>
      </dsp:nvSpPr>
      <dsp:spPr>
        <a:xfrm>
          <a:off x="0" y="489624"/>
          <a:ext cx="5641974" cy="1228500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437880" tIns="624840" rIns="437880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000" kern="1200">
              <a:solidFill>
                <a:schemeClr val="tx1"/>
              </a:solidFill>
            </a:rPr>
            <a:t>Bird’s eye view</a:t>
          </a:r>
          <a:endParaRPr lang="en-US" sz="3000" kern="1200">
            <a:solidFill>
              <a:schemeClr val="tx1"/>
            </a:solidFill>
          </a:endParaRPr>
        </a:p>
      </dsp:txBody>
      <dsp:txXfrm>
        <a:off x="0" y="489624"/>
        <a:ext cx="5641974" cy="1228500"/>
      </dsp:txXfrm>
    </dsp:sp>
    <dsp:sp modelId="{9B6D5163-9D14-44F7-BE22-0F9A2ABA076D}">
      <dsp:nvSpPr>
        <dsp:cNvPr id="0" name=""/>
        <dsp:cNvSpPr/>
      </dsp:nvSpPr>
      <dsp:spPr>
        <a:xfrm>
          <a:off x="282098" y="46824"/>
          <a:ext cx="3949382" cy="885600"/>
        </a:xfrm>
        <a:prstGeom prst="roundRect">
          <a:avLst/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>
              <a:solidFill>
                <a:schemeClr val="tx1"/>
              </a:solidFill>
            </a:rPr>
            <a:t>GRAFICA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325329" y="90055"/>
        <a:ext cx="3862920" cy="799138"/>
      </dsp:txXfrm>
    </dsp:sp>
    <dsp:sp modelId="{6EB8B463-FFDA-4D77-8BA1-5382E10C305F}">
      <dsp:nvSpPr>
        <dsp:cNvPr id="0" name=""/>
        <dsp:cNvSpPr/>
      </dsp:nvSpPr>
      <dsp:spPr>
        <a:xfrm>
          <a:off x="0" y="2322925"/>
          <a:ext cx="5641974" cy="2551500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437880" tIns="624840" rIns="437880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000" kern="1200">
              <a:solidFill>
                <a:schemeClr val="tx1"/>
              </a:solidFill>
            </a:rPr>
            <a:t>Urti</a:t>
          </a:r>
          <a:endParaRPr lang="en-US" sz="3000" kern="1200">
            <a:solidFill>
              <a:schemeClr val="tx1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000" kern="1200">
              <a:solidFill>
                <a:schemeClr val="tx1"/>
              </a:solidFill>
            </a:rPr>
            <a:t>Eliminazione</a:t>
          </a:r>
          <a:endParaRPr lang="en-US" sz="3000" kern="1200">
            <a:solidFill>
              <a:schemeClr val="tx1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000" kern="1200">
              <a:solidFill>
                <a:schemeClr val="tx1"/>
              </a:solidFill>
            </a:rPr>
            <a:t>Power-ups</a:t>
          </a:r>
          <a:endParaRPr lang="en-US" sz="3000" kern="1200">
            <a:solidFill>
              <a:schemeClr val="tx1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000" kern="1200">
              <a:solidFill>
                <a:schemeClr val="tx1"/>
              </a:solidFill>
            </a:rPr>
            <a:t>Musica jungle/elettronico</a:t>
          </a:r>
          <a:endParaRPr lang="en-US" sz="3000" kern="1200">
            <a:solidFill>
              <a:schemeClr val="tx1"/>
            </a:solidFill>
          </a:endParaRPr>
        </a:p>
      </dsp:txBody>
      <dsp:txXfrm>
        <a:off x="0" y="2322925"/>
        <a:ext cx="5641974" cy="2551500"/>
      </dsp:txXfrm>
    </dsp:sp>
    <dsp:sp modelId="{5BBB4366-787A-4AEE-A13A-D239CBCE722E}">
      <dsp:nvSpPr>
        <dsp:cNvPr id="0" name=""/>
        <dsp:cNvSpPr/>
      </dsp:nvSpPr>
      <dsp:spPr>
        <a:xfrm>
          <a:off x="282098" y="1880125"/>
          <a:ext cx="3949382" cy="885600"/>
        </a:xfrm>
        <a:prstGeom prst="roundRect">
          <a:avLst/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SONORO</a:t>
          </a:r>
        </a:p>
      </dsp:txBody>
      <dsp:txXfrm>
        <a:off x="325329" y="1923356"/>
        <a:ext cx="3862920" cy="7991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C9ED7-D990-4814-A054-AE148C30F4DC}">
      <dsp:nvSpPr>
        <dsp:cNvPr id="0" name=""/>
        <dsp:cNvSpPr/>
      </dsp:nvSpPr>
      <dsp:spPr>
        <a:xfrm>
          <a:off x="1692867" y="4720"/>
          <a:ext cx="2256239" cy="14665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>
              <a:solidFill>
                <a:schemeClr val="tx1"/>
              </a:solidFill>
            </a:rPr>
            <a:t>Free-to-play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1764458" y="76311"/>
        <a:ext cx="2113057" cy="1323373"/>
      </dsp:txXfrm>
    </dsp:sp>
    <dsp:sp modelId="{D68DF34B-9698-46B2-BBA3-9CF8166FA70E}">
      <dsp:nvSpPr>
        <dsp:cNvPr id="0" name=""/>
        <dsp:cNvSpPr/>
      </dsp:nvSpPr>
      <dsp:spPr>
        <a:xfrm>
          <a:off x="867096" y="737998"/>
          <a:ext cx="3907782" cy="3907782"/>
        </a:xfrm>
        <a:custGeom>
          <a:avLst/>
          <a:gdLst/>
          <a:ahLst/>
          <a:cxnLst/>
          <a:rect l="0" t="0" r="0" b="0"/>
          <a:pathLst>
            <a:path>
              <a:moveTo>
                <a:pt x="3098359" y="370261"/>
              </a:moveTo>
              <a:arcTo wR="1953891" hR="1953891" stAng="18351308" swAng="3643170"/>
            </a:path>
          </a:pathLst>
        </a:custGeom>
        <a:noFill/>
        <a:ln w="47625" cap="flat" cmpd="sng" algn="ctr">
          <a:solidFill>
            <a:schemeClr val="accent4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C35C8-6D28-405F-9F90-882A922C0339}">
      <dsp:nvSpPr>
        <dsp:cNvPr id="0" name=""/>
        <dsp:cNvSpPr/>
      </dsp:nvSpPr>
      <dsp:spPr>
        <a:xfrm>
          <a:off x="3384987" y="2935557"/>
          <a:ext cx="2256239" cy="14665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solidFill>
                <a:schemeClr val="tx1"/>
              </a:solidFill>
            </a:rPr>
            <a:t>Acquisti in-game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456578" y="3007148"/>
        <a:ext cx="2113057" cy="1323373"/>
      </dsp:txXfrm>
    </dsp:sp>
    <dsp:sp modelId="{010224C5-1D98-421A-9D0E-977EDEE49BFC}">
      <dsp:nvSpPr>
        <dsp:cNvPr id="0" name=""/>
        <dsp:cNvSpPr/>
      </dsp:nvSpPr>
      <dsp:spPr>
        <a:xfrm>
          <a:off x="867096" y="737998"/>
          <a:ext cx="3907782" cy="3907782"/>
        </a:xfrm>
        <a:custGeom>
          <a:avLst/>
          <a:gdLst/>
          <a:ahLst/>
          <a:cxnLst/>
          <a:rect l="0" t="0" r="0" b="0"/>
          <a:pathLst>
            <a:path>
              <a:moveTo>
                <a:pt x="2882201" y="3673173"/>
              </a:moveTo>
              <a:arcTo wR="1953891" hR="1953891" stAng="3698015" swAng="3403969"/>
            </a:path>
          </a:pathLst>
        </a:custGeom>
        <a:noFill/>
        <a:ln w="47625" cap="flat" cmpd="sng" algn="ctr">
          <a:solidFill>
            <a:schemeClr val="accent4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B56481-0832-4D5E-945A-BF5D992FF97D}">
      <dsp:nvSpPr>
        <dsp:cNvPr id="0" name=""/>
        <dsp:cNvSpPr/>
      </dsp:nvSpPr>
      <dsp:spPr>
        <a:xfrm>
          <a:off x="748" y="2935557"/>
          <a:ext cx="2256239" cy="14665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>
              <a:solidFill>
                <a:schemeClr val="tx1"/>
              </a:solidFill>
            </a:rPr>
            <a:t>AdMob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72339" y="3007148"/>
        <a:ext cx="2113057" cy="1323373"/>
      </dsp:txXfrm>
    </dsp:sp>
    <dsp:sp modelId="{263FFAC3-7509-4CAC-818C-2BE327C5AD5D}">
      <dsp:nvSpPr>
        <dsp:cNvPr id="0" name=""/>
        <dsp:cNvSpPr/>
      </dsp:nvSpPr>
      <dsp:spPr>
        <a:xfrm>
          <a:off x="867096" y="737998"/>
          <a:ext cx="3907782" cy="3907782"/>
        </a:xfrm>
        <a:custGeom>
          <a:avLst/>
          <a:gdLst/>
          <a:ahLst/>
          <a:cxnLst/>
          <a:rect l="0" t="0" r="0" b="0"/>
          <a:pathLst>
            <a:path>
              <a:moveTo>
                <a:pt x="12849" y="2177606"/>
              </a:moveTo>
              <a:arcTo wR="1953891" hR="1953891" stAng="10405522" swAng="3643170"/>
            </a:path>
          </a:pathLst>
        </a:custGeom>
        <a:noFill/>
        <a:ln w="47625" cap="flat" cmpd="sng" algn="ctr">
          <a:solidFill>
            <a:schemeClr val="accent4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26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5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162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E701A4-E425-434E-B928-B124E5282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5F7279-5241-4494-A030-43D2C8C80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06E946-CFDC-4E72-958D-704535E2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8FC6EF-6650-4700-AF62-7B36C6E7C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B3AF9C-6102-4D9F-A224-FF1EA6ED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9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AA0897-5811-4E66-92C4-CAE70991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D5822A-7B39-4331-B1C3-6E043DC9B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21C148-8588-40D8-B348-06D84F34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DBAF3D-C4E6-42AB-8BCD-D17E9BFC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FE3E76-1759-41D6-99ED-B0C3BC49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70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6FDDED-F1D7-4D63-ACEF-746D3867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085304-38AF-4D2B-9029-70887A4CD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2668F6-166E-4D8F-8666-4938FC07F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3AFADB-D993-41B8-AC4E-A4C67741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2DA513-A5E4-4E36-929C-1322DACF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172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FB69BA-6A1B-48A3-9D90-92486301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17DD33-5C80-4FE6-8EB3-39C1A0C4F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62A6CCD-CFF8-48CA-9B7B-858E0A35D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225BB25-4C0E-4B30-ADDB-E061CDDB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54038AA-66F3-4791-B898-B96007DA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547AA40-E1FF-41DB-8AD5-8B32436E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43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65DE7C-E733-40FC-BD67-99268D8A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F42B01-D82C-4B6C-B6BC-4252C8238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8E07BB-F103-49C7-B04F-55B2F9600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E701638-7AF4-4EB7-AF67-2954D6019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BFA688-78D2-4F38-81A0-BA032B425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82C19F-B8B2-4308-918F-13CF359C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4A5577D-55A4-4380-9FBD-C8862992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64B645A-345E-42AA-A557-445F050E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46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AC38EC-BE48-48D1-8CCC-BFBE1E00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DF2A929-5405-436E-953E-33945228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2A151E6-C3CA-4E25-8F3E-6A921499F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15E5F7E-A50C-4602-8457-869691E5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206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F2B41BB-D12C-41E6-95DF-CEFE69C1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061D88E-E3A0-48FE-8567-D837D2DF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806C045-583E-45A3-B626-0455D54B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3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22E397-5966-48EB-A86B-AC5949D4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DA7362-376F-4133-90A8-A9F14A81E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E1A04A6-E37C-4B37-BDDE-83A8BC9AF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02E3E56-60EF-4CFD-8645-1D4CE55F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2547642-008B-4A6A-9066-F38C8515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B143AE-9206-45FA-877B-8474B740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75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BBD241-A4CF-4C06-99AC-959642837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AD0B239-B555-45F3-8F65-040B3DA8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259EDA-19B3-4259-819C-6680478F4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989D77-6E17-4FCC-B7CA-0C949C1E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9F0EA8-9974-4A28-9B22-A5074C5F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A9FD7C4-897C-47D7-9E94-62B0639C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093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FAAB80-CA27-4A87-96B1-788A2398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74D7C55-A661-454F-996D-59A6ED867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4DDF82-46A3-4046-9084-EFEC1AC8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D270B2-9180-48A5-8AC1-41CEDAEF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8E1DC2-CA19-4CD3-BB1F-E524C9A9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286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FA326B5-94AA-4601-8B5B-732815BF8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D05C8A8-F223-453D-ADCD-52ED18279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1E4FAE-681D-4554-B7E3-114A6961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1219F6-A4B6-4D4A-B426-62A58F32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CDE270-B1E3-496E-8EB2-D4C797C5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3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00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5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4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0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0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45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17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50D933F-483E-4B0E-B632-2AB4E1D1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AFB79A4-D2B4-4F25-9E83-9DB7BF4A5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BD7B15-744E-47F2-A37F-88219AF54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A6F112-9EE7-4C04-A67A-F961BCB18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F30954-3851-4AD4-896B-9F46818F6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21B21A-3113-466D-8CC4-94ECA655D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Outta</a:t>
            </a:r>
            <a:r>
              <a:rPr lang="it-IT" dirty="0"/>
              <a:t>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Circle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D14B5A6-0B7B-4575-B1CC-F12A3FB9B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Un gioco </a:t>
            </a:r>
            <a:r>
              <a:rPr lang="it-IT" dirty="0" err="1"/>
              <a:t>multigiocatore</a:t>
            </a:r>
            <a:r>
              <a:rPr lang="it-IT" dirty="0"/>
              <a:t> online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AADBF5CD-C65E-4172-BB8F-6EF94490A34F}"/>
              </a:ext>
            </a:extLst>
          </p:cNvPr>
          <p:cNvSpPr txBox="1">
            <a:spLocks/>
          </p:cNvSpPr>
          <p:nvPr/>
        </p:nvSpPr>
        <p:spPr>
          <a:xfrm>
            <a:off x="3321326" y="5810926"/>
            <a:ext cx="4908274" cy="453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Mirko Alicastro | Daniele Cuomo | Riccardo </a:t>
            </a:r>
            <a:r>
              <a:rPr lang="it-IT" dirty="0" err="1"/>
              <a:t>Grieco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5874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immagine 12" descr="Immagine che contiene persona, uomo, interni, parete&#10;&#10;Descrizione generata con affidabilità molto elevata">
            <a:extLst>
              <a:ext uri="{FF2B5EF4-FFF2-40B4-BE49-F238E27FC236}">
                <a16:creationId xmlns:a16="http://schemas.microsoft.com/office/drawing/2014/main" id="{5DD72F4E-0A95-4FC6-84C1-AAA7E22B55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/>
          </a:blip>
          <a:srcRect l="1328" r="20469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3" name="Titolo 1">
            <a:extLst>
              <a:ext uri="{FF2B5EF4-FFF2-40B4-BE49-F238E27FC236}">
                <a16:creationId xmlns:a16="http://schemas.microsoft.com/office/drawing/2014/main" id="{8C512030-8CFF-4AEA-AB19-D0EA1BF18516}"/>
              </a:ext>
            </a:extLst>
          </p:cNvPr>
          <p:cNvSpPr txBox="1">
            <a:spLocks/>
          </p:cNvSpPr>
          <p:nvPr/>
        </p:nvSpPr>
        <p:spPr>
          <a:xfrm>
            <a:off x="4071256" y="5527524"/>
            <a:ext cx="8701315" cy="1511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6600" dirty="0">
                <a:solidFill>
                  <a:srgbClr val="FFFFFF"/>
                </a:solidFill>
                <a:latin typeface="Tw Cen MT Condensed" panose="020B0606020104020203"/>
              </a:rPr>
              <a:t>Grazie per l’attenzione</a:t>
            </a:r>
            <a:endParaRPr kumimoji="0" lang="it-IT" sz="6600" b="0" i="0" u="none" strike="noStrike" kern="120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 Condensed" panose="020B0606020104020203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32286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695245-44E3-4A14-900A-D06036644A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D94FA9-C45D-4B8D-B810-59C50E4D0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43467"/>
            <a:ext cx="4648199" cy="557106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FFFFFF"/>
                </a:solidFill>
              </a:rPr>
              <a:t>idea di gioco</a:t>
            </a:r>
          </a:p>
        </p:txBody>
      </p:sp>
      <p:graphicFrame>
        <p:nvGraphicFramePr>
          <p:cNvPr id="20" name="Segnaposto contenuto 2">
            <a:extLst>
              <a:ext uri="{FF2B5EF4-FFF2-40B4-BE49-F238E27FC236}">
                <a16:creationId xmlns:a16="http://schemas.microsoft.com/office/drawing/2014/main" id="{C0E792B9-065F-4DD2-9CE6-891C691B56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0857932"/>
              </p:ext>
            </p:extLst>
          </p:nvPr>
        </p:nvGraphicFramePr>
        <p:xfrm>
          <a:off x="5756275" y="11064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885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695245-44E3-4A14-900A-D06036644A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D94FA9-C45D-4B8D-B810-59C50E4D0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3467"/>
            <a:ext cx="4648198" cy="557106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FFFFFF"/>
                </a:solidFill>
              </a:rPr>
              <a:t>Sketch Ambizioso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1A0AD9F-48C7-4EC2-9FB0-5F183563F0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" r="2744" b="3"/>
          <a:stretch/>
        </p:blipFill>
        <p:spPr>
          <a:xfrm>
            <a:off x="5702105" y="497694"/>
            <a:ext cx="5459470" cy="5578816"/>
          </a:xfrm>
          <a:prstGeom prst="rect">
            <a:avLst/>
          </a:prstGeom>
        </p:spPr>
      </p:pic>
      <p:cxnSp>
        <p:nvCxnSpPr>
          <p:cNvPr id="4" name="Connettore a gomito 3">
            <a:extLst>
              <a:ext uri="{FF2B5EF4-FFF2-40B4-BE49-F238E27FC236}">
                <a16:creationId xmlns:a16="http://schemas.microsoft.com/office/drawing/2014/main" id="{38EF1E5C-BDA2-404E-8C65-A952DB78843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53801" y="4814115"/>
            <a:ext cx="728866" cy="488081"/>
          </a:xfrm>
          <a:prstGeom prst="bentConnector3">
            <a:avLst>
              <a:gd name="adj1" fmla="val 40349"/>
            </a:avLst>
          </a:prstGeom>
          <a:ln w="349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FC01513-7663-401E-A421-7E19F0AA77CC}"/>
              </a:ext>
            </a:extLst>
          </p:cNvPr>
          <p:cNvSpPr txBox="1"/>
          <p:nvPr/>
        </p:nvSpPr>
        <p:spPr>
          <a:xfrm>
            <a:off x="5627028" y="5422588"/>
            <a:ext cx="1294329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lin ang="2700000" scaled="1"/>
            <a:tileRect/>
          </a:gradFill>
          <a:ln w="3492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Pad virtuale</a:t>
            </a:r>
          </a:p>
        </p:txBody>
      </p:sp>
      <p:cxnSp>
        <p:nvCxnSpPr>
          <p:cNvPr id="18" name="Connettore a gomito 17">
            <a:extLst>
              <a:ext uri="{FF2B5EF4-FFF2-40B4-BE49-F238E27FC236}">
                <a16:creationId xmlns:a16="http://schemas.microsoft.com/office/drawing/2014/main" id="{CD9947C8-428D-4DBF-AD13-FFB2A7C7E3D7}"/>
              </a:ext>
            </a:extLst>
          </p:cNvPr>
          <p:cNvCxnSpPr>
            <a:cxnSpLocks/>
          </p:cNvCxnSpPr>
          <p:nvPr/>
        </p:nvCxnSpPr>
        <p:spPr>
          <a:xfrm rot="16200000" flipV="1">
            <a:off x="9967886" y="4814115"/>
            <a:ext cx="728866" cy="488081"/>
          </a:xfrm>
          <a:prstGeom prst="bentConnector3">
            <a:avLst>
              <a:gd name="adj1" fmla="val 40349"/>
            </a:avLst>
          </a:prstGeom>
          <a:ln w="349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AC0F1C6-1664-4D2F-B982-24FE0A5823A9}"/>
              </a:ext>
            </a:extLst>
          </p:cNvPr>
          <p:cNvSpPr txBox="1"/>
          <p:nvPr/>
        </p:nvSpPr>
        <p:spPr>
          <a:xfrm>
            <a:off x="10142587" y="5422588"/>
            <a:ext cx="867545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lin ang="2700000" scaled="1"/>
            <a:tileRect/>
          </a:gradFill>
          <a:ln w="3492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Attacco</a:t>
            </a:r>
          </a:p>
        </p:txBody>
      </p: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C7AA2E0F-066C-4D66-8983-A527B740438F}"/>
              </a:ext>
            </a:extLst>
          </p:cNvPr>
          <p:cNvCxnSpPr>
            <a:cxnSpLocks/>
          </p:cNvCxnSpPr>
          <p:nvPr/>
        </p:nvCxnSpPr>
        <p:spPr>
          <a:xfrm rot="5400000">
            <a:off x="8530398" y="1926383"/>
            <a:ext cx="728866" cy="488081"/>
          </a:xfrm>
          <a:prstGeom prst="bentConnector3">
            <a:avLst>
              <a:gd name="adj1" fmla="val 40349"/>
            </a:avLst>
          </a:prstGeom>
          <a:ln w="349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9BC90FF-07FE-4E17-93F0-887C11BFB18C}"/>
              </a:ext>
            </a:extLst>
          </p:cNvPr>
          <p:cNvSpPr txBox="1"/>
          <p:nvPr/>
        </p:nvSpPr>
        <p:spPr>
          <a:xfrm>
            <a:off x="8581668" y="1436658"/>
            <a:ext cx="1114408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lin ang="2700000" scaled="1"/>
            <a:tileRect/>
          </a:gradFill>
          <a:ln w="3492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Giocatore</a:t>
            </a:r>
          </a:p>
        </p:txBody>
      </p:sp>
      <p:cxnSp>
        <p:nvCxnSpPr>
          <p:cNvPr id="25" name="Connettore a gomito 24">
            <a:extLst>
              <a:ext uri="{FF2B5EF4-FFF2-40B4-BE49-F238E27FC236}">
                <a16:creationId xmlns:a16="http://schemas.microsoft.com/office/drawing/2014/main" id="{84BCFF39-A099-4F39-92E5-B7BC451165D7}"/>
              </a:ext>
            </a:extLst>
          </p:cNvPr>
          <p:cNvCxnSpPr>
            <a:cxnSpLocks/>
          </p:cNvCxnSpPr>
          <p:nvPr/>
        </p:nvCxnSpPr>
        <p:spPr>
          <a:xfrm>
            <a:off x="6325590" y="1621324"/>
            <a:ext cx="991729" cy="960820"/>
          </a:xfrm>
          <a:prstGeom prst="bentConnector3">
            <a:avLst>
              <a:gd name="adj1" fmla="val 50000"/>
            </a:avLst>
          </a:prstGeom>
          <a:ln w="349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6AABB15-9426-4A22-B708-6BE0C21E03DF}"/>
              </a:ext>
            </a:extLst>
          </p:cNvPr>
          <p:cNvSpPr txBox="1"/>
          <p:nvPr/>
        </p:nvSpPr>
        <p:spPr>
          <a:xfrm>
            <a:off x="5568626" y="1422590"/>
            <a:ext cx="744114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lin ang="2700000" scaled="1"/>
            <a:tileRect/>
          </a:gradFill>
          <a:ln w="3492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Arena</a:t>
            </a:r>
          </a:p>
        </p:txBody>
      </p:sp>
    </p:spTree>
    <p:extLst>
      <p:ext uri="{BB962C8B-B14F-4D97-AF65-F5344CB8AC3E}">
        <p14:creationId xmlns:p14="http://schemas.microsoft.com/office/powerpoint/2010/main" val="158363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4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6F7FAA46-F63C-45FE-B4F0-A7E677E9F4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DA9B7795-7E78-4F68-B6FE-6ECC916562C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2">
            <a:extLst>
              <a:ext uri="{FF2B5EF4-FFF2-40B4-BE49-F238E27FC236}">
                <a16:creationId xmlns:a16="http://schemas.microsoft.com/office/drawing/2014/main" id="{5B3C6E60-CC9B-44DA-ABA3-9E9DA4586A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2DBC7D7D-EC41-47D2-BDDD-BB626AC3A6C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magine 13">
            <a:extLst>
              <a:ext uri="{FF2B5EF4-FFF2-40B4-BE49-F238E27FC236}">
                <a16:creationId xmlns:a16="http://schemas.microsoft.com/office/drawing/2014/main" id="{A36229AD-4324-4161-AD68-AC4B2F07C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" y="10551"/>
            <a:ext cx="12173242" cy="685897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76A8605-38E4-4311-8588-61AC5114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 dirty="0" err="1">
                <a:solidFill>
                  <a:srgbClr val="FFFFFF"/>
                </a:solidFill>
              </a:rPr>
              <a:t>Similitudine</a:t>
            </a:r>
            <a:endParaRPr lang="en-US" spc="200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7D5151-393B-4BB0-AE5F-FF636644F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600" y="4960137"/>
            <a:ext cx="3200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CRASH BASH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51C579B-40AD-409F-BAFE-2AEB6C045FA9}"/>
              </a:ext>
            </a:extLst>
          </p:cNvPr>
          <p:cNvCxnSpPr>
            <a:cxnSpLocks/>
          </p:cNvCxnSpPr>
          <p:nvPr/>
        </p:nvCxnSpPr>
        <p:spPr>
          <a:xfrm>
            <a:off x="8386842" y="5264106"/>
            <a:ext cx="0" cy="806494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334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695245-44E3-4A14-900A-D06036644A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76A8605-38E4-4311-8588-61AC5114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43467"/>
            <a:ext cx="4648199" cy="5571066"/>
          </a:xfrm>
        </p:spPr>
        <p:txBody>
          <a:bodyPr>
            <a:normAutofit/>
          </a:bodyPr>
          <a:lstStyle/>
          <a:p>
            <a:pPr algn="ctr"/>
            <a:r>
              <a:rPr lang="it-IT" sz="4600">
                <a:solidFill>
                  <a:srgbClr val="FFFFFF"/>
                </a:solidFill>
              </a:rPr>
              <a:t>Caratteristiche  tecniche</a:t>
            </a:r>
            <a:endParaRPr lang="it-IT" sz="4600" dirty="0">
              <a:solidFill>
                <a:srgbClr val="FFFFFF"/>
              </a:solidFill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6117E8B-8F6A-42DD-A055-8109B86E67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650567"/>
              </p:ext>
            </p:extLst>
          </p:nvPr>
        </p:nvGraphicFramePr>
        <p:xfrm>
          <a:off x="4648199" y="120492"/>
          <a:ext cx="7543802" cy="658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293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695245-44E3-4A14-900A-D06036644A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76A8605-38E4-4311-8588-61AC5114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3467"/>
            <a:ext cx="4648198" cy="557106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FFFFFF"/>
                </a:solidFill>
              </a:rPr>
              <a:t>Gameplay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D3BFD1E-15F4-49A1-8CDB-855C27EBEF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799404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5209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FC695245-44E3-4A14-900A-D06036644A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76A8605-38E4-4311-8588-61AC5114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43467"/>
            <a:ext cx="4648199" cy="557106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FFFFFF"/>
                </a:solidFill>
              </a:rPr>
              <a:t>Moduli proposti</a:t>
            </a:r>
          </a:p>
        </p:txBody>
      </p:sp>
      <p:graphicFrame>
        <p:nvGraphicFramePr>
          <p:cNvPr id="13" name="Segnaposto contenuto 2">
            <a:extLst>
              <a:ext uri="{FF2B5EF4-FFF2-40B4-BE49-F238E27FC236}">
                <a16:creationId xmlns:a16="http://schemas.microsoft.com/office/drawing/2014/main" id="{19D9113D-E1AA-40F5-BE64-866D52D589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670243"/>
              </p:ext>
            </p:extLst>
          </p:nvPr>
        </p:nvGraphicFramePr>
        <p:xfrm>
          <a:off x="4648198" y="120491"/>
          <a:ext cx="7543801" cy="6580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861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695245-44E3-4A14-900A-D06036644A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76A8605-38E4-4311-8588-61AC5114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43467"/>
            <a:ext cx="4648199" cy="557106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FFFFFF"/>
                </a:solidFill>
              </a:rPr>
              <a:t>Grafica e suoni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8DF4B9D8-5A7A-494E-9CF4-37994879B3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711921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352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F5DA8C6E-B9F0-4738-84FB-7F4FF1E1F9DB}"/>
              </a:ext>
            </a:extLst>
          </p:cNvPr>
          <p:cNvSpPr/>
          <p:nvPr/>
        </p:nvSpPr>
        <p:spPr>
          <a:xfrm>
            <a:off x="4648198" y="0"/>
            <a:ext cx="7543802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695245-44E3-4A14-900A-D06036644A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FCA12B-3828-43E7-A653-459B45C9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43467"/>
            <a:ext cx="4648199" cy="557106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FFFFFF"/>
                </a:solidFill>
              </a:rPr>
              <a:t>Business Model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3649C46B-6001-425A-A64B-5F7E1FF5ED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891296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0639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93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Tw Cen MT</vt:lpstr>
      <vt:lpstr>Tw Cen MT Condensed</vt:lpstr>
      <vt:lpstr>Wingdings 3</vt:lpstr>
      <vt:lpstr>Integrale</vt:lpstr>
      <vt:lpstr>Tema di Office</vt:lpstr>
      <vt:lpstr>Outta my Circle</vt:lpstr>
      <vt:lpstr>idea di gioco</vt:lpstr>
      <vt:lpstr>Sketch Ambizioso</vt:lpstr>
      <vt:lpstr>Similitudine</vt:lpstr>
      <vt:lpstr>Caratteristiche  tecniche</vt:lpstr>
      <vt:lpstr>Gameplay</vt:lpstr>
      <vt:lpstr>Moduli proposti</vt:lpstr>
      <vt:lpstr>Grafica e suoni</vt:lpstr>
      <vt:lpstr>Business Model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Outta my Circle!</dc:title>
  <dc:creator>Mirko Alicastro; Daniele Cuomo; Riccardo Grieco</dc:creator>
  <cp:lastModifiedBy>Mirko Alicastro</cp:lastModifiedBy>
  <cp:revision>37</cp:revision>
  <dcterms:created xsi:type="dcterms:W3CDTF">2018-04-20T14:22:22Z</dcterms:created>
  <dcterms:modified xsi:type="dcterms:W3CDTF">2018-04-24T08:59:25Z</dcterms:modified>
</cp:coreProperties>
</file>