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73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9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84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4070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86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7469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76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840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3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0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2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71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7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3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7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47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21B21A-3113-466D-8CC4-94ECA655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Outta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 smtClean="0"/>
              <a:t>Circle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14B5A6-0B7B-4575-B1CC-F12A3FB9B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An online competitive multiplayer casual indie game</a:t>
            </a:r>
          </a:p>
        </p:txBody>
      </p:sp>
    </p:spTree>
    <p:extLst>
      <p:ext uri="{BB962C8B-B14F-4D97-AF65-F5344CB8AC3E}">
        <p14:creationId xmlns:p14="http://schemas.microsoft.com/office/powerpoint/2010/main" val="147587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D94FA9-C45D-4B8D-B810-59C50E4D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idea di gioco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58FC9F-AF31-4751-B3EC-0B80513DD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704850"/>
            <a:ext cx="8534400" cy="4162572"/>
          </a:xfrm>
        </p:spPr>
        <p:txBody>
          <a:bodyPr>
            <a:normAutofit lnSpcReduction="10000"/>
          </a:bodyPr>
          <a:lstStyle/>
          <a:p>
            <a:pPr>
              <a:lnSpc>
                <a:spcPct val="250000"/>
              </a:lnSpc>
            </a:pPr>
            <a:r>
              <a:rPr lang="it-IT" dirty="0" smtClean="0"/>
              <a:t>Multiplayer competitivo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it-IT" dirty="0" smtClean="0"/>
              <a:t>2+ giocatori</a:t>
            </a:r>
          </a:p>
          <a:p>
            <a:pPr>
              <a:spcBef>
                <a:spcPts val="0"/>
              </a:spcBef>
            </a:pPr>
            <a:endParaRPr lang="it-IT" dirty="0" smtClean="0"/>
          </a:p>
          <a:p>
            <a:pPr>
              <a:spcBef>
                <a:spcPts val="0"/>
              </a:spcBef>
            </a:pPr>
            <a:r>
              <a:rPr lang="it-IT" dirty="0" smtClean="0"/>
              <a:t>Obiettivo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it-IT" dirty="0" smtClean="0"/>
              <a:t>Eliminazione degli altri giocatori</a:t>
            </a:r>
          </a:p>
          <a:p>
            <a:pPr marL="457200" lvl="1" indent="0">
              <a:spcBef>
                <a:spcPts val="0"/>
              </a:spcBef>
              <a:buNone/>
            </a:pPr>
            <a:endParaRPr lang="it-IT" dirty="0" smtClean="0"/>
          </a:p>
          <a:p>
            <a:pPr>
              <a:spcBef>
                <a:spcPts val="0"/>
              </a:spcBef>
            </a:pPr>
            <a:r>
              <a:rPr lang="it-IT" dirty="0" smtClean="0"/>
              <a:t>Meccanica di gioco</a:t>
            </a:r>
            <a:endParaRPr lang="it-IT" dirty="0"/>
          </a:p>
          <a:p>
            <a:pPr marL="457200" lvl="1" indent="0">
              <a:spcBef>
                <a:spcPts val="0"/>
              </a:spcBef>
              <a:buNone/>
            </a:pPr>
            <a:endParaRPr lang="it-IT" dirty="0"/>
          </a:p>
          <a:p>
            <a:pPr>
              <a:lnSpc>
                <a:spcPct val="250000"/>
              </a:lnSpc>
            </a:pPr>
            <a:r>
              <a:rPr lang="it-IT" dirty="0"/>
              <a:t>Partite da 5 minuti (possibili round</a:t>
            </a:r>
            <a:r>
              <a:rPr lang="it-IT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885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6A8605-38E4-4311-8588-61AC5114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Sketch ambizioso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471" y="-1057547"/>
            <a:ext cx="7153265" cy="6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0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6A8605-38E4-4311-8588-61AC5114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Similitudine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7D5151-393B-4BB0-AE5F-FF636644F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15984"/>
            <a:ext cx="1915297" cy="5943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t-IT" dirty="0" smtClean="0"/>
              <a:t>CRASH BASH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622" y="1110344"/>
            <a:ext cx="6401143" cy="360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3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6A8605-38E4-4311-8588-61AC5114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Caratteristiche  tecniche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7D5151-393B-4BB0-AE5F-FF636644F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990703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  <a:spcBef>
                <a:spcPts val="20"/>
              </a:spcBef>
            </a:pPr>
            <a:r>
              <a:rPr lang="it-IT" dirty="0"/>
              <a:t>Network</a:t>
            </a:r>
          </a:p>
          <a:p>
            <a:pPr>
              <a:lnSpc>
                <a:spcPct val="300000"/>
              </a:lnSpc>
            </a:pPr>
            <a:r>
              <a:rPr lang="it-IT" dirty="0"/>
              <a:t>Motore </a:t>
            </a:r>
            <a:r>
              <a:rPr lang="it-IT" dirty="0" smtClean="0"/>
              <a:t>fisico </a:t>
            </a:r>
            <a:r>
              <a:rPr lang="it-IT" dirty="0" err="1" smtClean="0"/>
              <a:t>JLiquidFun</a:t>
            </a:r>
            <a:endParaRPr lang="it-IT" dirty="0"/>
          </a:p>
          <a:p>
            <a:pPr>
              <a:lnSpc>
                <a:spcPct val="300000"/>
              </a:lnSpc>
            </a:pPr>
            <a:r>
              <a:rPr lang="it-IT" dirty="0"/>
              <a:t>Render </a:t>
            </a:r>
            <a:r>
              <a:rPr lang="it-IT" dirty="0" smtClean="0"/>
              <a:t>grafico </a:t>
            </a:r>
            <a:r>
              <a:rPr lang="it-IT" dirty="0" err="1" smtClean="0"/>
              <a:t>Canvas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293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6A8605-38E4-4311-8588-61AC5114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Gameplay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7D5151-393B-4BB0-AE5F-FF636644F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300000"/>
              </a:lnSpc>
              <a:buNone/>
            </a:pPr>
            <a:endParaRPr lang="it-IT" sz="1800" dirty="0" smtClean="0"/>
          </a:p>
          <a:p>
            <a:pPr>
              <a:lnSpc>
                <a:spcPct val="300000"/>
              </a:lnSpc>
            </a:pPr>
            <a:r>
              <a:rPr lang="it-IT" sz="1800" dirty="0" smtClean="0"/>
              <a:t>Pad </a:t>
            </a:r>
            <a:r>
              <a:rPr lang="it-IT" sz="1800" dirty="0"/>
              <a:t>analogico</a:t>
            </a:r>
          </a:p>
          <a:p>
            <a:pPr>
              <a:lnSpc>
                <a:spcPct val="300000"/>
              </a:lnSpc>
            </a:pPr>
            <a:r>
              <a:rPr lang="it-IT" sz="1800" dirty="0"/>
              <a:t>Giroscopio</a:t>
            </a:r>
          </a:p>
          <a:p>
            <a:pPr>
              <a:lnSpc>
                <a:spcPct val="300000"/>
              </a:lnSpc>
            </a:pPr>
            <a:r>
              <a:rPr lang="it-IT" sz="1800" dirty="0" err="1" smtClean="0"/>
              <a:t>Touch</a:t>
            </a:r>
            <a:endParaRPr lang="it-IT" sz="1800" dirty="0"/>
          </a:p>
          <a:p>
            <a:pPr>
              <a:lnSpc>
                <a:spcPct val="300000"/>
              </a:lnSpc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65520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6A8605-38E4-4311-8588-61AC5114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Moduli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7D5151-393B-4BB0-AE5F-FF636644F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it-IT" dirty="0"/>
              <a:t>Power-up (immagini esemplificative</a:t>
            </a:r>
            <a:r>
              <a:rPr lang="it-IT" dirty="0" smtClean="0"/>
              <a:t>?)</a:t>
            </a:r>
          </a:p>
          <a:p>
            <a:pPr lvl="1">
              <a:spcBef>
                <a:spcPts val="0"/>
              </a:spcBef>
            </a:pPr>
            <a:r>
              <a:rPr lang="it-IT" dirty="0" smtClean="0"/>
              <a:t>Ridimensionamento del personaggio</a:t>
            </a:r>
          </a:p>
          <a:p>
            <a:pPr lvl="1">
              <a:spcBef>
                <a:spcPts val="0"/>
              </a:spcBef>
            </a:pPr>
            <a:r>
              <a:rPr lang="it-IT" dirty="0" smtClean="0"/>
              <a:t>Cambio di velocità</a:t>
            </a:r>
          </a:p>
          <a:p>
            <a:pPr lvl="1">
              <a:spcBef>
                <a:spcPts val="0"/>
              </a:spcBef>
            </a:pPr>
            <a:r>
              <a:rPr lang="it-IT" dirty="0" smtClean="0"/>
              <a:t>Armi</a:t>
            </a:r>
          </a:p>
          <a:p>
            <a:pPr marL="457200" lvl="1" indent="0">
              <a:spcBef>
                <a:spcPts val="0"/>
              </a:spcBef>
              <a:buNone/>
            </a:pPr>
            <a:endParaRPr lang="it-IT" dirty="0"/>
          </a:p>
          <a:p>
            <a:pPr>
              <a:spcBef>
                <a:spcPts val="0"/>
              </a:spcBef>
            </a:pPr>
            <a:r>
              <a:rPr lang="it-IT" dirty="0"/>
              <a:t>Diverse mappe (</a:t>
            </a:r>
            <a:r>
              <a:rPr lang="it-IT" dirty="0" err="1"/>
              <a:t>parsing</a:t>
            </a:r>
            <a:r>
              <a:rPr lang="it-IT" dirty="0" smtClean="0"/>
              <a:t>?)</a:t>
            </a:r>
          </a:p>
          <a:p>
            <a:pPr lvl="1">
              <a:spcBef>
                <a:spcPts val="0"/>
              </a:spcBef>
            </a:pPr>
            <a:r>
              <a:rPr lang="it-IT" dirty="0" smtClean="0"/>
              <a:t>Gravità</a:t>
            </a:r>
          </a:p>
          <a:p>
            <a:pPr lvl="1">
              <a:spcBef>
                <a:spcPts val="0"/>
              </a:spcBef>
            </a:pPr>
            <a:r>
              <a:rPr lang="it-IT" dirty="0" smtClean="0"/>
              <a:t>Buchi(?) all’interno dell’arena</a:t>
            </a:r>
            <a:endParaRPr lang="it-IT" dirty="0"/>
          </a:p>
          <a:p>
            <a:pPr marL="0" indent="0">
              <a:spcBef>
                <a:spcPts val="0"/>
              </a:spcBef>
              <a:buNone/>
            </a:pPr>
            <a:endParaRPr lang="it-IT" dirty="0"/>
          </a:p>
          <a:p>
            <a:pPr>
              <a:spcBef>
                <a:spcPts val="0"/>
              </a:spcBef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861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6A8605-38E4-4311-8588-61AC5114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Grafica e suoni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7D5151-393B-4BB0-AE5F-FF636644F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93896"/>
            <a:ext cx="8534400" cy="3907172"/>
          </a:xfrm>
        </p:spPr>
        <p:txBody>
          <a:bodyPr>
            <a:normAutofit/>
          </a:bodyPr>
          <a:lstStyle/>
          <a:p>
            <a:r>
              <a:rPr lang="it-IT" dirty="0"/>
              <a:t>GRAFICA: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 dirty="0" err="1"/>
              <a:t>Bird’s</a:t>
            </a:r>
            <a:r>
              <a:rPr lang="it-IT" dirty="0"/>
              <a:t> </a:t>
            </a:r>
            <a:r>
              <a:rPr lang="it-IT" dirty="0" err="1"/>
              <a:t>eye</a:t>
            </a:r>
            <a:r>
              <a:rPr lang="it-IT" dirty="0"/>
              <a:t> </a:t>
            </a:r>
            <a:r>
              <a:rPr lang="it-IT" dirty="0" err="1" smtClean="0"/>
              <a:t>view</a:t>
            </a:r>
            <a:endParaRPr lang="it-IT" dirty="0"/>
          </a:p>
          <a:p>
            <a:pPr lvl="1">
              <a:buFont typeface="Wingdings" panose="05000000000000000000" pitchFamily="2" charset="2"/>
              <a:buChar char="v"/>
            </a:pPr>
            <a:endParaRPr lang="it-IT" dirty="0"/>
          </a:p>
          <a:p>
            <a:r>
              <a:rPr lang="it-IT" dirty="0"/>
              <a:t>SONORO: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 dirty="0"/>
              <a:t>Urti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 dirty="0"/>
              <a:t>Eliminazione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 dirty="0"/>
              <a:t>Power-</a:t>
            </a:r>
            <a:r>
              <a:rPr lang="it-IT" dirty="0" err="1"/>
              <a:t>ups</a:t>
            </a:r>
            <a:endParaRPr lang="it-IT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it-IT" dirty="0"/>
              <a:t>Musica </a:t>
            </a:r>
            <a:r>
              <a:rPr lang="it-IT" dirty="0" smtClean="0"/>
              <a:t>jungle/elettronico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35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FCA12B-3828-43E7-A653-459B45C9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Business 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C1B67F-93AC-4C8F-9375-C2369E818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it-IT" sz="1800" dirty="0" smtClean="0"/>
              <a:t>Free-to-play</a:t>
            </a:r>
            <a:endParaRPr lang="it-IT" sz="1800" dirty="0"/>
          </a:p>
          <a:p>
            <a:pPr>
              <a:lnSpc>
                <a:spcPct val="300000"/>
              </a:lnSpc>
            </a:pPr>
            <a:r>
              <a:rPr lang="it-IT" sz="1800" dirty="0"/>
              <a:t>Acquisti in-game</a:t>
            </a:r>
          </a:p>
          <a:p>
            <a:pPr>
              <a:lnSpc>
                <a:spcPct val="300000"/>
              </a:lnSpc>
            </a:pPr>
            <a:r>
              <a:rPr lang="it-IT" sz="1800" dirty="0" err="1"/>
              <a:t>AdMob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600639720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174</TotalTime>
  <Words>97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Century Gothic</vt:lpstr>
      <vt:lpstr>Wingdings</vt:lpstr>
      <vt:lpstr>Wingdings 3</vt:lpstr>
      <vt:lpstr>Sezione</vt:lpstr>
      <vt:lpstr>Outta my Circle</vt:lpstr>
      <vt:lpstr>idea di gioco</vt:lpstr>
      <vt:lpstr>Sketch ambizioso</vt:lpstr>
      <vt:lpstr>Similitudine</vt:lpstr>
      <vt:lpstr>Caratteristiche  tecniche</vt:lpstr>
      <vt:lpstr>Gameplay</vt:lpstr>
      <vt:lpstr>Moduli</vt:lpstr>
      <vt:lpstr>Grafica e suoni</vt:lpstr>
      <vt:lpstr>Business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Outta my Circle!</dc:title>
  <dc:creator>DANIELE CUOMO</dc:creator>
  <cp:lastModifiedBy>Riccardo Grieco</cp:lastModifiedBy>
  <cp:revision>19</cp:revision>
  <dcterms:created xsi:type="dcterms:W3CDTF">2018-04-20T14:22:22Z</dcterms:created>
  <dcterms:modified xsi:type="dcterms:W3CDTF">2018-04-23T13:44:01Z</dcterms:modified>
</cp:coreProperties>
</file>