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3" r:id="rId1"/>
  </p:sldMasterIdLst>
  <p:sldIdLst>
    <p:sldId id="256" r:id="rId2"/>
    <p:sldId id="257" r:id="rId3"/>
    <p:sldId id="266" r:id="rId4"/>
    <p:sldId id="261" r:id="rId5"/>
    <p:sldId id="262" r:id="rId6"/>
    <p:sldId id="263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CE9741-B9A2-420A-837B-B325638F8986}" type="doc">
      <dgm:prSet loTypeId="urn:microsoft.com/office/officeart/2008/layout/Lin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02BDFA5-4545-4BDF-8E80-C69CDA2FA02D}">
      <dgm:prSet/>
      <dgm:spPr/>
      <dgm:t>
        <a:bodyPr/>
        <a:lstStyle/>
        <a:p>
          <a:r>
            <a:rPr lang="en-US" dirty="0"/>
            <a:t>Multiplayer competitiv</a:t>
          </a:r>
          <a:r>
            <a:rPr lang="it-IT" dirty="0"/>
            <a:t>o</a:t>
          </a:r>
          <a:endParaRPr lang="en-US" dirty="0"/>
        </a:p>
      </dgm:t>
    </dgm:pt>
    <dgm:pt modelId="{9108B73E-A704-47C5-89F7-3C5FAD5DFB21}" type="parTrans" cxnId="{1343FA8C-EDC5-41F4-8D63-FFBE2C1DE7A9}">
      <dgm:prSet/>
      <dgm:spPr/>
      <dgm:t>
        <a:bodyPr/>
        <a:lstStyle/>
        <a:p>
          <a:endParaRPr lang="en-US"/>
        </a:p>
      </dgm:t>
    </dgm:pt>
    <dgm:pt modelId="{1D7B49A5-A7F1-4579-A3C2-D568516EB359}" type="sibTrans" cxnId="{1343FA8C-EDC5-41F4-8D63-FFBE2C1DE7A9}">
      <dgm:prSet/>
      <dgm:spPr/>
      <dgm:t>
        <a:bodyPr/>
        <a:lstStyle/>
        <a:p>
          <a:endParaRPr lang="en-US"/>
        </a:p>
      </dgm:t>
    </dgm:pt>
    <dgm:pt modelId="{6D164D89-87DA-47A3-B679-71755B67AD00}">
      <dgm:prSet/>
      <dgm:spPr/>
      <dgm:t>
        <a:bodyPr/>
        <a:lstStyle/>
        <a:p>
          <a:r>
            <a:rPr lang="it-IT" dirty="0"/>
            <a:t>Obbiettivo di sopravvivenza</a:t>
          </a:r>
          <a:endParaRPr lang="en-US" dirty="0"/>
        </a:p>
      </dgm:t>
    </dgm:pt>
    <dgm:pt modelId="{4D226B7F-C716-4FA3-BDD4-D12C9FBD6B06}" type="parTrans" cxnId="{EF36941E-A035-45D3-B068-7685E34A54ED}">
      <dgm:prSet/>
      <dgm:spPr/>
      <dgm:t>
        <a:bodyPr/>
        <a:lstStyle/>
        <a:p>
          <a:endParaRPr lang="it-IT"/>
        </a:p>
      </dgm:t>
    </dgm:pt>
    <dgm:pt modelId="{3FA9ECAD-D53F-4208-B214-FEA20106C3B2}" type="sibTrans" cxnId="{EF36941E-A035-45D3-B068-7685E34A54ED}">
      <dgm:prSet/>
      <dgm:spPr/>
      <dgm:t>
        <a:bodyPr/>
        <a:lstStyle/>
        <a:p>
          <a:endParaRPr lang="it-IT"/>
        </a:p>
      </dgm:t>
    </dgm:pt>
    <dgm:pt modelId="{8FF3E9DE-D607-4B4A-AAAB-41E3C478F8C9}">
      <dgm:prSet/>
      <dgm:spPr/>
      <dgm:t>
        <a:bodyPr/>
        <a:lstStyle/>
        <a:p>
          <a:r>
            <a:rPr lang="it-IT" dirty="0"/>
            <a:t>Meccaniche di gioco</a:t>
          </a:r>
          <a:endParaRPr lang="en-US" dirty="0"/>
        </a:p>
      </dgm:t>
    </dgm:pt>
    <dgm:pt modelId="{BC0F549F-987B-4293-AD4D-9D9E766A1FB7}" type="parTrans" cxnId="{C8EF91E6-D184-4DBE-AFB1-4E5D2C084B93}">
      <dgm:prSet/>
      <dgm:spPr/>
      <dgm:t>
        <a:bodyPr/>
        <a:lstStyle/>
        <a:p>
          <a:endParaRPr lang="it-IT"/>
        </a:p>
      </dgm:t>
    </dgm:pt>
    <dgm:pt modelId="{C053DF27-E058-4858-B27D-6348813B2C31}" type="sibTrans" cxnId="{C8EF91E6-D184-4DBE-AFB1-4E5D2C084B93}">
      <dgm:prSet/>
      <dgm:spPr/>
      <dgm:t>
        <a:bodyPr/>
        <a:lstStyle/>
        <a:p>
          <a:endParaRPr lang="it-IT"/>
        </a:p>
      </dgm:t>
    </dgm:pt>
    <dgm:pt modelId="{6842B79D-6C2F-4C3C-B027-7B47744ED5B6}">
      <dgm:prSet/>
      <dgm:spPr/>
      <dgm:t>
        <a:bodyPr/>
        <a:lstStyle/>
        <a:p>
          <a:r>
            <a:rPr lang="it-IT" dirty="0"/>
            <a:t>Partite brevi a round</a:t>
          </a:r>
          <a:endParaRPr lang="en-US" dirty="0"/>
        </a:p>
      </dgm:t>
    </dgm:pt>
    <dgm:pt modelId="{20AB6825-9F47-4A6F-A58D-31D61D872B3A}" type="parTrans" cxnId="{378EC34F-912C-42F6-ABBB-2A6E70CFC7AF}">
      <dgm:prSet/>
      <dgm:spPr/>
      <dgm:t>
        <a:bodyPr/>
        <a:lstStyle/>
        <a:p>
          <a:endParaRPr lang="it-IT"/>
        </a:p>
      </dgm:t>
    </dgm:pt>
    <dgm:pt modelId="{D81D908B-D3ED-4175-B023-60D3A85AA2E7}" type="sibTrans" cxnId="{378EC34F-912C-42F6-ABBB-2A6E70CFC7AF}">
      <dgm:prSet/>
      <dgm:spPr/>
      <dgm:t>
        <a:bodyPr/>
        <a:lstStyle/>
        <a:p>
          <a:endParaRPr lang="it-IT"/>
        </a:p>
      </dgm:t>
    </dgm:pt>
    <dgm:pt modelId="{AF5A414A-3B9F-4964-B218-74BD759ACFB9}" type="pres">
      <dgm:prSet presAssocID="{46CE9741-B9A2-420A-837B-B325638F8986}" presName="vert0" presStyleCnt="0">
        <dgm:presLayoutVars>
          <dgm:dir/>
          <dgm:animOne val="branch"/>
          <dgm:animLvl val="lvl"/>
        </dgm:presLayoutVars>
      </dgm:prSet>
      <dgm:spPr/>
    </dgm:pt>
    <dgm:pt modelId="{A7C227C9-2EF2-422D-A553-EFAB1275279B}" type="pres">
      <dgm:prSet presAssocID="{902BDFA5-4545-4BDF-8E80-C69CDA2FA02D}" presName="thickLine" presStyleLbl="alignNode1" presStyleIdx="0" presStyleCnt="4"/>
      <dgm:spPr/>
    </dgm:pt>
    <dgm:pt modelId="{357D03E8-1A71-4D81-BA2F-E9D5CB0517C7}" type="pres">
      <dgm:prSet presAssocID="{902BDFA5-4545-4BDF-8E80-C69CDA2FA02D}" presName="horz1" presStyleCnt="0"/>
      <dgm:spPr/>
    </dgm:pt>
    <dgm:pt modelId="{EF05D060-309D-4634-9322-5FF085ED7A7A}" type="pres">
      <dgm:prSet presAssocID="{902BDFA5-4545-4BDF-8E80-C69CDA2FA02D}" presName="tx1" presStyleLbl="revTx" presStyleIdx="0" presStyleCnt="4"/>
      <dgm:spPr/>
    </dgm:pt>
    <dgm:pt modelId="{59C529D9-FF7F-466A-A56B-4A035C375389}" type="pres">
      <dgm:prSet presAssocID="{902BDFA5-4545-4BDF-8E80-C69CDA2FA02D}" presName="vert1" presStyleCnt="0"/>
      <dgm:spPr/>
    </dgm:pt>
    <dgm:pt modelId="{DA701766-B22A-4A0E-BC77-7674BF9520B1}" type="pres">
      <dgm:prSet presAssocID="{6D164D89-87DA-47A3-B679-71755B67AD00}" presName="thickLine" presStyleLbl="alignNode1" presStyleIdx="1" presStyleCnt="4"/>
      <dgm:spPr/>
    </dgm:pt>
    <dgm:pt modelId="{BA2F9A39-4F72-4CBE-BF0D-6548F9CD22A8}" type="pres">
      <dgm:prSet presAssocID="{6D164D89-87DA-47A3-B679-71755B67AD00}" presName="horz1" presStyleCnt="0"/>
      <dgm:spPr/>
    </dgm:pt>
    <dgm:pt modelId="{4AE7C8A9-59C6-4ABF-B8BE-EC3C30558125}" type="pres">
      <dgm:prSet presAssocID="{6D164D89-87DA-47A3-B679-71755B67AD00}" presName="tx1" presStyleLbl="revTx" presStyleIdx="1" presStyleCnt="4"/>
      <dgm:spPr/>
    </dgm:pt>
    <dgm:pt modelId="{9C59F2DA-7037-4539-A225-E450843B4508}" type="pres">
      <dgm:prSet presAssocID="{6D164D89-87DA-47A3-B679-71755B67AD00}" presName="vert1" presStyleCnt="0"/>
      <dgm:spPr/>
    </dgm:pt>
    <dgm:pt modelId="{02B79417-7470-4CB1-BE6A-76149A86AD07}" type="pres">
      <dgm:prSet presAssocID="{8FF3E9DE-D607-4B4A-AAAB-41E3C478F8C9}" presName="thickLine" presStyleLbl="alignNode1" presStyleIdx="2" presStyleCnt="4"/>
      <dgm:spPr/>
    </dgm:pt>
    <dgm:pt modelId="{E192D3AF-C435-4B9B-B121-202431A8AE7F}" type="pres">
      <dgm:prSet presAssocID="{8FF3E9DE-D607-4B4A-AAAB-41E3C478F8C9}" presName="horz1" presStyleCnt="0"/>
      <dgm:spPr/>
    </dgm:pt>
    <dgm:pt modelId="{92D415AB-7266-4B92-9BFE-0478FCBB111D}" type="pres">
      <dgm:prSet presAssocID="{8FF3E9DE-D607-4B4A-AAAB-41E3C478F8C9}" presName="tx1" presStyleLbl="revTx" presStyleIdx="2" presStyleCnt="4"/>
      <dgm:spPr/>
    </dgm:pt>
    <dgm:pt modelId="{0B522FE3-9298-4679-88C2-84E4F822F7DB}" type="pres">
      <dgm:prSet presAssocID="{8FF3E9DE-D607-4B4A-AAAB-41E3C478F8C9}" presName="vert1" presStyleCnt="0"/>
      <dgm:spPr/>
    </dgm:pt>
    <dgm:pt modelId="{D603B7DE-C5FA-44EE-AD22-B84A1C05194A}" type="pres">
      <dgm:prSet presAssocID="{6842B79D-6C2F-4C3C-B027-7B47744ED5B6}" presName="thickLine" presStyleLbl="alignNode1" presStyleIdx="3" presStyleCnt="4"/>
      <dgm:spPr/>
    </dgm:pt>
    <dgm:pt modelId="{4808C70D-B423-4533-A889-718BA25CC8EC}" type="pres">
      <dgm:prSet presAssocID="{6842B79D-6C2F-4C3C-B027-7B47744ED5B6}" presName="horz1" presStyleCnt="0"/>
      <dgm:spPr/>
    </dgm:pt>
    <dgm:pt modelId="{5A8C4A00-122C-46F5-9693-81BA974C23F5}" type="pres">
      <dgm:prSet presAssocID="{6842B79D-6C2F-4C3C-B027-7B47744ED5B6}" presName="tx1" presStyleLbl="revTx" presStyleIdx="3" presStyleCnt="4"/>
      <dgm:spPr/>
    </dgm:pt>
    <dgm:pt modelId="{FEB49607-D573-44B3-9E56-EE56D0FC0E2A}" type="pres">
      <dgm:prSet presAssocID="{6842B79D-6C2F-4C3C-B027-7B47744ED5B6}" presName="vert1" presStyleCnt="0"/>
      <dgm:spPr/>
    </dgm:pt>
  </dgm:ptLst>
  <dgm:cxnLst>
    <dgm:cxn modelId="{37720702-9DDB-4D27-BF12-8EF41009765A}" type="presOf" srcId="{902BDFA5-4545-4BDF-8E80-C69CDA2FA02D}" destId="{EF05D060-309D-4634-9322-5FF085ED7A7A}" srcOrd="0" destOrd="0" presId="urn:microsoft.com/office/officeart/2008/layout/LinedList"/>
    <dgm:cxn modelId="{EF36941E-A035-45D3-B068-7685E34A54ED}" srcId="{46CE9741-B9A2-420A-837B-B325638F8986}" destId="{6D164D89-87DA-47A3-B679-71755B67AD00}" srcOrd="1" destOrd="0" parTransId="{4D226B7F-C716-4FA3-BDD4-D12C9FBD6B06}" sibTransId="{3FA9ECAD-D53F-4208-B214-FEA20106C3B2}"/>
    <dgm:cxn modelId="{378EC34F-912C-42F6-ABBB-2A6E70CFC7AF}" srcId="{46CE9741-B9A2-420A-837B-B325638F8986}" destId="{6842B79D-6C2F-4C3C-B027-7B47744ED5B6}" srcOrd="3" destOrd="0" parTransId="{20AB6825-9F47-4A6F-A58D-31D61D872B3A}" sibTransId="{D81D908B-D3ED-4175-B023-60D3A85AA2E7}"/>
    <dgm:cxn modelId="{7A761678-E2F0-4FD5-A685-A1D838309F34}" type="presOf" srcId="{46CE9741-B9A2-420A-837B-B325638F8986}" destId="{AF5A414A-3B9F-4964-B218-74BD759ACFB9}" srcOrd="0" destOrd="0" presId="urn:microsoft.com/office/officeart/2008/layout/LinedList"/>
    <dgm:cxn modelId="{1343FA8C-EDC5-41F4-8D63-FFBE2C1DE7A9}" srcId="{46CE9741-B9A2-420A-837B-B325638F8986}" destId="{902BDFA5-4545-4BDF-8E80-C69CDA2FA02D}" srcOrd="0" destOrd="0" parTransId="{9108B73E-A704-47C5-89F7-3C5FAD5DFB21}" sibTransId="{1D7B49A5-A7F1-4579-A3C2-D568516EB359}"/>
    <dgm:cxn modelId="{7FBAC3A9-67C2-45E9-9C30-4F1BC62BA86C}" type="presOf" srcId="{8FF3E9DE-D607-4B4A-AAAB-41E3C478F8C9}" destId="{92D415AB-7266-4B92-9BFE-0478FCBB111D}" srcOrd="0" destOrd="0" presId="urn:microsoft.com/office/officeart/2008/layout/LinedList"/>
    <dgm:cxn modelId="{2E26B8D9-6F71-42AE-8A70-600474125DF4}" type="presOf" srcId="{6842B79D-6C2F-4C3C-B027-7B47744ED5B6}" destId="{5A8C4A00-122C-46F5-9693-81BA974C23F5}" srcOrd="0" destOrd="0" presId="urn:microsoft.com/office/officeart/2008/layout/LinedList"/>
    <dgm:cxn modelId="{C8EF91E6-D184-4DBE-AFB1-4E5D2C084B93}" srcId="{46CE9741-B9A2-420A-837B-B325638F8986}" destId="{8FF3E9DE-D607-4B4A-AAAB-41E3C478F8C9}" srcOrd="2" destOrd="0" parTransId="{BC0F549F-987B-4293-AD4D-9D9E766A1FB7}" sibTransId="{C053DF27-E058-4858-B27D-6348813B2C31}"/>
    <dgm:cxn modelId="{DA6CB6FC-EA29-4EA8-9B9C-B7D226627955}" type="presOf" srcId="{6D164D89-87DA-47A3-B679-71755B67AD00}" destId="{4AE7C8A9-59C6-4ABF-B8BE-EC3C30558125}" srcOrd="0" destOrd="0" presId="urn:microsoft.com/office/officeart/2008/layout/LinedList"/>
    <dgm:cxn modelId="{4068E4DE-54D1-4BF8-8975-7DC924AACF61}" type="presParOf" srcId="{AF5A414A-3B9F-4964-B218-74BD759ACFB9}" destId="{A7C227C9-2EF2-422D-A553-EFAB1275279B}" srcOrd="0" destOrd="0" presId="urn:microsoft.com/office/officeart/2008/layout/LinedList"/>
    <dgm:cxn modelId="{046E43D8-FE7C-4F80-92C0-E9DC03879FF8}" type="presParOf" srcId="{AF5A414A-3B9F-4964-B218-74BD759ACFB9}" destId="{357D03E8-1A71-4D81-BA2F-E9D5CB0517C7}" srcOrd="1" destOrd="0" presId="urn:microsoft.com/office/officeart/2008/layout/LinedList"/>
    <dgm:cxn modelId="{985D5659-E54A-4152-A179-20C96370A4AC}" type="presParOf" srcId="{357D03E8-1A71-4D81-BA2F-E9D5CB0517C7}" destId="{EF05D060-309D-4634-9322-5FF085ED7A7A}" srcOrd="0" destOrd="0" presId="urn:microsoft.com/office/officeart/2008/layout/LinedList"/>
    <dgm:cxn modelId="{6D2C5AE9-A8D6-4A3F-890E-4B6957819271}" type="presParOf" srcId="{357D03E8-1A71-4D81-BA2F-E9D5CB0517C7}" destId="{59C529D9-FF7F-466A-A56B-4A035C375389}" srcOrd="1" destOrd="0" presId="urn:microsoft.com/office/officeart/2008/layout/LinedList"/>
    <dgm:cxn modelId="{E2EEF22C-6D29-4120-9977-0F3EBB86DB22}" type="presParOf" srcId="{AF5A414A-3B9F-4964-B218-74BD759ACFB9}" destId="{DA701766-B22A-4A0E-BC77-7674BF9520B1}" srcOrd="2" destOrd="0" presId="urn:microsoft.com/office/officeart/2008/layout/LinedList"/>
    <dgm:cxn modelId="{26AA9424-6CB5-4A9B-AD8A-C128F46049C8}" type="presParOf" srcId="{AF5A414A-3B9F-4964-B218-74BD759ACFB9}" destId="{BA2F9A39-4F72-4CBE-BF0D-6548F9CD22A8}" srcOrd="3" destOrd="0" presId="urn:microsoft.com/office/officeart/2008/layout/LinedList"/>
    <dgm:cxn modelId="{6F503BA2-9794-42CF-BB7B-682841F7AE6F}" type="presParOf" srcId="{BA2F9A39-4F72-4CBE-BF0D-6548F9CD22A8}" destId="{4AE7C8A9-59C6-4ABF-B8BE-EC3C30558125}" srcOrd="0" destOrd="0" presId="urn:microsoft.com/office/officeart/2008/layout/LinedList"/>
    <dgm:cxn modelId="{F108966F-3766-4D51-B047-6EF5F56D6956}" type="presParOf" srcId="{BA2F9A39-4F72-4CBE-BF0D-6548F9CD22A8}" destId="{9C59F2DA-7037-4539-A225-E450843B4508}" srcOrd="1" destOrd="0" presId="urn:microsoft.com/office/officeart/2008/layout/LinedList"/>
    <dgm:cxn modelId="{9DF2D79A-7B46-49E4-8E9B-D0CA11357D0C}" type="presParOf" srcId="{AF5A414A-3B9F-4964-B218-74BD759ACFB9}" destId="{02B79417-7470-4CB1-BE6A-76149A86AD07}" srcOrd="4" destOrd="0" presId="urn:microsoft.com/office/officeart/2008/layout/LinedList"/>
    <dgm:cxn modelId="{9513C522-27BA-4C9C-AF47-AF4CC81B145C}" type="presParOf" srcId="{AF5A414A-3B9F-4964-B218-74BD759ACFB9}" destId="{E192D3AF-C435-4B9B-B121-202431A8AE7F}" srcOrd="5" destOrd="0" presId="urn:microsoft.com/office/officeart/2008/layout/LinedList"/>
    <dgm:cxn modelId="{1E2731A2-D22B-4EDA-AD4A-2B7ECF4B060F}" type="presParOf" srcId="{E192D3AF-C435-4B9B-B121-202431A8AE7F}" destId="{92D415AB-7266-4B92-9BFE-0478FCBB111D}" srcOrd="0" destOrd="0" presId="urn:microsoft.com/office/officeart/2008/layout/LinedList"/>
    <dgm:cxn modelId="{BE90B91B-FBAD-4DF3-A000-C7F17F55AE1C}" type="presParOf" srcId="{E192D3AF-C435-4B9B-B121-202431A8AE7F}" destId="{0B522FE3-9298-4679-88C2-84E4F822F7DB}" srcOrd="1" destOrd="0" presId="urn:microsoft.com/office/officeart/2008/layout/LinedList"/>
    <dgm:cxn modelId="{9940124F-5A14-4AB2-98AC-4DCE197FA67D}" type="presParOf" srcId="{AF5A414A-3B9F-4964-B218-74BD759ACFB9}" destId="{D603B7DE-C5FA-44EE-AD22-B84A1C05194A}" srcOrd="6" destOrd="0" presId="urn:microsoft.com/office/officeart/2008/layout/LinedList"/>
    <dgm:cxn modelId="{4D3FF3D8-F459-4A25-BD21-7FF2638B4F57}" type="presParOf" srcId="{AF5A414A-3B9F-4964-B218-74BD759ACFB9}" destId="{4808C70D-B423-4533-A889-718BA25CC8EC}" srcOrd="7" destOrd="0" presId="urn:microsoft.com/office/officeart/2008/layout/LinedList"/>
    <dgm:cxn modelId="{4AA09BDA-30DD-4537-AD83-C597172C6DF4}" type="presParOf" srcId="{4808C70D-B423-4533-A889-718BA25CC8EC}" destId="{5A8C4A00-122C-46F5-9693-81BA974C23F5}" srcOrd="0" destOrd="0" presId="urn:microsoft.com/office/officeart/2008/layout/LinedList"/>
    <dgm:cxn modelId="{7AC4AAA0-06E3-4B0B-9593-A4DD4F06B7B6}" type="presParOf" srcId="{4808C70D-B423-4533-A889-718BA25CC8EC}" destId="{FEB49607-D573-44B3-9E56-EE56D0FC0E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3D5484-A716-4CDC-9356-03D64D90720A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B14BAC-0C9F-4DE8-A89B-AA4B7BDA4158}">
      <dgm:prSet custT="1"/>
      <dgm:spPr/>
      <dgm:t>
        <a:bodyPr/>
        <a:lstStyle/>
        <a:p>
          <a:r>
            <a:rPr lang="it-IT" sz="1800"/>
            <a:t>Network</a:t>
          </a:r>
          <a:endParaRPr lang="en-US" sz="1800"/>
        </a:p>
      </dgm:t>
    </dgm:pt>
    <dgm:pt modelId="{29712234-7DC1-45D1-951F-17096731C618}" type="parTrans" cxnId="{986918F8-3C17-4FFE-B0AE-20F5CA14B027}">
      <dgm:prSet/>
      <dgm:spPr/>
      <dgm:t>
        <a:bodyPr/>
        <a:lstStyle/>
        <a:p>
          <a:endParaRPr lang="en-US" sz="2400"/>
        </a:p>
      </dgm:t>
    </dgm:pt>
    <dgm:pt modelId="{FA36E754-EA3B-423E-A396-1FB785356CE6}" type="sibTrans" cxnId="{986918F8-3C17-4FFE-B0AE-20F5CA14B027}">
      <dgm:prSet custT="1"/>
      <dgm:spPr/>
      <dgm:t>
        <a:bodyPr/>
        <a:lstStyle/>
        <a:p>
          <a:endParaRPr lang="en-US" sz="4400"/>
        </a:p>
      </dgm:t>
    </dgm:pt>
    <dgm:pt modelId="{0961B3F2-3455-4611-908A-58A72D011675}">
      <dgm:prSet custT="1"/>
      <dgm:spPr/>
      <dgm:t>
        <a:bodyPr/>
        <a:lstStyle/>
        <a:p>
          <a:r>
            <a:rPr lang="it-IT" sz="1800" dirty="0"/>
            <a:t>Motore fisico JLiquidFun</a:t>
          </a:r>
          <a:endParaRPr lang="en-US" sz="1800" dirty="0"/>
        </a:p>
      </dgm:t>
    </dgm:pt>
    <dgm:pt modelId="{45233F1A-2AB6-478E-8357-3DF0139BBC3D}" type="parTrans" cxnId="{4EB94F63-1FA0-4D03-A1D3-022CD5EC2169}">
      <dgm:prSet/>
      <dgm:spPr/>
      <dgm:t>
        <a:bodyPr/>
        <a:lstStyle/>
        <a:p>
          <a:endParaRPr lang="en-US" sz="2400"/>
        </a:p>
      </dgm:t>
    </dgm:pt>
    <dgm:pt modelId="{9353B957-A1F7-46B7-9B32-71E97ACCD7A6}" type="sibTrans" cxnId="{4EB94F63-1FA0-4D03-A1D3-022CD5EC2169}">
      <dgm:prSet custT="1"/>
      <dgm:spPr/>
      <dgm:t>
        <a:bodyPr/>
        <a:lstStyle/>
        <a:p>
          <a:endParaRPr lang="en-US" sz="4400"/>
        </a:p>
      </dgm:t>
    </dgm:pt>
    <dgm:pt modelId="{33A7CC06-2AA9-4F54-95B3-A31CFEBB9C11}">
      <dgm:prSet custT="1"/>
      <dgm:spPr/>
      <dgm:t>
        <a:bodyPr/>
        <a:lstStyle/>
        <a:p>
          <a:r>
            <a:rPr lang="it-IT" sz="1800" dirty="0"/>
            <a:t>Render grafico Canvas</a:t>
          </a:r>
          <a:endParaRPr lang="en-US" sz="1800" dirty="0"/>
        </a:p>
      </dgm:t>
    </dgm:pt>
    <dgm:pt modelId="{3DE8795E-89D6-4D6B-A455-4145083E1C6C}" type="parTrans" cxnId="{6C39A964-AA65-4E10-AEE2-7C83CB30D203}">
      <dgm:prSet/>
      <dgm:spPr/>
      <dgm:t>
        <a:bodyPr/>
        <a:lstStyle/>
        <a:p>
          <a:endParaRPr lang="en-US" sz="2400"/>
        </a:p>
      </dgm:t>
    </dgm:pt>
    <dgm:pt modelId="{B0AB45E9-E75C-4061-AD72-674E4FF958F8}" type="sibTrans" cxnId="{6C39A964-AA65-4E10-AEE2-7C83CB30D203}">
      <dgm:prSet custT="1"/>
      <dgm:spPr/>
      <dgm:t>
        <a:bodyPr/>
        <a:lstStyle/>
        <a:p>
          <a:endParaRPr lang="en-US" sz="4400"/>
        </a:p>
      </dgm:t>
    </dgm:pt>
    <dgm:pt modelId="{6B18337B-D108-470B-9EE6-8AC6B2145C7C}" type="pres">
      <dgm:prSet presAssocID="{843D5484-A716-4CDC-9356-03D64D90720A}" presName="Name0" presStyleCnt="0">
        <dgm:presLayoutVars>
          <dgm:chMax/>
          <dgm:chPref/>
          <dgm:dir/>
          <dgm:animLvl val="lvl"/>
        </dgm:presLayoutVars>
      </dgm:prSet>
      <dgm:spPr/>
    </dgm:pt>
    <dgm:pt modelId="{96FD0C0B-4351-49B1-8544-E7D9371D96BB}" type="pres">
      <dgm:prSet presAssocID="{B8B14BAC-0C9F-4DE8-A89B-AA4B7BDA4158}" presName="composite" presStyleCnt="0"/>
      <dgm:spPr/>
    </dgm:pt>
    <dgm:pt modelId="{23D2BDAE-5028-47DE-BC3B-6E8C51E380F7}" type="pres">
      <dgm:prSet presAssocID="{B8B14BAC-0C9F-4DE8-A89B-AA4B7BDA415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1CAF334F-6692-45CC-AEAC-6FB14EAA427F}" type="pres">
      <dgm:prSet presAssocID="{B8B14BAC-0C9F-4DE8-A89B-AA4B7BDA415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D1F0AF3-A55B-4B7D-A947-077D1AC8E499}" type="pres">
      <dgm:prSet presAssocID="{B8B14BAC-0C9F-4DE8-A89B-AA4B7BDA4158}" presName="BalanceSpacing" presStyleCnt="0"/>
      <dgm:spPr/>
    </dgm:pt>
    <dgm:pt modelId="{D83EF371-771C-4C9A-ACAE-A37C2FB40BD6}" type="pres">
      <dgm:prSet presAssocID="{B8B14BAC-0C9F-4DE8-A89B-AA4B7BDA4158}" presName="BalanceSpacing1" presStyleCnt="0"/>
      <dgm:spPr/>
    </dgm:pt>
    <dgm:pt modelId="{CEE954A6-E8C6-4797-BB76-8F840CE01219}" type="pres">
      <dgm:prSet presAssocID="{FA36E754-EA3B-423E-A396-1FB785356CE6}" presName="Accent1Text" presStyleLbl="node1" presStyleIdx="1" presStyleCnt="6"/>
      <dgm:spPr/>
    </dgm:pt>
    <dgm:pt modelId="{06CEE55B-CB8B-44B3-BB9B-9361A6D2D9E7}" type="pres">
      <dgm:prSet presAssocID="{FA36E754-EA3B-423E-A396-1FB785356CE6}" presName="spaceBetweenRectangles" presStyleCnt="0"/>
      <dgm:spPr/>
    </dgm:pt>
    <dgm:pt modelId="{7D5EB529-A321-451F-A921-BD83C503618A}" type="pres">
      <dgm:prSet presAssocID="{0961B3F2-3455-4611-908A-58A72D011675}" presName="composite" presStyleCnt="0"/>
      <dgm:spPr/>
    </dgm:pt>
    <dgm:pt modelId="{E10FD32E-E9FF-4726-B3D5-16EF91C67D89}" type="pres">
      <dgm:prSet presAssocID="{0961B3F2-3455-4611-908A-58A72D011675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5944B7DC-03EC-4E2C-A003-2E30E2832B2F}" type="pres">
      <dgm:prSet presAssocID="{0961B3F2-3455-4611-908A-58A72D01167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7F6AAD8-9F38-47B1-BAA1-45A2422581C2}" type="pres">
      <dgm:prSet presAssocID="{0961B3F2-3455-4611-908A-58A72D011675}" presName="BalanceSpacing" presStyleCnt="0"/>
      <dgm:spPr/>
    </dgm:pt>
    <dgm:pt modelId="{D87BC289-97C0-4095-91EC-C115364083F4}" type="pres">
      <dgm:prSet presAssocID="{0961B3F2-3455-4611-908A-58A72D011675}" presName="BalanceSpacing1" presStyleCnt="0"/>
      <dgm:spPr/>
    </dgm:pt>
    <dgm:pt modelId="{4D3E869C-7FA2-4E6A-B148-6BA19B38B081}" type="pres">
      <dgm:prSet presAssocID="{9353B957-A1F7-46B7-9B32-71E97ACCD7A6}" presName="Accent1Text" presStyleLbl="node1" presStyleIdx="3" presStyleCnt="6"/>
      <dgm:spPr/>
    </dgm:pt>
    <dgm:pt modelId="{D5CF826E-2A28-426E-8CE2-CD5BA8D8C364}" type="pres">
      <dgm:prSet presAssocID="{9353B957-A1F7-46B7-9B32-71E97ACCD7A6}" presName="spaceBetweenRectangles" presStyleCnt="0"/>
      <dgm:spPr/>
    </dgm:pt>
    <dgm:pt modelId="{5D814BF2-2FFC-44D1-B504-949697F2D486}" type="pres">
      <dgm:prSet presAssocID="{33A7CC06-2AA9-4F54-95B3-A31CFEBB9C11}" presName="composite" presStyleCnt="0"/>
      <dgm:spPr/>
    </dgm:pt>
    <dgm:pt modelId="{F0CC7F86-F857-4666-9D47-5542A477F260}" type="pres">
      <dgm:prSet presAssocID="{33A7CC06-2AA9-4F54-95B3-A31CFEBB9C1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B98A7503-E98D-4A3C-9824-E4F543F990AD}" type="pres">
      <dgm:prSet presAssocID="{33A7CC06-2AA9-4F54-95B3-A31CFEBB9C1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588949C9-0841-4E32-9D15-3A6753991B1A}" type="pres">
      <dgm:prSet presAssocID="{33A7CC06-2AA9-4F54-95B3-A31CFEBB9C11}" presName="BalanceSpacing" presStyleCnt="0"/>
      <dgm:spPr/>
    </dgm:pt>
    <dgm:pt modelId="{0D60F265-AA6C-4B36-8248-3262F95422BE}" type="pres">
      <dgm:prSet presAssocID="{33A7CC06-2AA9-4F54-95B3-A31CFEBB9C11}" presName="BalanceSpacing1" presStyleCnt="0"/>
      <dgm:spPr/>
    </dgm:pt>
    <dgm:pt modelId="{7B55E856-4EF6-4F52-9A87-995F261E642B}" type="pres">
      <dgm:prSet presAssocID="{B0AB45E9-E75C-4061-AD72-674E4FF958F8}" presName="Accent1Text" presStyleLbl="node1" presStyleIdx="5" presStyleCnt="6"/>
      <dgm:spPr/>
    </dgm:pt>
  </dgm:ptLst>
  <dgm:cxnLst>
    <dgm:cxn modelId="{FF75CB25-099F-4906-A5EF-DDADC301F630}" type="presOf" srcId="{33A7CC06-2AA9-4F54-95B3-A31CFEBB9C11}" destId="{F0CC7F86-F857-4666-9D47-5542A477F260}" srcOrd="0" destOrd="0" presId="urn:microsoft.com/office/officeart/2008/layout/AlternatingHexagons"/>
    <dgm:cxn modelId="{4EB94F63-1FA0-4D03-A1D3-022CD5EC2169}" srcId="{843D5484-A716-4CDC-9356-03D64D90720A}" destId="{0961B3F2-3455-4611-908A-58A72D011675}" srcOrd="1" destOrd="0" parTransId="{45233F1A-2AB6-478E-8357-3DF0139BBC3D}" sibTransId="{9353B957-A1F7-46B7-9B32-71E97ACCD7A6}"/>
    <dgm:cxn modelId="{9EC5A563-5512-4730-A7D2-3D4DD5E821C7}" type="presOf" srcId="{FA36E754-EA3B-423E-A396-1FB785356CE6}" destId="{CEE954A6-E8C6-4797-BB76-8F840CE01219}" srcOrd="0" destOrd="0" presId="urn:microsoft.com/office/officeart/2008/layout/AlternatingHexagons"/>
    <dgm:cxn modelId="{86FD4244-CA77-447F-BEE7-FE1F77D1F442}" type="presOf" srcId="{B8B14BAC-0C9F-4DE8-A89B-AA4B7BDA4158}" destId="{23D2BDAE-5028-47DE-BC3B-6E8C51E380F7}" srcOrd="0" destOrd="0" presId="urn:microsoft.com/office/officeart/2008/layout/AlternatingHexagons"/>
    <dgm:cxn modelId="{6C39A964-AA65-4E10-AEE2-7C83CB30D203}" srcId="{843D5484-A716-4CDC-9356-03D64D90720A}" destId="{33A7CC06-2AA9-4F54-95B3-A31CFEBB9C11}" srcOrd="2" destOrd="0" parTransId="{3DE8795E-89D6-4D6B-A455-4145083E1C6C}" sibTransId="{B0AB45E9-E75C-4061-AD72-674E4FF958F8}"/>
    <dgm:cxn modelId="{0713934B-8A8E-4AF1-8240-1ED56450F782}" type="presOf" srcId="{843D5484-A716-4CDC-9356-03D64D90720A}" destId="{6B18337B-D108-470B-9EE6-8AC6B2145C7C}" srcOrd="0" destOrd="0" presId="urn:microsoft.com/office/officeart/2008/layout/AlternatingHexagons"/>
    <dgm:cxn modelId="{80D63A4C-BE6B-49CD-BDE3-74E6192A0BA7}" type="presOf" srcId="{9353B957-A1F7-46B7-9B32-71E97ACCD7A6}" destId="{4D3E869C-7FA2-4E6A-B148-6BA19B38B081}" srcOrd="0" destOrd="0" presId="urn:microsoft.com/office/officeart/2008/layout/AlternatingHexagons"/>
    <dgm:cxn modelId="{B425D991-7FB5-4BF1-B704-8BD4420B0CAF}" type="presOf" srcId="{B0AB45E9-E75C-4061-AD72-674E4FF958F8}" destId="{7B55E856-4EF6-4F52-9A87-995F261E642B}" srcOrd="0" destOrd="0" presId="urn:microsoft.com/office/officeart/2008/layout/AlternatingHexagons"/>
    <dgm:cxn modelId="{175989CE-31FA-4CC6-A103-A277B84CE84F}" type="presOf" srcId="{0961B3F2-3455-4611-908A-58A72D011675}" destId="{E10FD32E-E9FF-4726-B3D5-16EF91C67D89}" srcOrd="0" destOrd="0" presId="urn:microsoft.com/office/officeart/2008/layout/AlternatingHexagons"/>
    <dgm:cxn modelId="{986918F8-3C17-4FFE-B0AE-20F5CA14B027}" srcId="{843D5484-A716-4CDC-9356-03D64D90720A}" destId="{B8B14BAC-0C9F-4DE8-A89B-AA4B7BDA4158}" srcOrd="0" destOrd="0" parTransId="{29712234-7DC1-45D1-951F-17096731C618}" sibTransId="{FA36E754-EA3B-423E-A396-1FB785356CE6}"/>
    <dgm:cxn modelId="{E69EFC28-87C3-4ABD-BB42-5102E06B04EA}" type="presParOf" srcId="{6B18337B-D108-470B-9EE6-8AC6B2145C7C}" destId="{96FD0C0B-4351-49B1-8544-E7D9371D96BB}" srcOrd="0" destOrd="0" presId="urn:microsoft.com/office/officeart/2008/layout/AlternatingHexagons"/>
    <dgm:cxn modelId="{35CDF51D-E9BA-4F6E-82A8-ECE1B500807B}" type="presParOf" srcId="{96FD0C0B-4351-49B1-8544-E7D9371D96BB}" destId="{23D2BDAE-5028-47DE-BC3B-6E8C51E380F7}" srcOrd="0" destOrd="0" presId="urn:microsoft.com/office/officeart/2008/layout/AlternatingHexagons"/>
    <dgm:cxn modelId="{2B247443-1949-4EA5-A00A-EAFBD8F5909C}" type="presParOf" srcId="{96FD0C0B-4351-49B1-8544-E7D9371D96BB}" destId="{1CAF334F-6692-45CC-AEAC-6FB14EAA427F}" srcOrd="1" destOrd="0" presId="urn:microsoft.com/office/officeart/2008/layout/AlternatingHexagons"/>
    <dgm:cxn modelId="{C3A4D75F-01B6-422B-B4BB-D8CE20CD8AE4}" type="presParOf" srcId="{96FD0C0B-4351-49B1-8544-E7D9371D96BB}" destId="{FD1F0AF3-A55B-4B7D-A947-077D1AC8E499}" srcOrd="2" destOrd="0" presId="urn:microsoft.com/office/officeart/2008/layout/AlternatingHexagons"/>
    <dgm:cxn modelId="{AAB3AE79-274B-48CA-9CD4-8F883652AAC5}" type="presParOf" srcId="{96FD0C0B-4351-49B1-8544-E7D9371D96BB}" destId="{D83EF371-771C-4C9A-ACAE-A37C2FB40BD6}" srcOrd="3" destOrd="0" presId="urn:microsoft.com/office/officeart/2008/layout/AlternatingHexagons"/>
    <dgm:cxn modelId="{35A9CBE9-19E9-4B71-853F-E98EB1E13C6E}" type="presParOf" srcId="{96FD0C0B-4351-49B1-8544-E7D9371D96BB}" destId="{CEE954A6-E8C6-4797-BB76-8F840CE01219}" srcOrd="4" destOrd="0" presId="urn:microsoft.com/office/officeart/2008/layout/AlternatingHexagons"/>
    <dgm:cxn modelId="{9C639426-C423-4FB4-A459-C15A98829D22}" type="presParOf" srcId="{6B18337B-D108-470B-9EE6-8AC6B2145C7C}" destId="{06CEE55B-CB8B-44B3-BB9B-9361A6D2D9E7}" srcOrd="1" destOrd="0" presId="urn:microsoft.com/office/officeart/2008/layout/AlternatingHexagons"/>
    <dgm:cxn modelId="{90307CCF-8AC5-4ED3-A117-9A6FC7ECE8CD}" type="presParOf" srcId="{6B18337B-D108-470B-9EE6-8AC6B2145C7C}" destId="{7D5EB529-A321-451F-A921-BD83C503618A}" srcOrd="2" destOrd="0" presId="urn:microsoft.com/office/officeart/2008/layout/AlternatingHexagons"/>
    <dgm:cxn modelId="{5137786A-DECF-414E-88F8-340521A06326}" type="presParOf" srcId="{7D5EB529-A321-451F-A921-BD83C503618A}" destId="{E10FD32E-E9FF-4726-B3D5-16EF91C67D89}" srcOrd="0" destOrd="0" presId="urn:microsoft.com/office/officeart/2008/layout/AlternatingHexagons"/>
    <dgm:cxn modelId="{548AC348-2B92-4FFC-A9DD-ED3D44E4D6F9}" type="presParOf" srcId="{7D5EB529-A321-451F-A921-BD83C503618A}" destId="{5944B7DC-03EC-4E2C-A003-2E30E2832B2F}" srcOrd="1" destOrd="0" presId="urn:microsoft.com/office/officeart/2008/layout/AlternatingHexagons"/>
    <dgm:cxn modelId="{5324C618-B448-468E-9D13-E40DCF515638}" type="presParOf" srcId="{7D5EB529-A321-451F-A921-BD83C503618A}" destId="{67F6AAD8-9F38-47B1-BAA1-45A2422581C2}" srcOrd="2" destOrd="0" presId="urn:microsoft.com/office/officeart/2008/layout/AlternatingHexagons"/>
    <dgm:cxn modelId="{85843039-E6C1-49EE-8F1C-D6903CCB8617}" type="presParOf" srcId="{7D5EB529-A321-451F-A921-BD83C503618A}" destId="{D87BC289-97C0-4095-91EC-C115364083F4}" srcOrd="3" destOrd="0" presId="urn:microsoft.com/office/officeart/2008/layout/AlternatingHexagons"/>
    <dgm:cxn modelId="{756C055E-1DF2-4225-8B06-73FC1FC13CA2}" type="presParOf" srcId="{7D5EB529-A321-451F-A921-BD83C503618A}" destId="{4D3E869C-7FA2-4E6A-B148-6BA19B38B081}" srcOrd="4" destOrd="0" presId="urn:microsoft.com/office/officeart/2008/layout/AlternatingHexagons"/>
    <dgm:cxn modelId="{7BF9643D-D74E-4784-BE05-8B7F667F1E1A}" type="presParOf" srcId="{6B18337B-D108-470B-9EE6-8AC6B2145C7C}" destId="{D5CF826E-2A28-426E-8CE2-CD5BA8D8C364}" srcOrd="3" destOrd="0" presId="urn:microsoft.com/office/officeart/2008/layout/AlternatingHexagons"/>
    <dgm:cxn modelId="{98C2540A-5991-41FE-ADB8-7CE7935E7C5B}" type="presParOf" srcId="{6B18337B-D108-470B-9EE6-8AC6B2145C7C}" destId="{5D814BF2-2FFC-44D1-B504-949697F2D486}" srcOrd="4" destOrd="0" presId="urn:microsoft.com/office/officeart/2008/layout/AlternatingHexagons"/>
    <dgm:cxn modelId="{AF4DE8A3-0093-4B6C-987E-378003F35717}" type="presParOf" srcId="{5D814BF2-2FFC-44D1-B504-949697F2D486}" destId="{F0CC7F86-F857-4666-9D47-5542A477F260}" srcOrd="0" destOrd="0" presId="urn:microsoft.com/office/officeart/2008/layout/AlternatingHexagons"/>
    <dgm:cxn modelId="{0E74F0A3-AA47-4665-9DCF-FD344A29EF36}" type="presParOf" srcId="{5D814BF2-2FFC-44D1-B504-949697F2D486}" destId="{B98A7503-E98D-4A3C-9824-E4F543F990AD}" srcOrd="1" destOrd="0" presId="urn:microsoft.com/office/officeart/2008/layout/AlternatingHexagons"/>
    <dgm:cxn modelId="{65BDB5B8-0170-45DD-AF3C-D770DC5EC98A}" type="presParOf" srcId="{5D814BF2-2FFC-44D1-B504-949697F2D486}" destId="{588949C9-0841-4E32-9D15-3A6753991B1A}" srcOrd="2" destOrd="0" presId="urn:microsoft.com/office/officeart/2008/layout/AlternatingHexagons"/>
    <dgm:cxn modelId="{1C92C24E-A881-4F69-BB65-F3CE3F461144}" type="presParOf" srcId="{5D814BF2-2FFC-44D1-B504-949697F2D486}" destId="{0D60F265-AA6C-4B36-8248-3262F95422BE}" srcOrd="3" destOrd="0" presId="urn:microsoft.com/office/officeart/2008/layout/AlternatingHexagons"/>
    <dgm:cxn modelId="{6F43D2F1-F8F0-4808-9647-89C819F300B9}" type="presParOf" srcId="{5D814BF2-2FFC-44D1-B504-949697F2D486}" destId="{7B55E856-4EF6-4F52-9A87-995F261E642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CE9741-B9A2-420A-837B-B325638F8986}" type="doc">
      <dgm:prSet loTypeId="urn:microsoft.com/office/officeart/2008/layout/LinedList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902BDFA5-4545-4BDF-8E80-C69CDA2FA02D}">
      <dgm:prSet/>
      <dgm:spPr/>
      <dgm:t>
        <a:bodyPr/>
        <a:lstStyle/>
        <a:p>
          <a:r>
            <a:rPr lang="it-IT"/>
            <a:t>Pad analogico</a:t>
          </a:r>
          <a:endParaRPr lang="en-US"/>
        </a:p>
      </dgm:t>
    </dgm:pt>
    <dgm:pt modelId="{9108B73E-A704-47C5-89F7-3C5FAD5DFB21}" type="parTrans" cxnId="{1343FA8C-EDC5-41F4-8D63-FFBE2C1DE7A9}">
      <dgm:prSet/>
      <dgm:spPr/>
      <dgm:t>
        <a:bodyPr/>
        <a:lstStyle/>
        <a:p>
          <a:endParaRPr lang="en-US"/>
        </a:p>
      </dgm:t>
    </dgm:pt>
    <dgm:pt modelId="{1D7B49A5-A7F1-4579-A3C2-D568516EB359}" type="sibTrans" cxnId="{1343FA8C-EDC5-41F4-8D63-FFBE2C1DE7A9}">
      <dgm:prSet/>
      <dgm:spPr/>
      <dgm:t>
        <a:bodyPr/>
        <a:lstStyle/>
        <a:p>
          <a:endParaRPr lang="en-US"/>
        </a:p>
      </dgm:t>
    </dgm:pt>
    <dgm:pt modelId="{7E15A335-F6E2-41A3-BF49-0BF215FEE8A3}">
      <dgm:prSet/>
      <dgm:spPr/>
      <dgm:t>
        <a:bodyPr/>
        <a:lstStyle/>
        <a:p>
          <a:r>
            <a:rPr lang="it-IT" dirty="0"/>
            <a:t>Giroscopio</a:t>
          </a:r>
          <a:endParaRPr lang="en-US" dirty="0"/>
        </a:p>
      </dgm:t>
    </dgm:pt>
    <dgm:pt modelId="{ED742A27-76A0-42ED-8F2F-605D6864EA89}" type="parTrans" cxnId="{14D055F6-5023-4F60-8995-4D0D2B05DC4A}">
      <dgm:prSet/>
      <dgm:spPr/>
      <dgm:t>
        <a:bodyPr/>
        <a:lstStyle/>
        <a:p>
          <a:endParaRPr lang="en-US"/>
        </a:p>
      </dgm:t>
    </dgm:pt>
    <dgm:pt modelId="{C236D074-8B66-41B0-B9D3-86C2DD093570}" type="sibTrans" cxnId="{14D055F6-5023-4F60-8995-4D0D2B05DC4A}">
      <dgm:prSet/>
      <dgm:spPr/>
      <dgm:t>
        <a:bodyPr/>
        <a:lstStyle/>
        <a:p>
          <a:endParaRPr lang="en-US"/>
        </a:p>
      </dgm:t>
    </dgm:pt>
    <dgm:pt modelId="{0FDB3CA2-B550-477E-8828-F4F8CCA53DCC}">
      <dgm:prSet/>
      <dgm:spPr/>
      <dgm:t>
        <a:bodyPr/>
        <a:lstStyle/>
        <a:p>
          <a:r>
            <a:rPr lang="it-IT"/>
            <a:t>Touch</a:t>
          </a:r>
          <a:endParaRPr lang="en-US"/>
        </a:p>
      </dgm:t>
    </dgm:pt>
    <dgm:pt modelId="{A446840C-F169-4413-9546-89796FD2F7BF}" type="parTrans" cxnId="{9F029AD2-0FE2-4CB4-AA23-564B1D4FABAC}">
      <dgm:prSet/>
      <dgm:spPr/>
      <dgm:t>
        <a:bodyPr/>
        <a:lstStyle/>
        <a:p>
          <a:endParaRPr lang="en-US"/>
        </a:p>
      </dgm:t>
    </dgm:pt>
    <dgm:pt modelId="{41561159-FD3F-40E4-A204-2E3C4D1DECD3}" type="sibTrans" cxnId="{9F029AD2-0FE2-4CB4-AA23-564B1D4FABAC}">
      <dgm:prSet/>
      <dgm:spPr/>
      <dgm:t>
        <a:bodyPr/>
        <a:lstStyle/>
        <a:p>
          <a:endParaRPr lang="en-US"/>
        </a:p>
      </dgm:t>
    </dgm:pt>
    <dgm:pt modelId="{AF5A414A-3B9F-4964-B218-74BD759ACFB9}" type="pres">
      <dgm:prSet presAssocID="{46CE9741-B9A2-420A-837B-B325638F8986}" presName="vert0" presStyleCnt="0">
        <dgm:presLayoutVars>
          <dgm:dir/>
          <dgm:animOne val="branch"/>
          <dgm:animLvl val="lvl"/>
        </dgm:presLayoutVars>
      </dgm:prSet>
      <dgm:spPr/>
    </dgm:pt>
    <dgm:pt modelId="{A7C227C9-2EF2-422D-A553-EFAB1275279B}" type="pres">
      <dgm:prSet presAssocID="{902BDFA5-4545-4BDF-8E80-C69CDA2FA02D}" presName="thickLine" presStyleLbl="alignNode1" presStyleIdx="0" presStyleCnt="3"/>
      <dgm:spPr/>
    </dgm:pt>
    <dgm:pt modelId="{357D03E8-1A71-4D81-BA2F-E9D5CB0517C7}" type="pres">
      <dgm:prSet presAssocID="{902BDFA5-4545-4BDF-8E80-C69CDA2FA02D}" presName="horz1" presStyleCnt="0"/>
      <dgm:spPr/>
    </dgm:pt>
    <dgm:pt modelId="{EF05D060-309D-4634-9322-5FF085ED7A7A}" type="pres">
      <dgm:prSet presAssocID="{902BDFA5-4545-4BDF-8E80-C69CDA2FA02D}" presName="tx1" presStyleLbl="revTx" presStyleIdx="0" presStyleCnt="3"/>
      <dgm:spPr/>
    </dgm:pt>
    <dgm:pt modelId="{59C529D9-FF7F-466A-A56B-4A035C375389}" type="pres">
      <dgm:prSet presAssocID="{902BDFA5-4545-4BDF-8E80-C69CDA2FA02D}" presName="vert1" presStyleCnt="0"/>
      <dgm:spPr/>
    </dgm:pt>
    <dgm:pt modelId="{B8ECCB16-BB18-4CFE-9682-F4F6B5E258A7}" type="pres">
      <dgm:prSet presAssocID="{7E15A335-F6E2-41A3-BF49-0BF215FEE8A3}" presName="thickLine" presStyleLbl="alignNode1" presStyleIdx="1" presStyleCnt="3"/>
      <dgm:spPr/>
    </dgm:pt>
    <dgm:pt modelId="{EBF24904-0C03-40B8-86A9-46D34EB00472}" type="pres">
      <dgm:prSet presAssocID="{7E15A335-F6E2-41A3-BF49-0BF215FEE8A3}" presName="horz1" presStyleCnt="0"/>
      <dgm:spPr/>
    </dgm:pt>
    <dgm:pt modelId="{335E9F79-6EEE-43AF-8933-99AB983C9B41}" type="pres">
      <dgm:prSet presAssocID="{7E15A335-F6E2-41A3-BF49-0BF215FEE8A3}" presName="tx1" presStyleLbl="revTx" presStyleIdx="1" presStyleCnt="3"/>
      <dgm:spPr/>
    </dgm:pt>
    <dgm:pt modelId="{19165A58-871B-44A9-8B21-66FE86C91785}" type="pres">
      <dgm:prSet presAssocID="{7E15A335-F6E2-41A3-BF49-0BF215FEE8A3}" presName="vert1" presStyleCnt="0"/>
      <dgm:spPr/>
    </dgm:pt>
    <dgm:pt modelId="{74B6E048-0F68-4555-B98F-31559B8D8432}" type="pres">
      <dgm:prSet presAssocID="{0FDB3CA2-B550-477E-8828-F4F8CCA53DCC}" presName="thickLine" presStyleLbl="alignNode1" presStyleIdx="2" presStyleCnt="3"/>
      <dgm:spPr/>
    </dgm:pt>
    <dgm:pt modelId="{8FD9C281-D8C8-48D0-9F16-95D132F36620}" type="pres">
      <dgm:prSet presAssocID="{0FDB3CA2-B550-477E-8828-F4F8CCA53DCC}" presName="horz1" presStyleCnt="0"/>
      <dgm:spPr/>
    </dgm:pt>
    <dgm:pt modelId="{6BFC4677-E8DA-4361-91CA-742C1904CC5C}" type="pres">
      <dgm:prSet presAssocID="{0FDB3CA2-B550-477E-8828-F4F8CCA53DCC}" presName="tx1" presStyleLbl="revTx" presStyleIdx="2" presStyleCnt="3"/>
      <dgm:spPr/>
    </dgm:pt>
    <dgm:pt modelId="{24D31AED-DD0A-43F0-B627-242C91344DA4}" type="pres">
      <dgm:prSet presAssocID="{0FDB3CA2-B550-477E-8828-F4F8CCA53DCC}" presName="vert1" presStyleCnt="0"/>
      <dgm:spPr/>
    </dgm:pt>
  </dgm:ptLst>
  <dgm:cxnLst>
    <dgm:cxn modelId="{37720702-9DDB-4D27-BF12-8EF41009765A}" type="presOf" srcId="{902BDFA5-4545-4BDF-8E80-C69CDA2FA02D}" destId="{EF05D060-309D-4634-9322-5FF085ED7A7A}" srcOrd="0" destOrd="0" presId="urn:microsoft.com/office/officeart/2008/layout/LinedList"/>
    <dgm:cxn modelId="{F402A72C-8E09-46A9-B394-65DF3CEFE97F}" type="presOf" srcId="{7E15A335-F6E2-41A3-BF49-0BF215FEE8A3}" destId="{335E9F79-6EEE-43AF-8933-99AB983C9B41}" srcOrd="0" destOrd="0" presId="urn:microsoft.com/office/officeart/2008/layout/LinedList"/>
    <dgm:cxn modelId="{42A40648-8A11-4311-A8DC-390C66303481}" type="presOf" srcId="{0FDB3CA2-B550-477E-8828-F4F8CCA53DCC}" destId="{6BFC4677-E8DA-4361-91CA-742C1904CC5C}" srcOrd="0" destOrd="0" presId="urn:microsoft.com/office/officeart/2008/layout/LinedList"/>
    <dgm:cxn modelId="{7A761678-E2F0-4FD5-A685-A1D838309F34}" type="presOf" srcId="{46CE9741-B9A2-420A-837B-B325638F8986}" destId="{AF5A414A-3B9F-4964-B218-74BD759ACFB9}" srcOrd="0" destOrd="0" presId="urn:microsoft.com/office/officeart/2008/layout/LinedList"/>
    <dgm:cxn modelId="{1343FA8C-EDC5-41F4-8D63-FFBE2C1DE7A9}" srcId="{46CE9741-B9A2-420A-837B-B325638F8986}" destId="{902BDFA5-4545-4BDF-8E80-C69CDA2FA02D}" srcOrd="0" destOrd="0" parTransId="{9108B73E-A704-47C5-89F7-3C5FAD5DFB21}" sibTransId="{1D7B49A5-A7F1-4579-A3C2-D568516EB359}"/>
    <dgm:cxn modelId="{9F029AD2-0FE2-4CB4-AA23-564B1D4FABAC}" srcId="{46CE9741-B9A2-420A-837B-B325638F8986}" destId="{0FDB3CA2-B550-477E-8828-F4F8CCA53DCC}" srcOrd="2" destOrd="0" parTransId="{A446840C-F169-4413-9546-89796FD2F7BF}" sibTransId="{41561159-FD3F-40E4-A204-2E3C4D1DECD3}"/>
    <dgm:cxn modelId="{14D055F6-5023-4F60-8995-4D0D2B05DC4A}" srcId="{46CE9741-B9A2-420A-837B-B325638F8986}" destId="{7E15A335-F6E2-41A3-BF49-0BF215FEE8A3}" srcOrd="1" destOrd="0" parTransId="{ED742A27-76A0-42ED-8F2F-605D6864EA89}" sibTransId="{C236D074-8B66-41B0-B9D3-86C2DD093570}"/>
    <dgm:cxn modelId="{4068E4DE-54D1-4BF8-8975-7DC924AACF61}" type="presParOf" srcId="{AF5A414A-3B9F-4964-B218-74BD759ACFB9}" destId="{A7C227C9-2EF2-422D-A553-EFAB1275279B}" srcOrd="0" destOrd="0" presId="urn:microsoft.com/office/officeart/2008/layout/LinedList"/>
    <dgm:cxn modelId="{046E43D8-FE7C-4F80-92C0-E9DC03879FF8}" type="presParOf" srcId="{AF5A414A-3B9F-4964-B218-74BD759ACFB9}" destId="{357D03E8-1A71-4D81-BA2F-E9D5CB0517C7}" srcOrd="1" destOrd="0" presId="urn:microsoft.com/office/officeart/2008/layout/LinedList"/>
    <dgm:cxn modelId="{985D5659-E54A-4152-A179-20C96370A4AC}" type="presParOf" srcId="{357D03E8-1A71-4D81-BA2F-E9D5CB0517C7}" destId="{EF05D060-309D-4634-9322-5FF085ED7A7A}" srcOrd="0" destOrd="0" presId="urn:microsoft.com/office/officeart/2008/layout/LinedList"/>
    <dgm:cxn modelId="{6D2C5AE9-A8D6-4A3F-890E-4B6957819271}" type="presParOf" srcId="{357D03E8-1A71-4D81-BA2F-E9D5CB0517C7}" destId="{59C529D9-FF7F-466A-A56B-4A035C375389}" srcOrd="1" destOrd="0" presId="urn:microsoft.com/office/officeart/2008/layout/LinedList"/>
    <dgm:cxn modelId="{172CE1BE-C48E-462E-B43B-834D53DA659D}" type="presParOf" srcId="{AF5A414A-3B9F-4964-B218-74BD759ACFB9}" destId="{B8ECCB16-BB18-4CFE-9682-F4F6B5E258A7}" srcOrd="2" destOrd="0" presId="urn:microsoft.com/office/officeart/2008/layout/LinedList"/>
    <dgm:cxn modelId="{236F81B5-DAB9-4034-A020-9700EC0CD923}" type="presParOf" srcId="{AF5A414A-3B9F-4964-B218-74BD759ACFB9}" destId="{EBF24904-0C03-40B8-86A9-46D34EB00472}" srcOrd="3" destOrd="0" presId="urn:microsoft.com/office/officeart/2008/layout/LinedList"/>
    <dgm:cxn modelId="{E90A2194-B22C-451A-B5B1-235AB85E7F26}" type="presParOf" srcId="{EBF24904-0C03-40B8-86A9-46D34EB00472}" destId="{335E9F79-6EEE-43AF-8933-99AB983C9B41}" srcOrd="0" destOrd="0" presId="urn:microsoft.com/office/officeart/2008/layout/LinedList"/>
    <dgm:cxn modelId="{F4A9D568-065C-4A94-BFCA-74BACB6229AB}" type="presParOf" srcId="{EBF24904-0C03-40B8-86A9-46D34EB00472}" destId="{19165A58-871B-44A9-8B21-66FE86C91785}" srcOrd="1" destOrd="0" presId="urn:microsoft.com/office/officeart/2008/layout/LinedList"/>
    <dgm:cxn modelId="{2C4B2AF5-C36B-404A-9BC5-A8B49A76205D}" type="presParOf" srcId="{AF5A414A-3B9F-4964-B218-74BD759ACFB9}" destId="{74B6E048-0F68-4555-B98F-31559B8D8432}" srcOrd="4" destOrd="0" presId="urn:microsoft.com/office/officeart/2008/layout/LinedList"/>
    <dgm:cxn modelId="{311919D8-4C4C-4BB7-A686-B17D2F405D59}" type="presParOf" srcId="{AF5A414A-3B9F-4964-B218-74BD759ACFB9}" destId="{8FD9C281-D8C8-48D0-9F16-95D132F36620}" srcOrd="5" destOrd="0" presId="urn:microsoft.com/office/officeart/2008/layout/LinedList"/>
    <dgm:cxn modelId="{2AC599C7-B965-4424-9FB0-C62BC8B853C0}" type="presParOf" srcId="{8FD9C281-D8C8-48D0-9F16-95D132F36620}" destId="{6BFC4677-E8DA-4361-91CA-742C1904CC5C}" srcOrd="0" destOrd="0" presId="urn:microsoft.com/office/officeart/2008/layout/LinedList"/>
    <dgm:cxn modelId="{61E85501-86BD-4E09-B1AA-3C4586165944}" type="presParOf" srcId="{8FD9C281-D8C8-48D0-9F16-95D132F36620}" destId="{24D31AED-DD0A-43F0-B627-242C91344DA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07D13E-4EC4-40B0-8467-CB918CC07E4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6BD56DA-A5C3-4D71-964E-DFA3747BDC42}">
      <dgm:prSet/>
      <dgm:spPr/>
      <dgm:t>
        <a:bodyPr/>
        <a:lstStyle/>
        <a:p>
          <a:r>
            <a:rPr lang="it-IT" dirty="0"/>
            <a:t>Power-up</a:t>
          </a:r>
          <a:br>
            <a:rPr lang="it-IT" dirty="0"/>
          </a:br>
          <a:r>
            <a:rPr lang="it-IT" dirty="0"/>
            <a:t>(immagini sample?)</a:t>
          </a:r>
          <a:endParaRPr lang="en-US" dirty="0"/>
        </a:p>
      </dgm:t>
    </dgm:pt>
    <dgm:pt modelId="{61158453-6ADD-4BD9-AA4B-C8B1162DBC6F}" type="parTrans" cxnId="{C5DE1D94-4105-42C8-B034-EBA9F8E0FCAC}">
      <dgm:prSet/>
      <dgm:spPr/>
      <dgm:t>
        <a:bodyPr/>
        <a:lstStyle/>
        <a:p>
          <a:endParaRPr lang="en-US"/>
        </a:p>
      </dgm:t>
    </dgm:pt>
    <dgm:pt modelId="{248657BB-DDC4-475C-BA26-DE403D8C5C56}" type="sibTrans" cxnId="{C5DE1D94-4105-42C8-B034-EBA9F8E0FCAC}">
      <dgm:prSet/>
      <dgm:spPr/>
      <dgm:t>
        <a:bodyPr/>
        <a:lstStyle/>
        <a:p>
          <a:endParaRPr lang="en-US"/>
        </a:p>
      </dgm:t>
    </dgm:pt>
    <dgm:pt modelId="{AE29E6A4-23C2-460F-9A0E-F9A5B88CBC27}">
      <dgm:prSet/>
      <dgm:spPr/>
      <dgm:t>
        <a:bodyPr/>
        <a:lstStyle/>
        <a:p>
          <a:r>
            <a:rPr lang="it-IT"/>
            <a:t>Ridimensionamento del personaggio</a:t>
          </a:r>
          <a:endParaRPr lang="en-US"/>
        </a:p>
      </dgm:t>
    </dgm:pt>
    <dgm:pt modelId="{B23A9C8E-A442-49A0-A1DD-08F87571E8AC}" type="parTrans" cxnId="{82AF0D3E-EF95-4FA5-B7E9-353DD7EAF34F}">
      <dgm:prSet/>
      <dgm:spPr/>
      <dgm:t>
        <a:bodyPr/>
        <a:lstStyle/>
        <a:p>
          <a:endParaRPr lang="en-US"/>
        </a:p>
      </dgm:t>
    </dgm:pt>
    <dgm:pt modelId="{862847C8-5DAF-44E6-A073-670968E2BB41}" type="sibTrans" cxnId="{82AF0D3E-EF95-4FA5-B7E9-353DD7EAF34F}">
      <dgm:prSet/>
      <dgm:spPr/>
      <dgm:t>
        <a:bodyPr/>
        <a:lstStyle/>
        <a:p>
          <a:endParaRPr lang="en-US"/>
        </a:p>
      </dgm:t>
    </dgm:pt>
    <dgm:pt modelId="{4D036AE4-4B9D-45F3-A25E-2A63FE945EC7}">
      <dgm:prSet/>
      <dgm:spPr/>
      <dgm:t>
        <a:bodyPr/>
        <a:lstStyle/>
        <a:p>
          <a:r>
            <a:rPr lang="it-IT"/>
            <a:t>Cambio di velocità</a:t>
          </a:r>
          <a:endParaRPr lang="en-US"/>
        </a:p>
      </dgm:t>
    </dgm:pt>
    <dgm:pt modelId="{FF6B6338-0E4D-4241-B4C0-A52ACF53BEE1}" type="parTrans" cxnId="{44195AFB-DC7F-4899-A294-25BAE1516316}">
      <dgm:prSet/>
      <dgm:spPr/>
      <dgm:t>
        <a:bodyPr/>
        <a:lstStyle/>
        <a:p>
          <a:endParaRPr lang="en-US"/>
        </a:p>
      </dgm:t>
    </dgm:pt>
    <dgm:pt modelId="{969821F3-4F4A-43B4-8DE1-53AAF8C6EABC}" type="sibTrans" cxnId="{44195AFB-DC7F-4899-A294-25BAE1516316}">
      <dgm:prSet/>
      <dgm:spPr/>
      <dgm:t>
        <a:bodyPr/>
        <a:lstStyle/>
        <a:p>
          <a:endParaRPr lang="en-US"/>
        </a:p>
      </dgm:t>
    </dgm:pt>
    <dgm:pt modelId="{930FC926-DD4E-44E2-86E3-77E580EA3391}">
      <dgm:prSet/>
      <dgm:spPr/>
      <dgm:t>
        <a:bodyPr/>
        <a:lstStyle/>
        <a:p>
          <a:r>
            <a:rPr lang="it-IT"/>
            <a:t>Armi</a:t>
          </a:r>
          <a:endParaRPr lang="en-US"/>
        </a:p>
      </dgm:t>
    </dgm:pt>
    <dgm:pt modelId="{4F1BF590-A880-4004-B6C4-E584CD568217}" type="parTrans" cxnId="{B378BFDB-F911-46ED-BBD7-0182CD3497E9}">
      <dgm:prSet/>
      <dgm:spPr/>
      <dgm:t>
        <a:bodyPr/>
        <a:lstStyle/>
        <a:p>
          <a:endParaRPr lang="en-US"/>
        </a:p>
      </dgm:t>
    </dgm:pt>
    <dgm:pt modelId="{E62F2F42-9444-4B07-8673-89578B3C0BC1}" type="sibTrans" cxnId="{B378BFDB-F911-46ED-BBD7-0182CD3497E9}">
      <dgm:prSet/>
      <dgm:spPr/>
      <dgm:t>
        <a:bodyPr/>
        <a:lstStyle/>
        <a:p>
          <a:endParaRPr lang="en-US"/>
        </a:p>
      </dgm:t>
    </dgm:pt>
    <dgm:pt modelId="{9656E24A-AA75-4BC7-A736-A1C2E45C2F71}">
      <dgm:prSet/>
      <dgm:spPr/>
      <dgm:t>
        <a:bodyPr/>
        <a:lstStyle/>
        <a:p>
          <a:r>
            <a:rPr lang="it-IT" dirty="0"/>
            <a:t>Diverse mappe</a:t>
          </a:r>
          <a:br>
            <a:rPr lang="it-IT" dirty="0"/>
          </a:br>
          <a:r>
            <a:rPr lang="it-IT" dirty="0"/>
            <a:t>(</a:t>
          </a:r>
          <a:r>
            <a:rPr lang="it-IT" dirty="0" err="1"/>
            <a:t>parsing</a:t>
          </a:r>
          <a:r>
            <a:rPr lang="it-IT" dirty="0"/>
            <a:t>?)</a:t>
          </a:r>
          <a:endParaRPr lang="en-US" dirty="0"/>
        </a:p>
      </dgm:t>
    </dgm:pt>
    <dgm:pt modelId="{ABDEFC09-D774-4314-8ECF-37421F79CCC4}" type="parTrans" cxnId="{5C98B0A7-5DF0-4F50-8FE4-F1AD5FB5E844}">
      <dgm:prSet/>
      <dgm:spPr/>
      <dgm:t>
        <a:bodyPr/>
        <a:lstStyle/>
        <a:p>
          <a:endParaRPr lang="en-US"/>
        </a:p>
      </dgm:t>
    </dgm:pt>
    <dgm:pt modelId="{0AC125C2-F76A-48DA-B830-B861A5E8A874}" type="sibTrans" cxnId="{5C98B0A7-5DF0-4F50-8FE4-F1AD5FB5E844}">
      <dgm:prSet/>
      <dgm:spPr/>
      <dgm:t>
        <a:bodyPr/>
        <a:lstStyle/>
        <a:p>
          <a:endParaRPr lang="en-US"/>
        </a:p>
      </dgm:t>
    </dgm:pt>
    <dgm:pt modelId="{A0D9DD9E-E6B9-4610-A095-23DE648E060D}">
      <dgm:prSet/>
      <dgm:spPr/>
      <dgm:t>
        <a:bodyPr/>
        <a:lstStyle/>
        <a:p>
          <a:r>
            <a:rPr lang="it-IT"/>
            <a:t>Gravità</a:t>
          </a:r>
          <a:endParaRPr lang="en-US"/>
        </a:p>
      </dgm:t>
    </dgm:pt>
    <dgm:pt modelId="{8E10D32D-78A1-497D-96FC-A39F14B7A9BB}" type="parTrans" cxnId="{B3BC0F6E-C044-4523-A7EC-1E1DA44D00B4}">
      <dgm:prSet/>
      <dgm:spPr/>
      <dgm:t>
        <a:bodyPr/>
        <a:lstStyle/>
        <a:p>
          <a:endParaRPr lang="en-US"/>
        </a:p>
      </dgm:t>
    </dgm:pt>
    <dgm:pt modelId="{B7834B51-C5BB-4809-8D61-06BC369AF978}" type="sibTrans" cxnId="{B3BC0F6E-C044-4523-A7EC-1E1DA44D00B4}">
      <dgm:prSet/>
      <dgm:spPr/>
      <dgm:t>
        <a:bodyPr/>
        <a:lstStyle/>
        <a:p>
          <a:endParaRPr lang="en-US"/>
        </a:p>
      </dgm:t>
    </dgm:pt>
    <dgm:pt modelId="{B8CC19AF-CBA0-4D40-A12B-9D0C9AC96741}">
      <dgm:prSet/>
      <dgm:spPr/>
      <dgm:t>
        <a:bodyPr/>
        <a:lstStyle/>
        <a:p>
          <a:r>
            <a:rPr lang="it-IT"/>
            <a:t>Buchi(?) all’interno dell’arena</a:t>
          </a:r>
          <a:endParaRPr lang="en-US"/>
        </a:p>
      </dgm:t>
    </dgm:pt>
    <dgm:pt modelId="{CE956EEA-CA1F-43F4-B135-E441AE8CFC86}" type="parTrans" cxnId="{CC065580-15D1-4BFE-946B-1EDFB563AA3B}">
      <dgm:prSet/>
      <dgm:spPr/>
      <dgm:t>
        <a:bodyPr/>
        <a:lstStyle/>
        <a:p>
          <a:endParaRPr lang="en-US"/>
        </a:p>
      </dgm:t>
    </dgm:pt>
    <dgm:pt modelId="{7AB4DE73-5CEF-47BB-B67D-E648FC8A72D2}" type="sibTrans" cxnId="{CC065580-15D1-4BFE-946B-1EDFB563AA3B}">
      <dgm:prSet/>
      <dgm:spPr/>
      <dgm:t>
        <a:bodyPr/>
        <a:lstStyle/>
        <a:p>
          <a:endParaRPr lang="en-US"/>
        </a:p>
      </dgm:t>
    </dgm:pt>
    <dgm:pt modelId="{70384AF9-2469-40A9-9592-5AACE7175084}" type="pres">
      <dgm:prSet presAssocID="{2907D13E-4EC4-40B0-8467-CB918CC07E4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A71B706-3F62-4438-B408-9B2F86DB1FE7}" type="pres">
      <dgm:prSet presAssocID="{16BD56DA-A5C3-4D71-964E-DFA3747BDC42}" presName="root1" presStyleCnt="0"/>
      <dgm:spPr/>
    </dgm:pt>
    <dgm:pt modelId="{2CF7012E-B466-46F9-9A90-1DBC0E5D9CED}" type="pres">
      <dgm:prSet presAssocID="{16BD56DA-A5C3-4D71-964E-DFA3747BDC42}" presName="LevelOneTextNode" presStyleLbl="node0" presStyleIdx="0" presStyleCnt="2">
        <dgm:presLayoutVars>
          <dgm:chPref val="3"/>
        </dgm:presLayoutVars>
      </dgm:prSet>
      <dgm:spPr/>
    </dgm:pt>
    <dgm:pt modelId="{7F0B7239-4B02-4FD5-BA30-A68E7AE2C41B}" type="pres">
      <dgm:prSet presAssocID="{16BD56DA-A5C3-4D71-964E-DFA3747BDC42}" presName="level2hierChild" presStyleCnt="0"/>
      <dgm:spPr/>
    </dgm:pt>
    <dgm:pt modelId="{03804EE7-7231-465D-9CF9-5BDB01DAAE5F}" type="pres">
      <dgm:prSet presAssocID="{B23A9C8E-A442-49A0-A1DD-08F87571E8AC}" presName="conn2-1" presStyleLbl="parChTrans1D2" presStyleIdx="0" presStyleCnt="5"/>
      <dgm:spPr/>
    </dgm:pt>
    <dgm:pt modelId="{3517C650-F6E9-46CA-AAA7-BBA8801DD7D8}" type="pres">
      <dgm:prSet presAssocID="{B23A9C8E-A442-49A0-A1DD-08F87571E8AC}" presName="connTx" presStyleLbl="parChTrans1D2" presStyleIdx="0" presStyleCnt="5"/>
      <dgm:spPr/>
    </dgm:pt>
    <dgm:pt modelId="{D66FDCD5-A7B8-448B-9005-8236F7F24363}" type="pres">
      <dgm:prSet presAssocID="{AE29E6A4-23C2-460F-9A0E-F9A5B88CBC27}" presName="root2" presStyleCnt="0"/>
      <dgm:spPr/>
    </dgm:pt>
    <dgm:pt modelId="{C9B846E9-182A-45CC-B7A4-0378FD67C97D}" type="pres">
      <dgm:prSet presAssocID="{AE29E6A4-23C2-460F-9A0E-F9A5B88CBC27}" presName="LevelTwoTextNode" presStyleLbl="node2" presStyleIdx="0" presStyleCnt="5">
        <dgm:presLayoutVars>
          <dgm:chPref val="3"/>
        </dgm:presLayoutVars>
      </dgm:prSet>
      <dgm:spPr/>
    </dgm:pt>
    <dgm:pt modelId="{F4CD4808-D833-48CB-8712-61E85159ABF2}" type="pres">
      <dgm:prSet presAssocID="{AE29E6A4-23C2-460F-9A0E-F9A5B88CBC27}" presName="level3hierChild" presStyleCnt="0"/>
      <dgm:spPr/>
    </dgm:pt>
    <dgm:pt modelId="{035EE4C2-BC1C-48EA-B14F-97015996176E}" type="pres">
      <dgm:prSet presAssocID="{FF6B6338-0E4D-4241-B4C0-A52ACF53BEE1}" presName="conn2-1" presStyleLbl="parChTrans1D2" presStyleIdx="1" presStyleCnt="5"/>
      <dgm:spPr/>
    </dgm:pt>
    <dgm:pt modelId="{0D292D21-634A-4B03-A8E6-8F3938B6771C}" type="pres">
      <dgm:prSet presAssocID="{FF6B6338-0E4D-4241-B4C0-A52ACF53BEE1}" presName="connTx" presStyleLbl="parChTrans1D2" presStyleIdx="1" presStyleCnt="5"/>
      <dgm:spPr/>
    </dgm:pt>
    <dgm:pt modelId="{091FD0E6-FE9C-458F-96E2-43D698D42FE0}" type="pres">
      <dgm:prSet presAssocID="{4D036AE4-4B9D-45F3-A25E-2A63FE945EC7}" presName="root2" presStyleCnt="0"/>
      <dgm:spPr/>
    </dgm:pt>
    <dgm:pt modelId="{19FE825B-36EF-486E-B9CD-C79C9C40DA50}" type="pres">
      <dgm:prSet presAssocID="{4D036AE4-4B9D-45F3-A25E-2A63FE945EC7}" presName="LevelTwoTextNode" presStyleLbl="node2" presStyleIdx="1" presStyleCnt="5">
        <dgm:presLayoutVars>
          <dgm:chPref val="3"/>
        </dgm:presLayoutVars>
      </dgm:prSet>
      <dgm:spPr/>
    </dgm:pt>
    <dgm:pt modelId="{43E0AE64-6DF9-4E99-97CC-87E4D1BF2743}" type="pres">
      <dgm:prSet presAssocID="{4D036AE4-4B9D-45F3-A25E-2A63FE945EC7}" presName="level3hierChild" presStyleCnt="0"/>
      <dgm:spPr/>
    </dgm:pt>
    <dgm:pt modelId="{4BB8F76F-A742-4AA0-80B5-EEE513516A6F}" type="pres">
      <dgm:prSet presAssocID="{4F1BF590-A880-4004-B6C4-E584CD568217}" presName="conn2-1" presStyleLbl="parChTrans1D2" presStyleIdx="2" presStyleCnt="5"/>
      <dgm:spPr/>
    </dgm:pt>
    <dgm:pt modelId="{CE107DA2-9886-4CA8-9509-32D5C5A0C9EE}" type="pres">
      <dgm:prSet presAssocID="{4F1BF590-A880-4004-B6C4-E584CD568217}" presName="connTx" presStyleLbl="parChTrans1D2" presStyleIdx="2" presStyleCnt="5"/>
      <dgm:spPr/>
    </dgm:pt>
    <dgm:pt modelId="{F1E5D28D-8B59-4E96-AC23-41552B47C6BE}" type="pres">
      <dgm:prSet presAssocID="{930FC926-DD4E-44E2-86E3-77E580EA3391}" presName="root2" presStyleCnt="0"/>
      <dgm:spPr/>
    </dgm:pt>
    <dgm:pt modelId="{833BD415-9A15-4B32-BD5B-6E53EA4F08F6}" type="pres">
      <dgm:prSet presAssocID="{930FC926-DD4E-44E2-86E3-77E580EA3391}" presName="LevelTwoTextNode" presStyleLbl="node2" presStyleIdx="2" presStyleCnt="5">
        <dgm:presLayoutVars>
          <dgm:chPref val="3"/>
        </dgm:presLayoutVars>
      </dgm:prSet>
      <dgm:spPr/>
    </dgm:pt>
    <dgm:pt modelId="{7E4A70E8-7257-4BA0-B2D6-195706DC2AA0}" type="pres">
      <dgm:prSet presAssocID="{930FC926-DD4E-44E2-86E3-77E580EA3391}" presName="level3hierChild" presStyleCnt="0"/>
      <dgm:spPr/>
    </dgm:pt>
    <dgm:pt modelId="{60CF5A6D-286D-4317-9727-A341698B31B9}" type="pres">
      <dgm:prSet presAssocID="{9656E24A-AA75-4BC7-A736-A1C2E45C2F71}" presName="root1" presStyleCnt="0"/>
      <dgm:spPr/>
    </dgm:pt>
    <dgm:pt modelId="{16C270DC-FC70-4DC8-BE00-ED4A04DD2D3C}" type="pres">
      <dgm:prSet presAssocID="{9656E24A-AA75-4BC7-A736-A1C2E45C2F71}" presName="LevelOneTextNode" presStyleLbl="node0" presStyleIdx="1" presStyleCnt="2">
        <dgm:presLayoutVars>
          <dgm:chPref val="3"/>
        </dgm:presLayoutVars>
      </dgm:prSet>
      <dgm:spPr/>
    </dgm:pt>
    <dgm:pt modelId="{5B10BBC3-1EB1-4E45-86F6-9EF060358B96}" type="pres">
      <dgm:prSet presAssocID="{9656E24A-AA75-4BC7-A736-A1C2E45C2F71}" presName="level2hierChild" presStyleCnt="0"/>
      <dgm:spPr/>
    </dgm:pt>
    <dgm:pt modelId="{8078EAE0-B9E9-4666-A80C-92EEDD5AE56A}" type="pres">
      <dgm:prSet presAssocID="{8E10D32D-78A1-497D-96FC-A39F14B7A9BB}" presName="conn2-1" presStyleLbl="parChTrans1D2" presStyleIdx="3" presStyleCnt="5"/>
      <dgm:spPr/>
    </dgm:pt>
    <dgm:pt modelId="{2B16BAE9-E20A-46E5-883F-CECDB4ADCFB6}" type="pres">
      <dgm:prSet presAssocID="{8E10D32D-78A1-497D-96FC-A39F14B7A9BB}" presName="connTx" presStyleLbl="parChTrans1D2" presStyleIdx="3" presStyleCnt="5"/>
      <dgm:spPr/>
    </dgm:pt>
    <dgm:pt modelId="{DA664B3D-78E5-4FF1-AB56-07312D51A348}" type="pres">
      <dgm:prSet presAssocID="{A0D9DD9E-E6B9-4610-A095-23DE648E060D}" presName="root2" presStyleCnt="0"/>
      <dgm:spPr/>
    </dgm:pt>
    <dgm:pt modelId="{F845306D-465B-4847-8FB2-7367739F041A}" type="pres">
      <dgm:prSet presAssocID="{A0D9DD9E-E6B9-4610-A095-23DE648E060D}" presName="LevelTwoTextNode" presStyleLbl="node2" presStyleIdx="3" presStyleCnt="5">
        <dgm:presLayoutVars>
          <dgm:chPref val="3"/>
        </dgm:presLayoutVars>
      </dgm:prSet>
      <dgm:spPr/>
    </dgm:pt>
    <dgm:pt modelId="{C33BD89B-B939-46E3-BB33-E3BE73F13C85}" type="pres">
      <dgm:prSet presAssocID="{A0D9DD9E-E6B9-4610-A095-23DE648E060D}" presName="level3hierChild" presStyleCnt="0"/>
      <dgm:spPr/>
    </dgm:pt>
    <dgm:pt modelId="{0F8C6668-F8A5-4BC4-82D3-174290CAA838}" type="pres">
      <dgm:prSet presAssocID="{CE956EEA-CA1F-43F4-B135-E441AE8CFC86}" presName="conn2-1" presStyleLbl="parChTrans1D2" presStyleIdx="4" presStyleCnt="5"/>
      <dgm:spPr/>
    </dgm:pt>
    <dgm:pt modelId="{85A71A1A-078D-4F23-AB1B-9F29CC1B0721}" type="pres">
      <dgm:prSet presAssocID="{CE956EEA-CA1F-43F4-B135-E441AE8CFC86}" presName="connTx" presStyleLbl="parChTrans1D2" presStyleIdx="4" presStyleCnt="5"/>
      <dgm:spPr/>
    </dgm:pt>
    <dgm:pt modelId="{ABD766D7-6CDE-4463-B085-85A5CC4E51A0}" type="pres">
      <dgm:prSet presAssocID="{B8CC19AF-CBA0-4D40-A12B-9D0C9AC96741}" presName="root2" presStyleCnt="0"/>
      <dgm:spPr/>
    </dgm:pt>
    <dgm:pt modelId="{EF49A9DB-AED3-4C1C-9C1A-6487D238FF60}" type="pres">
      <dgm:prSet presAssocID="{B8CC19AF-CBA0-4D40-A12B-9D0C9AC96741}" presName="LevelTwoTextNode" presStyleLbl="node2" presStyleIdx="4" presStyleCnt="5">
        <dgm:presLayoutVars>
          <dgm:chPref val="3"/>
        </dgm:presLayoutVars>
      </dgm:prSet>
      <dgm:spPr/>
    </dgm:pt>
    <dgm:pt modelId="{316228FC-0555-4AD1-B509-182B32753AC3}" type="pres">
      <dgm:prSet presAssocID="{B8CC19AF-CBA0-4D40-A12B-9D0C9AC96741}" presName="level3hierChild" presStyleCnt="0"/>
      <dgm:spPr/>
    </dgm:pt>
  </dgm:ptLst>
  <dgm:cxnLst>
    <dgm:cxn modelId="{6AAD7503-44C6-455E-B446-594860E65848}" type="presOf" srcId="{2907D13E-4EC4-40B0-8467-CB918CC07E49}" destId="{70384AF9-2469-40A9-9592-5AACE7175084}" srcOrd="0" destOrd="0" presId="urn:microsoft.com/office/officeart/2005/8/layout/hierarchy2"/>
    <dgm:cxn modelId="{02AD7A06-F4AD-40D3-BDBA-D98E06227214}" type="presOf" srcId="{4F1BF590-A880-4004-B6C4-E584CD568217}" destId="{CE107DA2-9886-4CA8-9509-32D5C5A0C9EE}" srcOrd="1" destOrd="0" presId="urn:microsoft.com/office/officeart/2005/8/layout/hierarchy2"/>
    <dgm:cxn modelId="{D6500B11-D685-40FC-9E3B-EA742C850D36}" type="presOf" srcId="{4D036AE4-4B9D-45F3-A25E-2A63FE945EC7}" destId="{19FE825B-36EF-486E-B9CD-C79C9C40DA50}" srcOrd="0" destOrd="0" presId="urn:microsoft.com/office/officeart/2005/8/layout/hierarchy2"/>
    <dgm:cxn modelId="{0C22CD24-4052-495B-A715-4030A4B1D7AA}" type="presOf" srcId="{B23A9C8E-A442-49A0-A1DD-08F87571E8AC}" destId="{03804EE7-7231-465D-9CF9-5BDB01DAAE5F}" srcOrd="0" destOrd="0" presId="urn:microsoft.com/office/officeart/2005/8/layout/hierarchy2"/>
    <dgm:cxn modelId="{18030928-31F3-4C51-AF16-16B84ECAC317}" type="presOf" srcId="{9656E24A-AA75-4BC7-A736-A1C2E45C2F71}" destId="{16C270DC-FC70-4DC8-BE00-ED4A04DD2D3C}" srcOrd="0" destOrd="0" presId="urn:microsoft.com/office/officeart/2005/8/layout/hierarchy2"/>
    <dgm:cxn modelId="{82AF0D3E-EF95-4FA5-B7E9-353DD7EAF34F}" srcId="{16BD56DA-A5C3-4D71-964E-DFA3747BDC42}" destId="{AE29E6A4-23C2-460F-9A0E-F9A5B88CBC27}" srcOrd="0" destOrd="0" parTransId="{B23A9C8E-A442-49A0-A1DD-08F87571E8AC}" sibTransId="{862847C8-5DAF-44E6-A073-670968E2BB41}"/>
    <dgm:cxn modelId="{9FD48D62-95EE-429D-BF75-38BE94EF217A}" type="presOf" srcId="{B8CC19AF-CBA0-4D40-A12B-9D0C9AC96741}" destId="{EF49A9DB-AED3-4C1C-9C1A-6487D238FF60}" srcOrd="0" destOrd="0" presId="urn:microsoft.com/office/officeart/2005/8/layout/hierarchy2"/>
    <dgm:cxn modelId="{FC32FE6B-92C8-427B-85FA-54D95700C0E3}" type="presOf" srcId="{8E10D32D-78A1-497D-96FC-A39F14B7A9BB}" destId="{8078EAE0-B9E9-4666-A80C-92EEDD5AE56A}" srcOrd="0" destOrd="0" presId="urn:microsoft.com/office/officeart/2005/8/layout/hierarchy2"/>
    <dgm:cxn modelId="{B3BC0F6E-C044-4523-A7EC-1E1DA44D00B4}" srcId="{9656E24A-AA75-4BC7-A736-A1C2E45C2F71}" destId="{A0D9DD9E-E6B9-4610-A095-23DE648E060D}" srcOrd="0" destOrd="0" parTransId="{8E10D32D-78A1-497D-96FC-A39F14B7A9BB}" sibTransId="{B7834B51-C5BB-4809-8D61-06BC369AF978}"/>
    <dgm:cxn modelId="{9899B652-7C91-49DF-8D61-EA3825F37F86}" type="presOf" srcId="{16BD56DA-A5C3-4D71-964E-DFA3747BDC42}" destId="{2CF7012E-B466-46F9-9A90-1DBC0E5D9CED}" srcOrd="0" destOrd="0" presId="urn:microsoft.com/office/officeart/2005/8/layout/hierarchy2"/>
    <dgm:cxn modelId="{CC065580-15D1-4BFE-946B-1EDFB563AA3B}" srcId="{9656E24A-AA75-4BC7-A736-A1C2E45C2F71}" destId="{B8CC19AF-CBA0-4D40-A12B-9D0C9AC96741}" srcOrd="1" destOrd="0" parTransId="{CE956EEA-CA1F-43F4-B135-E441AE8CFC86}" sibTransId="{7AB4DE73-5CEF-47BB-B67D-E648FC8A72D2}"/>
    <dgm:cxn modelId="{D39AB983-B94A-40E4-BC91-45D8A9C5C0D2}" type="presOf" srcId="{AE29E6A4-23C2-460F-9A0E-F9A5B88CBC27}" destId="{C9B846E9-182A-45CC-B7A4-0378FD67C97D}" srcOrd="0" destOrd="0" presId="urn:microsoft.com/office/officeart/2005/8/layout/hierarchy2"/>
    <dgm:cxn modelId="{8D37F689-8D9D-4A74-B2BE-BED7347E3F90}" type="presOf" srcId="{930FC926-DD4E-44E2-86E3-77E580EA3391}" destId="{833BD415-9A15-4B32-BD5B-6E53EA4F08F6}" srcOrd="0" destOrd="0" presId="urn:microsoft.com/office/officeart/2005/8/layout/hierarchy2"/>
    <dgm:cxn modelId="{6D3AF38E-9751-4A5F-A896-3241E26AAA3E}" type="presOf" srcId="{CE956EEA-CA1F-43F4-B135-E441AE8CFC86}" destId="{85A71A1A-078D-4F23-AB1B-9F29CC1B0721}" srcOrd="1" destOrd="0" presId="urn:microsoft.com/office/officeart/2005/8/layout/hierarchy2"/>
    <dgm:cxn modelId="{CBB95390-3135-4EEC-AA50-2E2E8FAB2B66}" type="presOf" srcId="{B23A9C8E-A442-49A0-A1DD-08F87571E8AC}" destId="{3517C650-F6E9-46CA-AAA7-BBA8801DD7D8}" srcOrd="1" destOrd="0" presId="urn:microsoft.com/office/officeart/2005/8/layout/hierarchy2"/>
    <dgm:cxn modelId="{C5DE1D94-4105-42C8-B034-EBA9F8E0FCAC}" srcId="{2907D13E-4EC4-40B0-8467-CB918CC07E49}" destId="{16BD56DA-A5C3-4D71-964E-DFA3747BDC42}" srcOrd="0" destOrd="0" parTransId="{61158453-6ADD-4BD9-AA4B-C8B1162DBC6F}" sibTransId="{248657BB-DDC4-475C-BA26-DE403D8C5C56}"/>
    <dgm:cxn modelId="{5C98B0A7-5DF0-4F50-8FE4-F1AD5FB5E844}" srcId="{2907D13E-4EC4-40B0-8467-CB918CC07E49}" destId="{9656E24A-AA75-4BC7-A736-A1C2E45C2F71}" srcOrd="1" destOrd="0" parTransId="{ABDEFC09-D774-4314-8ECF-37421F79CCC4}" sibTransId="{0AC125C2-F76A-48DA-B830-B861A5E8A874}"/>
    <dgm:cxn modelId="{42AD5ACA-2E57-4391-A3AB-99D701AB3158}" type="presOf" srcId="{FF6B6338-0E4D-4241-B4C0-A52ACF53BEE1}" destId="{0D292D21-634A-4B03-A8E6-8F3938B6771C}" srcOrd="1" destOrd="0" presId="urn:microsoft.com/office/officeart/2005/8/layout/hierarchy2"/>
    <dgm:cxn modelId="{918076D2-D527-4967-BB96-FEA83B97B00C}" type="presOf" srcId="{A0D9DD9E-E6B9-4610-A095-23DE648E060D}" destId="{F845306D-465B-4847-8FB2-7367739F041A}" srcOrd="0" destOrd="0" presId="urn:microsoft.com/office/officeart/2005/8/layout/hierarchy2"/>
    <dgm:cxn modelId="{0441E1D2-9C7D-4248-A53B-B333E4CCCD71}" type="presOf" srcId="{FF6B6338-0E4D-4241-B4C0-A52ACF53BEE1}" destId="{035EE4C2-BC1C-48EA-B14F-97015996176E}" srcOrd="0" destOrd="0" presId="urn:microsoft.com/office/officeart/2005/8/layout/hierarchy2"/>
    <dgm:cxn modelId="{B378BFDB-F911-46ED-BBD7-0182CD3497E9}" srcId="{16BD56DA-A5C3-4D71-964E-DFA3747BDC42}" destId="{930FC926-DD4E-44E2-86E3-77E580EA3391}" srcOrd="2" destOrd="0" parTransId="{4F1BF590-A880-4004-B6C4-E584CD568217}" sibTransId="{E62F2F42-9444-4B07-8673-89578B3C0BC1}"/>
    <dgm:cxn modelId="{1067EBE9-ED73-4D66-B848-FC638D35CFAF}" type="presOf" srcId="{4F1BF590-A880-4004-B6C4-E584CD568217}" destId="{4BB8F76F-A742-4AA0-80B5-EEE513516A6F}" srcOrd="0" destOrd="0" presId="urn:microsoft.com/office/officeart/2005/8/layout/hierarchy2"/>
    <dgm:cxn modelId="{532600F2-0E12-4F0D-8751-F6E5046D1BE7}" type="presOf" srcId="{8E10D32D-78A1-497D-96FC-A39F14B7A9BB}" destId="{2B16BAE9-E20A-46E5-883F-CECDB4ADCFB6}" srcOrd="1" destOrd="0" presId="urn:microsoft.com/office/officeart/2005/8/layout/hierarchy2"/>
    <dgm:cxn modelId="{626F6FF3-7F12-4D08-A5AA-66E0A5C5A64C}" type="presOf" srcId="{CE956EEA-CA1F-43F4-B135-E441AE8CFC86}" destId="{0F8C6668-F8A5-4BC4-82D3-174290CAA838}" srcOrd="0" destOrd="0" presId="urn:microsoft.com/office/officeart/2005/8/layout/hierarchy2"/>
    <dgm:cxn modelId="{44195AFB-DC7F-4899-A294-25BAE1516316}" srcId="{16BD56DA-A5C3-4D71-964E-DFA3747BDC42}" destId="{4D036AE4-4B9D-45F3-A25E-2A63FE945EC7}" srcOrd="1" destOrd="0" parTransId="{FF6B6338-0E4D-4241-B4C0-A52ACF53BEE1}" sibTransId="{969821F3-4F4A-43B4-8DE1-53AAF8C6EABC}"/>
    <dgm:cxn modelId="{6B79F4A2-C82B-492A-9583-3CB65A80F803}" type="presParOf" srcId="{70384AF9-2469-40A9-9592-5AACE7175084}" destId="{EA71B706-3F62-4438-B408-9B2F86DB1FE7}" srcOrd="0" destOrd="0" presId="urn:microsoft.com/office/officeart/2005/8/layout/hierarchy2"/>
    <dgm:cxn modelId="{010B91FA-17CF-4887-A359-25BED714BA1F}" type="presParOf" srcId="{EA71B706-3F62-4438-B408-9B2F86DB1FE7}" destId="{2CF7012E-B466-46F9-9A90-1DBC0E5D9CED}" srcOrd="0" destOrd="0" presId="urn:microsoft.com/office/officeart/2005/8/layout/hierarchy2"/>
    <dgm:cxn modelId="{BEB789A3-A7C0-4F89-8B67-B68F42577546}" type="presParOf" srcId="{EA71B706-3F62-4438-B408-9B2F86DB1FE7}" destId="{7F0B7239-4B02-4FD5-BA30-A68E7AE2C41B}" srcOrd="1" destOrd="0" presId="urn:microsoft.com/office/officeart/2005/8/layout/hierarchy2"/>
    <dgm:cxn modelId="{461D35A9-3107-4D7B-863D-9FB1607BF84B}" type="presParOf" srcId="{7F0B7239-4B02-4FD5-BA30-A68E7AE2C41B}" destId="{03804EE7-7231-465D-9CF9-5BDB01DAAE5F}" srcOrd="0" destOrd="0" presId="urn:microsoft.com/office/officeart/2005/8/layout/hierarchy2"/>
    <dgm:cxn modelId="{BF4EF894-3835-4949-AE0E-93415B9C9E8D}" type="presParOf" srcId="{03804EE7-7231-465D-9CF9-5BDB01DAAE5F}" destId="{3517C650-F6E9-46CA-AAA7-BBA8801DD7D8}" srcOrd="0" destOrd="0" presId="urn:microsoft.com/office/officeart/2005/8/layout/hierarchy2"/>
    <dgm:cxn modelId="{92199389-1D9B-4AC8-9F53-2101B0A3BF3A}" type="presParOf" srcId="{7F0B7239-4B02-4FD5-BA30-A68E7AE2C41B}" destId="{D66FDCD5-A7B8-448B-9005-8236F7F24363}" srcOrd="1" destOrd="0" presId="urn:microsoft.com/office/officeart/2005/8/layout/hierarchy2"/>
    <dgm:cxn modelId="{63C0E3CC-7E21-4859-88FF-3CB55D43B6F7}" type="presParOf" srcId="{D66FDCD5-A7B8-448B-9005-8236F7F24363}" destId="{C9B846E9-182A-45CC-B7A4-0378FD67C97D}" srcOrd="0" destOrd="0" presId="urn:microsoft.com/office/officeart/2005/8/layout/hierarchy2"/>
    <dgm:cxn modelId="{2CFCD277-5294-4ACC-8BC2-B1F6D2663B6B}" type="presParOf" srcId="{D66FDCD5-A7B8-448B-9005-8236F7F24363}" destId="{F4CD4808-D833-48CB-8712-61E85159ABF2}" srcOrd="1" destOrd="0" presId="urn:microsoft.com/office/officeart/2005/8/layout/hierarchy2"/>
    <dgm:cxn modelId="{2E8B761B-2AA9-455F-A78A-632994193941}" type="presParOf" srcId="{7F0B7239-4B02-4FD5-BA30-A68E7AE2C41B}" destId="{035EE4C2-BC1C-48EA-B14F-97015996176E}" srcOrd="2" destOrd="0" presId="urn:microsoft.com/office/officeart/2005/8/layout/hierarchy2"/>
    <dgm:cxn modelId="{5A64B7DD-51CA-4250-979C-24AEB5F847B2}" type="presParOf" srcId="{035EE4C2-BC1C-48EA-B14F-97015996176E}" destId="{0D292D21-634A-4B03-A8E6-8F3938B6771C}" srcOrd="0" destOrd="0" presId="urn:microsoft.com/office/officeart/2005/8/layout/hierarchy2"/>
    <dgm:cxn modelId="{DEE14272-4038-4992-B00F-27926220D84E}" type="presParOf" srcId="{7F0B7239-4B02-4FD5-BA30-A68E7AE2C41B}" destId="{091FD0E6-FE9C-458F-96E2-43D698D42FE0}" srcOrd="3" destOrd="0" presId="urn:microsoft.com/office/officeart/2005/8/layout/hierarchy2"/>
    <dgm:cxn modelId="{E08FF8BC-75E0-43A1-85A4-05B14B0C4D37}" type="presParOf" srcId="{091FD0E6-FE9C-458F-96E2-43D698D42FE0}" destId="{19FE825B-36EF-486E-B9CD-C79C9C40DA50}" srcOrd="0" destOrd="0" presId="urn:microsoft.com/office/officeart/2005/8/layout/hierarchy2"/>
    <dgm:cxn modelId="{1B8568A8-C77F-47AE-B1F5-D55159D14767}" type="presParOf" srcId="{091FD0E6-FE9C-458F-96E2-43D698D42FE0}" destId="{43E0AE64-6DF9-4E99-97CC-87E4D1BF2743}" srcOrd="1" destOrd="0" presId="urn:microsoft.com/office/officeart/2005/8/layout/hierarchy2"/>
    <dgm:cxn modelId="{F254770E-9675-412D-8456-6013280A5BCE}" type="presParOf" srcId="{7F0B7239-4B02-4FD5-BA30-A68E7AE2C41B}" destId="{4BB8F76F-A742-4AA0-80B5-EEE513516A6F}" srcOrd="4" destOrd="0" presId="urn:microsoft.com/office/officeart/2005/8/layout/hierarchy2"/>
    <dgm:cxn modelId="{E38DDD03-A516-47CD-9FF3-BDA24173F0FB}" type="presParOf" srcId="{4BB8F76F-A742-4AA0-80B5-EEE513516A6F}" destId="{CE107DA2-9886-4CA8-9509-32D5C5A0C9EE}" srcOrd="0" destOrd="0" presId="urn:microsoft.com/office/officeart/2005/8/layout/hierarchy2"/>
    <dgm:cxn modelId="{A70DFF6F-2FFC-4BC3-91B4-479EA66EC646}" type="presParOf" srcId="{7F0B7239-4B02-4FD5-BA30-A68E7AE2C41B}" destId="{F1E5D28D-8B59-4E96-AC23-41552B47C6BE}" srcOrd="5" destOrd="0" presId="urn:microsoft.com/office/officeart/2005/8/layout/hierarchy2"/>
    <dgm:cxn modelId="{CBA4AB3C-6097-493D-8E44-EC8A427B81A5}" type="presParOf" srcId="{F1E5D28D-8B59-4E96-AC23-41552B47C6BE}" destId="{833BD415-9A15-4B32-BD5B-6E53EA4F08F6}" srcOrd="0" destOrd="0" presId="urn:microsoft.com/office/officeart/2005/8/layout/hierarchy2"/>
    <dgm:cxn modelId="{982A43A6-3D06-473C-B4FA-BAC2EFD99EF9}" type="presParOf" srcId="{F1E5D28D-8B59-4E96-AC23-41552B47C6BE}" destId="{7E4A70E8-7257-4BA0-B2D6-195706DC2AA0}" srcOrd="1" destOrd="0" presId="urn:microsoft.com/office/officeart/2005/8/layout/hierarchy2"/>
    <dgm:cxn modelId="{E620132B-6537-462B-A978-1B4072DE294C}" type="presParOf" srcId="{70384AF9-2469-40A9-9592-5AACE7175084}" destId="{60CF5A6D-286D-4317-9727-A341698B31B9}" srcOrd="1" destOrd="0" presId="urn:microsoft.com/office/officeart/2005/8/layout/hierarchy2"/>
    <dgm:cxn modelId="{C3CAB462-9548-450E-BF62-755B9CD779B4}" type="presParOf" srcId="{60CF5A6D-286D-4317-9727-A341698B31B9}" destId="{16C270DC-FC70-4DC8-BE00-ED4A04DD2D3C}" srcOrd="0" destOrd="0" presId="urn:microsoft.com/office/officeart/2005/8/layout/hierarchy2"/>
    <dgm:cxn modelId="{7B7DB9ED-0181-4544-81FD-39E52A387966}" type="presParOf" srcId="{60CF5A6D-286D-4317-9727-A341698B31B9}" destId="{5B10BBC3-1EB1-4E45-86F6-9EF060358B96}" srcOrd="1" destOrd="0" presId="urn:microsoft.com/office/officeart/2005/8/layout/hierarchy2"/>
    <dgm:cxn modelId="{F40708BE-7C2C-4F98-8B14-7003EB13BD41}" type="presParOf" srcId="{5B10BBC3-1EB1-4E45-86F6-9EF060358B96}" destId="{8078EAE0-B9E9-4666-A80C-92EEDD5AE56A}" srcOrd="0" destOrd="0" presId="urn:microsoft.com/office/officeart/2005/8/layout/hierarchy2"/>
    <dgm:cxn modelId="{D2E533E2-70A2-4F73-B465-F09EA042E34E}" type="presParOf" srcId="{8078EAE0-B9E9-4666-A80C-92EEDD5AE56A}" destId="{2B16BAE9-E20A-46E5-883F-CECDB4ADCFB6}" srcOrd="0" destOrd="0" presId="urn:microsoft.com/office/officeart/2005/8/layout/hierarchy2"/>
    <dgm:cxn modelId="{F90F14A6-E4DE-42C8-8DEE-F8B576CA9D5F}" type="presParOf" srcId="{5B10BBC3-1EB1-4E45-86F6-9EF060358B96}" destId="{DA664B3D-78E5-4FF1-AB56-07312D51A348}" srcOrd="1" destOrd="0" presId="urn:microsoft.com/office/officeart/2005/8/layout/hierarchy2"/>
    <dgm:cxn modelId="{48AD0044-C680-4DD7-B3F5-F272E6C36D58}" type="presParOf" srcId="{DA664B3D-78E5-4FF1-AB56-07312D51A348}" destId="{F845306D-465B-4847-8FB2-7367739F041A}" srcOrd="0" destOrd="0" presId="urn:microsoft.com/office/officeart/2005/8/layout/hierarchy2"/>
    <dgm:cxn modelId="{09DBA4F7-FF91-4CBF-AC49-81902694920F}" type="presParOf" srcId="{DA664B3D-78E5-4FF1-AB56-07312D51A348}" destId="{C33BD89B-B939-46E3-BB33-E3BE73F13C85}" srcOrd="1" destOrd="0" presId="urn:microsoft.com/office/officeart/2005/8/layout/hierarchy2"/>
    <dgm:cxn modelId="{3EC854B8-E6EF-4A9E-A235-602A207AF558}" type="presParOf" srcId="{5B10BBC3-1EB1-4E45-86F6-9EF060358B96}" destId="{0F8C6668-F8A5-4BC4-82D3-174290CAA838}" srcOrd="2" destOrd="0" presId="urn:microsoft.com/office/officeart/2005/8/layout/hierarchy2"/>
    <dgm:cxn modelId="{CF205FB4-2135-440F-BC93-5CA82F624A42}" type="presParOf" srcId="{0F8C6668-F8A5-4BC4-82D3-174290CAA838}" destId="{85A71A1A-078D-4F23-AB1B-9F29CC1B0721}" srcOrd="0" destOrd="0" presId="urn:microsoft.com/office/officeart/2005/8/layout/hierarchy2"/>
    <dgm:cxn modelId="{A24EFC07-E558-4248-9B4E-C75D3F3F9369}" type="presParOf" srcId="{5B10BBC3-1EB1-4E45-86F6-9EF060358B96}" destId="{ABD766D7-6CDE-4463-B085-85A5CC4E51A0}" srcOrd="3" destOrd="0" presId="urn:microsoft.com/office/officeart/2005/8/layout/hierarchy2"/>
    <dgm:cxn modelId="{37F25378-1852-4DCC-9A38-DE8E0EA479D5}" type="presParOf" srcId="{ABD766D7-6CDE-4463-B085-85A5CC4E51A0}" destId="{EF49A9DB-AED3-4C1C-9C1A-6487D238FF60}" srcOrd="0" destOrd="0" presId="urn:microsoft.com/office/officeart/2005/8/layout/hierarchy2"/>
    <dgm:cxn modelId="{13949D2B-57AA-400D-9960-5797774EB62F}" type="presParOf" srcId="{ABD766D7-6CDE-4463-B085-85A5CC4E51A0}" destId="{316228FC-0555-4AD1-B509-182B32753AC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A22282-08CB-4E3D-BB86-FD2763D00E61}" type="doc">
      <dgm:prSet loTypeId="urn:microsoft.com/office/officeart/2005/8/layout/list1" loCatId="list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38741C01-7851-42BE-87DC-D3978DB2949C}">
      <dgm:prSet/>
      <dgm:spPr/>
      <dgm:t>
        <a:bodyPr/>
        <a:lstStyle/>
        <a:p>
          <a:r>
            <a:rPr lang="it-IT" dirty="0"/>
            <a:t>GRAFICA</a:t>
          </a:r>
          <a:endParaRPr lang="en-US" dirty="0"/>
        </a:p>
      </dgm:t>
    </dgm:pt>
    <dgm:pt modelId="{9B6DEB70-7D37-4EB2-878D-38925C031235}" type="parTrans" cxnId="{8948070A-5429-4923-97BC-92C4CF54DFD1}">
      <dgm:prSet/>
      <dgm:spPr/>
      <dgm:t>
        <a:bodyPr/>
        <a:lstStyle/>
        <a:p>
          <a:endParaRPr lang="en-US"/>
        </a:p>
      </dgm:t>
    </dgm:pt>
    <dgm:pt modelId="{3E6F7947-64D9-4E2F-A26B-ABF54550AD3F}" type="sibTrans" cxnId="{8948070A-5429-4923-97BC-92C4CF54DFD1}">
      <dgm:prSet/>
      <dgm:spPr/>
      <dgm:t>
        <a:bodyPr/>
        <a:lstStyle/>
        <a:p>
          <a:endParaRPr lang="en-US"/>
        </a:p>
      </dgm:t>
    </dgm:pt>
    <dgm:pt modelId="{E651F29D-8135-4A76-862C-D9B25D85C42B}">
      <dgm:prSet/>
      <dgm:spPr/>
      <dgm:t>
        <a:bodyPr/>
        <a:lstStyle/>
        <a:p>
          <a:r>
            <a:rPr lang="it-IT"/>
            <a:t>Bird’s eye view</a:t>
          </a:r>
          <a:endParaRPr lang="en-US"/>
        </a:p>
      </dgm:t>
    </dgm:pt>
    <dgm:pt modelId="{A9DD44AB-8AD2-4E65-A5C2-68220352DFD8}" type="parTrans" cxnId="{70E80C2B-2B2C-45C1-817A-F86758FBCD81}">
      <dgm:prSet/>
      <dgm:spPr/>
      <dgm:t>
        <a:bodyPr/>
        <a:lstStyle/>
        <a:p>
          <a:endParaRPr lang="en-US"/>
        </a:p>
      </dgm:t>
    </dgm:pt>
    <dgm:pt modelId="{AEEF7E24-09BB-434C-9234-9119B68F3660}" type="sibTrans" cxnId="{70E80C2B-2B2C-45C1-817A-F86758FBCD81}">
      <dgm:prSet/>
      <dgm:spPr/>
      <dgm:t>
        <a:bodyPr/>
        <a:lstStyle/>
        <a:p>
          <a:endParaRPr lang="en-US"/>
        </a:p>
      </dgm:t>
    </dgm:pt>
    <dgm:pt modelId="{C1F0885D-5AEF-473C-A6C6-22B5A865203D}">
      <dgm:prSet/>
      <dgm:spPr/>
      <dgm:t>
        <a:bodyPr/>
        <a:lstStyle/>
        <a:p>
          <a:r>
            <a:rPr lang="en-US" dirty="0"/>
            <a:t>SONORO</a:t>
          </a:r>
        </a:p>
      </dgm:t>
    </dgm:pt>
    <dgm:pt modelId="{13196C2D-5CEA-4303-BF86-9E7797ED753A}" type="parTrans" cxnId="{70B92E46-5410-4497-B116-1CDA1A9D013E}">
      <dgm:prSet/>
      <dgm:spPr/>
      <dgm:t>
        <a:bodyPr/>
        <a:lstStyle/>
        <a:p>
          <a:endParaRPr lang="en-US"/>
        </a:p>
      </dgm:t>
    </dgm:pt>
    <dgm:pt modelId="{E9375CC9-C9F8-49C4-AABF-19838F798AFE}" type="sibTrans" cxnId="{70B92E46-5410-4497-B116-1CDA1A9D013E}">
      <dgm:prSet/>
      <dgm:spPr/>
      <dgm:t>
        <a:bodyPr/>
        <a:lstStyle/>
        <a:p>
          <a:endParaRPr lang="en-US"/>
        </a:p>
      </dgm:t>
    </dgm:pt>
    <dgm:pt modelId="{9215BA6D-8996-4552-B2B9-EBE86864C6A3}">
      <dgm:prSet/>
      <dgm:spPr/>
      <dgm:t>
        <a:bodyPr/>
        <a:lstStyle/>
        <a:p>
          <a:r>
            <a:rPr lang="it-IT"/>
            <a:t>Urti</a:t>
          </a:r>
          <a:endParaRPr lang="en-US"/>
        </a:p>
      </dgm:t>
    </dgm:pt>
    <dgm:pt modelId="{4D349500-1153-4427-8BCC-ACC331EF2FF2}" type="parTrans" cxnId="{445A6CDE-781B-4620-80B5-D2CB8AF578B6}">
      <dgm:prSet/>
      <dgm:spPr/>
      <dgm:t>
        <a:bodyPr/>
        <a:lstStyle/>
        <a:p>
          <a:endParaRPr lang="en-US"/>
        </a:p>
      </dgm:t>
    </dgm:pt>
    <dgm:pt modelId="{FABC8FE4-3647-4D89-A6D1-50EFEAE71EC2}" type="sibTrans" cxnId="{445A6CDE-781B-4620-80B5-D2CB8AF578B6}">
      <dgm:prSet/>
      <dgm:spPr/>
      <dgm:t>
        <a:bodyPr/>
        <a:lstStyle/>
        <a:p>
          <a:endParaRPr lang="en-US"/>
        </a:p>
      </dgm:t>
    </dgm:pt>
    <dgm:pt modelId="{0BF9EA02-BE00-4AB9-BA6A-9D53253188E9}">
      <dgm:prSet/>
      <dgm:spPr/>
      <dgm:t>
        <a:bodyPr/>
        <a:lstStyle/>
        <a:p>
          <a:r>
            <a:rPr lang="it-IT"/>
            <a:t>Eliminazione</a:t>
          </a:r>
          <a:endParaRPr lang="en-US"/>
        </a:p>
      </dgm:t>
    </dgm:pt>
    <dgm:pt modelId="{42449DDC-2E70-4301-9805-A27667C30EA7}" type="parTrans" cxnId="{5AB2B69C-242F-4E65-A921-A0B06CC77CDC}">
      <dgm:prSet/>
      <dgm:spPr/>
      <dgm:t>
        <a:bodyPr/>
        <a:lstStyle/>
        <a:p>
          <a:endParaRPr lang="en-US"/>
        </a:p>
      </dgm:t>
    </dgm:pt>
    <dgm:pt modelId="{856B591A-0D3E-45E5-9696-ADD8751BE10D}" type="sibTrans" cxnId="{5AB2B69C-242F-4E65-A921-A0B06CC77CDC}">
      <dgm:prSet/>
      <dgm:spPr/>
      <dgm:t>
        <a:bodyPr/>
        <a:lstStyle/>
        <a:p>
          <a:endParaRPr lang="en-US"/>
        </a:p>
      </dgm:t>
    </dgm:pt>
    <dgm:pt modelId="{3DD5A0AF-F711-4D43-BF1C-06E725B90460}">
      <dgm:prSet/>
      <dgm:spPr/>
      <dgm:t>
        <a:bodyPr/>
        <a:lstStyle/>
        <a:p>
          <a:r>
            <a:rPr lang="it-IT"/>
            <a:t>Power-ups</a:t>
          </a:r>
          <a:endParaRPr lang="en-US"/>
        </a:p>
      </dgm:t>
    </dgm:pt>
    <dgm:pt modelId="{4D1C69F7-4660-4AD4-A55C-4520FC50C003}" type="parTrans" cxnId="{AABA7D25-C32B-4024-8312-B09EA45A2EB1}">
      <dgm:prSet/>
      <dgm:spPr/>
      <dgm:t>
        <a:bodyPr/>
        <a:lstStyle/>
        <a:p>
          <a:endParaRPr lang="en-US"/>
        </a:p>
      </dgm:t>
    </dgm:pt>
    <dgm:pt modelId="{B85FA772-B023-4EEE-A6D1-5D792824AEE0}" type="sibTrans" cxnId="{AABA7D25-C32B-4024-8312-B09EA45A2EB1}">
      <dgm:prSet/>
      <dgm:spPr/>
      <dgm:t>
        <a:bodyPr/>
        <a:lstStyle/>
        <a:p>
          <a:endParaRPr lang="en-US"/>
        </a:p>
      </dgm:t>
    </dgm:pt>
    <dgm:pt modelId="{BDEA307F-1F3F-4232-AA73-432316802C5C}">
      <dgm:prSet/>
      <dgm:spPr/>
      <dgm:t>
        <a:bodyPr/>
        <a:lstStyle/>
        <a:p>
          <a:r>
            <a:rPr lang="it-IT"/>
            <a:t>Musica jungle/elettronico</a:t>
          </a:r>
          <a:endParaRPr lang="en-US"/>
        </a:p>
      </dgm:t>
    </dgm:pt>
    <dgm:pt modelId="{C5B2E463-63B4-4A03-81C3-455BE93B4A70}" type="parTrans" cxnId="{E402D644-4841-4516-83FA-5C2286244507}">
      <dgm:prSet/>
      <dgm:spPr/>
      <dgm:t>
        <a:bodyPr/>
        <a:lstStyle/>
        <a:p>
          <a:endParaRPr lang="en-US"/>
        </a:p>
      </dgm:t>
    </dgm:pt>
    <dgm:pt modelId="{D7A3C5FC-1641-4CB9-A905-26BB9068588A}" type="sibTrans" cxnId="{E402D644-4841-4516-83FA-5C2286244507}">
      <dgm:prSet/>
      <dgm:spPr/>
      <dgm:t>
        <a:bodyPr/>
        <a:lstStyle/>
        <a:p>
          <a:endParaRPr lang="en-US"/>
        </a:p>
      </dgm:t>
    </dgm:pt>
    <dgm:pt modelId="{DBEE029D-72A5-4C6C-816D-BFC6B5F528F4}" type="pres">
      <dgm:prSet presAssocID="{72A22282-08CB-4E3D-BB86-FD2763D00E61}" presName="linear" presStyleCnt="0">
        <dgm:presLayoutVars>
          <dgm:dir/>
          <dgm:animLvl val="lvl"/>
          <dgm:resizeHandles val="exact"/>
        </dgm:presLayoutVars>
      </dgm:prSet>
      <dgm:spPr/>
    </dgm:pt>
    <dgm:pt modelId="{4ABFFAB0-F1CD-4A3E-99DE-0B8BDE0DE55F}" type="pres">
      <dgm:prSet presAssocID="{38741C01-7851-42BE-87DC-D3978DB2949C}" presName="parentLin" presStyleCnt="0"/>
      <dgm:spPr/>
    </dgm:pt>
    <dgm:pt modelId="{909E9C7D-CA71-43AD-9D81-5F2327773108}" type="pres">
      <dgm:prSet presAssocID="{38741C01-7851-42BE-87DC-D3978DB2949C}" presName="parentLeftMargin" presStyleLbl="node1" presStyleIdx="0" presStyleCnt="2"/>
      <dgm:spPr/>
    </dgm:pt>
    <dgm:pt modelId="{9B6D5163-9D14-44F7-BE22-0F9A2ABA076D}" type="pres">
      <dgm:prSet presAssocID="{38741C01-7851-42BE-87DC-D3978DB294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FE4C56-9984-40ED-B85C-38948C489970}" type="pres">
      <dgm:prSet presAssocID="{38741C01-7851-42BE-87DC-D3978DB2949C}" presName="negativeSpace" presStyleCnt="0"/>
      <dgm:spPr/>
    </dgm:pt>
    <dgm:pt modelId="{7A286B48-855A-4ECB-A1C1-462C1EA2A7AA}" type="pres">
      <dgm:prSet presAssocID="{38741C01-7851-42BE-87DC-D3978DB2949C}" presName="childText" presStyleLbl="conFgAcc1" presStyleIdx="0" presStyleCnt="2">
        <dgm:presLayoutVars>
          <dgm:bulletEnabled val="1"/>
        </dgm:presLayoutVars>
      </dgm:prSet>
      <dgm:spPr/>
    </dgm:pt>
    <dgm:pt modelId="{96E42FB3-DD64-4CCF-8F1A-150560C38118}" type="pres">
      <dgm:prSet presAssocID="{3E6F7947-64D9-4E2F-A26B-ABF54550AD3F}" presName="spaceBetweenRectangles" presStyleCnt="0"/>
      <dgm:spPr/>
    </dgm:pt>
    <dgm:pt modelId="{AD6FD5FE-06E5-48A4-BB72-6687394C5FFB}" type="pres">
      <dgm:prSet presAssocID="{C1F0885D-5AEF-473C-A6C6-22B5A865203D}" presName="parentLin" presStyleCnt="0"/>
      <dgm:spPr/>
    </dgm:pt>
    <dgm:pt modelId="{46A19BEE-A876-4624-B57B-D681A6FF6D41}" type="pres">
      <dgm:prSet presAssocID="{C1F0885D-5AEF-473C-A6C6-22B5A865203D}" presName="parentLeftMargin" presStyleLbl="node1" presStyleIdx="0" presStyleCnt="2"/>
      <dgm:spPr/>
    </dgm:pt>
    <dgm:pt modelId="{5BBB4366-787A-4AEE-A13A-D239CBCE722E}" type="pres">
      <dgm:prSet presAssocID="{C1F0885D-5AEF-473C-A6C6-22B5A865203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68956C8-26E7-4A29-A025-1C1E5DAD67D4}" type="pres">
      <dgm:prSet presAssocID="{C1F0885D-5AEF-473C-A6C6-22B5A865203D}" presName="negativeSpace" presStyleCnt="0"/>
      <dgm:spPr/>
    </dgm:pt>
    <dgm:pt modelId="{6EB8B463-FFDA-4D77-8BA1-5382E10C305F}" type="pres">
      <dgm:prSet presAssocID="{C1F0885D-5AEF-473C-A6C6-22B5A865203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948070A-5429-4923-97BC-92C4CF54DFD1}" srcId="{72A22282-08CB-4E3D-BB86-FD2763D00E61}" destId="{38741C01-7851-42BE-87DC-D3978DB2949C}" srcOrd="0" destOrd="0" parTransId="{9B6DEB70-7D37-4EB2-878D-38925C031235}" sibTransId="{3E6F7947-64D9-4E2F-A26B-ABF54550AD3F}"/>
    <dgm:cxn modelId="{2AADAD15-1363-43BA-BABF-E10E335D8575}" type="presOf" srcId="{3DD5A0AF-F711-4D43-BF1C-06E725B90460}" destId="{6EB8B463-FFDA-4D77-8BA1-5382E10C305F}" srcOrd="0" destOrd="2" presId="urn:microsoft.com/office/officeart/2005/8/layout/list1"/>
    <dgm:cxn modelId="{AABA7D25-C32B-4024-8312-B09EA45A2EB1}" srcId="{C1F0885D-5AEF-473C-A6C6-22B5A865203D}" destId="{3DD5A0AF-F711-4D43-BF1C-06E725B90460}" srcOrd="2" destOrd="0" parTransId="{4D1C69F7-4660-4AD4-A55C-4520FC50C003}" sibTransId="{B85FA772-B023-4EEE-A6D1-5D792824AEE0}"/>
    <dgm:cxn modelId="{70E80C2B-2B2C-45C1-817A-F86758FBCD81}" srcId="{38741C01-7851-42BE-87DC-D3978DB2949C}" destId="{E651F29D-8135-4A76-862C-D9B25D85C42B}" srcOrd="0" destOrd="0" parTransId="{A9DD44AB-8AD2-4E65-A5C2-68220352DFD8}" sibTransId="{AEEF7E24-09BB-434C-9234-9119B68F3660}"/>
    <dgm:cxn modelId="{49A47839-44EA-4391-AA9B-98A35CAD97CE}" type="presOf" srcId="{0BF9EA02-BE00-4AB9-BA6A-9D53253188E9}" destId="{6EB8B463-FFDA-4D77-8BA1-5382E10C305F}" srcOrd="0" destOrd="1" presId="urn:microsoft.com/office/officeart/2005/8/layout/list1"/>
    <dgm:cxn modelId="{E402D644-4841-4516-83FA-5C2286244507}" srcId="{C1F0885D-5AEF-473C-A6C6-22B5A865203D}" destId="{BDEA307F-1F3F-4232-AA73-432316802C5C}" srcOrd="3" destOrd="0" parTransId="{C5B2E463-63B4-4A03-81C3-455BE93B4A70}" sibTransId="{D7A3C5FC-1641-4CB9-A905-26BB9068588A}"/>
    <dgm:cxn modelId="{4C613F65-5B71-46FD-8D50-83A47A20EF62}" type="presOf" srcId="{38741C01-7851-42BE-87DC-D3978DB2949C}" destId="{909E9C7D-CA71-43AD-9D81-5F2327773108}" srcOrd="0" destOrd="0" presId="urn:microsoft.com/office/officeart/2005/8/layout/list1"/>
    <dgm:cxn modelId="{70B92E46-5410-4497-B116-1CDA1A9D013E}" srcId="{72A22282-08CB-4E3D-BB86-FD2763D00E61}" destId="{C1F0885D-5AEF-473C-A6C6-22B5A865203D}" srcOrd="1" destOrd="0" parTransId="{13196C2D-5CEA-4303-BF86-9E7797ED753A}" sibTransId="{E9375CC9-C9F8-49C4-AABF-19838F798AFE}"/>
    <dgm:cxn modelId="{9B42F646-5C36-4C71-A9AE-D52B223C0ED0}" type="presOf" srcId="{C1F0885D-5AEF-473C-A6C6-22B5A865203D}" destId="{46A19BEE-A876-4624-B57B-D681A6FF6D41}" srcOrd="0" destOrd="0" presId="urn:microsoft.com/office/officeart/2005/8/layout/list1"/>
    <dgm:cxn modelId="{2BBE8E4C-0609-4C2C-B4F5-D650E4713D15}" type="presOf" srcId="{BDEA307F-1F3F-4232-AA73-432316802C5C}" destId="{6EB8B463-FFDA-4D77-8BA1-5382E10C305F}" srcOrd="0" destOrd="3" presId="urn:microsoft.com/office/officeart/2005/8/layout/list1"/>
    <dgm:cxn modelId="{5AB2B69C-242F-4E65-A921-A0B06CC77CDC}" srcId="{C1F0885D-5AEF-473C-A6C6-22B5A865203D}" destId="{0BF9EA02-BE00-4AB9-BA6A-9D53253188E9}" srcOrd="1" destOrd="0" parTransId="{42449DDC-2E70-4301-9805-A27667C30EA7}" sibTransId="{856B591A-0D3E-45E5-9696-ADD8751BE10D}"/>
    <dgm:cxn modelId="{D311FEC5-93FB-4C93-9E0F-8854DBD03455}" type="presOf" srcId="{9215BA6D-8996-4552-B2B9-EBE86864C6A3}" destId="{6EB8B463-FFDA-4D77-8BA1-5382E10C305F}" srcOrd="0" destOrd="0" presId="urn:microsoft.com/office/officeart/2005/8/layout/list1"/>
    <dgm:cxn modelId="{FC584CCD-F856-423F-A7C2-65AB4A4DACBF}" type="presOf" srcId="{E651F29D-8135-4A76-862C-D9B25D85C42B}" destId="{7A286B48-855A-4ECB-A1C1-462C1EA2A7AA}" srcOrd="0" destOrd="0" presId="urn:microsoft.com/office/officeart/2005/8/layout/list1"/>
    <dgm:cxn modelId="{4B7D82D2-4A05-4138-B51B-1803B56CC9EC}" type="presOf" srcId="{C1F0885D-5AEF-473C-A6C6-22B5A865203D}" destId="{5BBB4366-787A-4AEE-A13A-D239CBCE722E}" srcOrd="1" destOrd="0" presId="urn:microsoft.com/office/officeart/2005/8/layout/list1"/>
    <dgm:cxn modelId="{EE0561DE-B2EB-4C24-A1B6-F936531C8E1D}" type="presOf" srcId="{72A22282-08CB-4E3D-BB86-FD2763D00E61}" destId="{DBEE029D-72A5-4C6C-816D-BFC6B5F528F4}" srcOrd="0" destOrd="0" presId="urn:microsoft.com/office/officeart/2005/8/layout/list1"/>
    <dgm:cxn modelId="{445A6CDE-781B-4620-80B5-D2CB8AF578B6}" srcId="{C1F0885D-5AEF-473C-A6C6-22B5A865203D}" destId="{9215BA6D-8996-4552-B2B9-EBE86864C6A3}" srcOrd="0" destOrd="0" parTransId="{4D349500-1153-4427-8BCC-ACC331EF2FF2}" sibTransId="{FABC8FE4-3647-4D89-A6D1-50EFEAE71EC2}"/>
    <dgm:cxn modelId="{F838CEFD-48B8-4952-9730-5EC944E0C87D}" type="presOf" srcId="{38741C01-7851-42BE-87DC-D3978DB2949C}" destId="{9B6D5163-9D14-44F7-BE22-0F9A2ABA076D}" srcOrd="1" destOrd="0" presId="urn:microsoft.com/office/officeart/2005/8/layout/list1"/>
    <dgm:cxn modelId="{7D0A82CB-9DED-42BB-92FC-4A6149C2EC8C}" type="presParOf" srcId="{DBEE029D-72A5-4C6C-816D-BFC6B5F528F4}" destId="{4ABFFAB0-F1CD-4A3E-99DE-0B8BDE0DE55F}" srcOrd="0" destOrd="0" presId="urn:microsoft.com/office/officeart/2005/8/layout/list1"/>
    <dgm:cxn modelId="{134FC4ED-A2AB-4782-9C49-13A82A696F12}" type="presParOf" srcId="{4ABFFAB0-F1CD-4A3E-99DE-0B8BDE0DE55F}" destId="{909E9C7D-CA71-43AD-9D81-5F2327773108}" srcOrd="0" destOrd="0" presId="urn:microsoft.com/office/officeart/2005/8/layout/list1"/>
    <dgm:cxn modelId="{82AF2537-1FD3-44A0-A0B1-C2C8D39A377C}" type="presParOf" srcId="{4ABFFAB0-F1CD-4A3E-99DE-0B8BDE0DE55F}" destId="{9B6D5163-9D14-44F7-BE22-0F9A2ABA076D}" srcOrd="1" destOrd="0" presId="urn:microsoft.com/office/officeart/2005/8/layout/list1"/>
    <dgm:cxn modelId="{CE4D7A0C-F58E-43BA-92A8-E24C2CF7927E}" type="presParOf" srcId="{DBEE029D-72A5-4C6C-816D-BFC6B5F528F4}" destId="{C6FE4C56-9984-40ED-B85C-38948C489970}" srcOrd="1" destOrd="0" presId="urn:microsoft.com/office/officeart/2005/8/layout/list1"/>
    <dgm:cxn modelId="{18F500DA-26A9-4FDF-8859-0CDCEF6C8E4B}" type="presParOf" srcId="{DBEE029D-72A5-4C6C-816D-BFC6B5F528F4}" destId="{7A286B48-855A-4ECB-A1C1-462C1EA2A7AA}" srcOrd="2" destOrd="0" presId="urn:microsoft.com/office/officeart/2005/8/layout/list1"/>
    <dgm:cxn modelId="{49B00900-E3A4-4EA9-BA83-3ACF36B9CA79}" type="presParOf" srcId="{DBEE029D-72A5-4C6C-816D-BFC6B5F528F4}" destId="{96E42FB3-DD64-4CCF-8F1A-150560C38118}" srcOrd="3" destOrd="0" presId="urn:microsoft.com/office/officeart/2005/8/layout/list1"/>
    <dgm:cxn modelId="{3E246B5B-B910-46F2-975F-A6F4042CA689}" type="presParOf" srcId="{DBEE029D-72A5-4C6C-816D-BFC6B5F528F4}" destId="{AD6FD5FE-06E5-48A4-BB72-6687394C5FFB}" srcOrd="4" destOrd="0" presId="urn:microsoft.com/office/officeart/2005/8/layout/list1"/>
    <dgm:cxn modelId="{FCDD3EA5-84A7-4358-B3CE-116856F72930}" type="presParOf" srcId="{AD6FD5FE-06E5-48A4-BB72-6687394C5FFB}" destId="{46A19BEE-A876-4624-B57B-D681A6FF6D41}" srcOrd="0" destOrd="0" presId="urn:microsoft.com/office/officeart/2005/8/layout/list1"/>
    <dgm:cxn modelId="{7CC2AD66-FBD5-4243-A954-20A28F373C6F}" type="presParOf" srcId="{AD6FD5FE-06E5-48A4-BB72-6687394C5FFB}" destId="{5BBB4366-787A-4AEE-A13A-D239CBCE722E}" srcOrd="1" destOrd="0" presId="urn:microsoft.com/office/officeart/2005/8/layout/list1"/>
    <dgm:cxn modelId="{071D4F66-F978-4201-B324-4FDF41EE4020}" type="presParOf" srcId="{DBEE029D-72A5-4C6C-816D-BFC6B5F528F4}" destId="{868956C8-26E7-4A29-A025-1C1E5DAD67D4}" srcOrd="5" destOrd="0" presId="urn:microsoft.com/office/officeart/2005/8/layout/list1"/>
    <dgm:cxn modelId="{3EBE3AFD-57DE-4BB6-9F76-DF1E29783814}" type="presParOf" srcId="{DBEE029D-72A5-4C6C-816D-BFC6B5F528F4}" destId="{6EB8B463-FFDA-4D77-8BA1-5382E10C305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E9ECE6-58FE-48CD-80DA-7D768C70EB03}" type="doc">
      <dgm:prSet loTypeId="urn:microsoft.com/office/officeart/2005/8/layout/cycle3" loCatId="cycle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E2D8355-110D-45CE-B1C3-1174BD59F1E6}">
      <dgm:prSet custT="1"/>
      <dgm:spPr/>
      <dgm:t>
        <a:bodyPr/>
        <a:lstStyle/>
        <a:p>
          <a:r>
            <a:rPr lang="it-IT" sz="2800"/>
            <a:t>Free-to-play</a:t>
          </a:r>
          <a:endParaRPr lang="en-US" sz="2800"/>
        </a:p>
      </dgm:t>
    </dgm:pt>
    <dgm:pt modelId="{8EF5B7EE-BB3E-4389-9744-84C90975090D}" type="parTrans" cxnId="{1DC7DA82-1AFE-45D6-9CB1-A732A556E089}">
      <dgm:prSet/>
      <dgm:spPr/>
      <dgm:t>
        <a:bodyPr/>
        <a:lstStyle/>
        <a:p>
          <a:endParaRPr lang="en-US" sz="1200"/>
        </a:p>
      </dgm:t>
    </dgm:pt>
    <dgm:pt modelId="{2FD610B2-7B93-4CD9-A134-41C3E4B042E1}" type="sibTrans" cxnId="{1DC7DA82-1AFE-45D6-9CB1-A732A556E089}">
      <dgm:prSet/>
      <dgm:spPr/>
      <dgm:t>
        <a:bodyPr/>
        <a:lstStyle/>
        <a:p>
          <a:endParaRPr lang="en-US" sz="1200"/>
        </a:p>
      </dgm:t>
    </dgm:pt>
    <dgm:pt modelId="{953E1C86-3A6A-4599-9849-EEDF580FCA68}">
      <dgm:prSet custT="1"/>
      <dgm:spPr/>
      <dgm:t>
        <a:bodyPr/>
        <a:lstStyle/>
        <a:p>
          <a:r>
            <a:rPr lang="it-IT" sz="2800"/>
            <a:t>Acquisti in-game</a:t>
          </a:r>
          <a:endParaRPr lang="en-US" sz="2800"/>
        </a:p>
      </dgm:t>
    </dgm:pt>
    <dgm:pt modelId="{9436A4CB-07FB-46C4-9A04-4243DEAC682A}" type="parTrans" cxnId="{E4A74015-B0D8-4716-B93F-32355963A4AA}">
      <dgm:prSet/>
      <dgm:spPr/>
      <dgm:t>
        <a:bodyPr/>
        <a:lstStyle/>
        <a:p>
          <a:endParaRPr lang="en-US" sz="1200"/>
        </a:p>
      </dgm:t>
    </dgm:pt>
    <dgm:pt modelId="{7D7F8390-5B7F-4527-8DB6-C825C3F66E49}" type="sibTrans" cxnId="{E4A74015-B0D8-4716-B93F-32355963A4AA}">
      <dgm:prSet/>
      <dgm:spPr/>
      <dgm:t>
        <a:bodyPr/>
        <a:lstStyle/>
        <a:p>
          <a:endParaRPr lang="en-US" sz="1200"/>
        </a:p>
      </dgm:t>
    </dgm:pt>
    <dgm:pt modelId="{3AACC79B-FA1E-4E9F-9FC1-F35212EFDFBD}">
      <dgm:prSet custT="1"/>
      <dgm:spPr/>
      <dgm:t>
        <a:bodyPr/>
        <a:lstStyle/>
        <a:p>
          <a:r>
            <a:rPr lang="it-IT" sz="2800" dirty="0" err="1"/>
            <a:t>AdMob</a:t>
          </a:r>
          <a:endParaRPr lang="en-US" sz="2800" dirty="0"/>
        </a:p>
      </dgm:t>
    </dgm:pt>
    <dgm:pt modelId="{7350F93B-FD3A-4BB0-9368-60B492A351C6}" type="parTrans" cxnId="{AD36711F-2A46-42AC-9975-6E98B9F9FDF2}">
      <dgm:prSet/>
      <dgm:spPr/>
      <dgm:t>
        <a:bodyPr/>
        <a:lstStyle/>
        <a:p>
          <a:endParaRPr lang="en-US" sz="1200"/>
        </a:p>
      </dgm:t>
    </dgm:pt>
    <dgm:pt modelId="{48C0B384-52A4-4458-9809-A2C92F4C19FA}" type="sibTrans" cxnId="{AD36711F-2A46-42AC-9975-6E98B9F9FDF2}">
      <dgm:prSet/>
      <dgm:spPr/>
      <dgm:t>
        <a:bodyPr/>
        <a:lstStyle/>
        <a:p>
          <a:endParaRPr lang="en-US" sz="1200"/>
        </a:p>
      </dgm:t>
    </dgm:pt>
    <dgm:pt modelId="{6B56D4F2-9B89-4E2E-9769-246F1BA4714B}" type="pres">
      <dgm:prSet presAssocID="{B1E9ECE6-58FE-48CD-80DA-7D768C70EB03}" presName="Name0" presStyleCnt="0">
        <dgm:presLayoutVars>
          <dgm:dir/>
          <dgm:resizeHandles val="exact"/>
        </dgm:presLayoutVars>
      </dgm:prSet>
      <dgm:spPr/>
    </dgm:pt>
    <dgm:pt modelId="{055727CB-2845-4F1C-95F8-C4C82000D115}" type="pres">
      <dgm:prSet presAssocID="{B1E9ECE6-58FE-48CD-80DA-7D768C70EB03}" presName="cycle" presStyleCnt="0"/>
      <dgm:spPr/>
    </dgm:pt>
    <dgm:pt modelId="{52768F7E-BD7E-4167-BC7A-FC65F1642B8E}" type="pres">
      <dgm:prSet presAssocID="{CE2D8355-110D-45CE-B1C3-1174BD59F1E6}" presName="nodeFirstNode" presStyleLbl="node1" presStyleIdx="0" presStyleCnt="3">
        <dgm:presLayoutVars>
          <dgm:bulletEnabled val="1"/>
        </dgm:presLayoutVars>
      </dgm:prSet>
      <dgm:spPr/>
    </dgm:pt>
    <dgm:pt modelId="{72DB71F7-73DA-4727-B313-E6F983EDB695}" type="pres">
      <dgm:prSet presAssocID="{2FD610B2-7B93-4CD9-A134-41C3E4B042E1}" presName="sibTransFirstNode" presStyleLbl="bgShp" presStyleIdx="0" presStyleCnt="1"/>
      <dgm:spPr/>
    </dgm:pt>
    <dgm:pt modelId="{010623FE-216F-4081-8670-B75101B52B4D}" type="pres">
      <dgm:prSet presAssocID="{953E1C86-3A6A-4599-9849-EEDF580FCA68}" presName="nodeFollowingNodes" presStyleLbl="node1" presStyleIdx="1" presStyleCnt="3">
        <dgm:presLayoutVars>
          <dgm:bulletEnabled val="1"/>
        </dgm:presLayoutVars>
      </dgm:prSet>
      <dgm:spPr/>
    </dgm:pt>
    <dgm:pt modelId="{99FCF7B2-52D8-4887-967E-AA378188AE65}" type="pres">
      <dgm:prSet presAssocID="{3AACC79B-FA1E-4E9F-9FC1-F35212EFDFBD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EF90D20B-4A8F-4D83-BD92-67ED9FFF4301}" type="presOf" srcId="{2FD610B2-7B93-4CD9-A134-41C3E4B042E1}" destId="{72DB71F7-73DA-4727-B313-E6F983EDB695}" srcOrd="0" destOrd="0" presId="urn:microsoft.com/office/officeart/2005/8/layout/cycle3"/>
    <dgm:cxn modelId="{E4A74015-B0D8-4716-B93F-32355963A4AA}" srcId="{B1E9ECE6-58FE-48CD-80DA-7D768C70EB03}" destId="{953E1C86-3A6A-4599-9849-EEDF580FCA68}" srcOrd="1" destOrd="0" parTransId="{9436A4CB-07FB-46C4-9A04-4243DEAC682A}" sibTransId="{7D7F8390-5B7F-4527-8DB6-C825C3F66E49}"/>
    <dgm:cxn modelId="{AD36711F-2A46-42AC-9975-6E98B9F9FDF2}" srcId="{B1E9ECE6-58FE-48CD-80DA-7D768C70EB03}" destId="{3AACC79B-FA1E-4E9F-9FC1-F35212EFDFBD}" srcOrd="2" destOrd="0" parTransId="{7350F93B-FD3A-4BB0-9368-60B492A351C6}" sibTransId="{48C0B384-52A4-4458-9809-A2C92F4C19FA}"/>
    <dgm:cxn modelId="{2EBEF45F-6398-41C2-A756-2E45C8BDC3EE}" type="presOf" srcId="{CE2D8355-110D-45CE-B1C3-1174BD59F1E6}" destId="{52768F7E-BD7E-4167-BC7A-FC65F1642B8E}" srcOrd="0" destOrd="0" presId="urn:microsoft.com/office/officeart/2005/8/layout/cycle3"/>
    <dgm:cxn modelId="{1DC7DA82-1AFE-45D6-9CB1-A732A556E089}" srcId="{B1E9ECE6-58FE-48CD-80DA-7D768C70EB03}" destId="{CE2D8355-110D-45CE-B1C3-1174BD59F1E6}" srcOrd="0" destOrd="0" parTransId="{8EF5B7EE-BB3E-4389-9744-84C90975090D}" sibTransId="{2FD610B2-7B93-4CD9-A134-41C3E4B042E1}"/>
    <dgm:cxn modelId="{1E844EBB-B5FC-4AAD-888A-9F996F4EF446}" type="presOf" srcId="{3AACC79B-FA1E-4E9F-9FC1-F35212EFDFBD}" destId="{99FCF7B2-52D8-4887-967E-AA378188AE65}" srcOrd="0" destOrd="0" presId="urn:microsoft.com/office/officeart/2005/8/layout/cycle3"/>
    <dgm:cxn modelId="{2EF20BDA-5C2B-4AF1-AC30-89E790185FE9}" type="presOf" srcId="{953E1C86-3A6A-4599-9849-EEDF580FCA68}" destId="{010623FE-216F-4081-8670-B75101B52B4D}" srcOrd="0" destOrd="0" presId="urn:microsoft.com/office/officeart/2005/8/layout/cycle3"/>
    <dgm:cxn modelId="{28FAD5E0-6D4F-4D9C-B94A-F5AFF68BEEB5}" type="presOf" srcId="{B1E9ECE6-58FE-48CD-80DA-7D768C70EB03}" destId="{6B56D4F2-9B89-4E2E-9769-246F1BA4714B}" srcOrd="0" destOrd="0" presId="urn:microsoft.com/office/officeart/2005/8/layout/cycle3"/>
    <dgm:cxn modelId="{789F42C5-C48C-4B6C-B405-921E763CBC2F}" type="presParOf" srcId="{6B56D4F2-9B89-4E2E-9769-246F1BA4714B}" destId="{055727CB-2845-4F1C-95F8-C4C82000D115}" srcOrd="0" destOrd="0" presId="urn:microsoft.com/office/officeart/2005/8/layout/cycle3"/>
    <dgm:cxn modelId="{F9906544-A593-45E7-B3E2-3BAB15B6F184}" type="presParOf" srcId="{055727CB-2845-4F1C-95F8-C4C82000D115}" destId="{52768F7E-BD7E-4167-BC7A-FC65F1642B8E}" srcOrd="0" destOrd="0" presId="urn:microsoft.com/office/officeart/2005/8/layout/cycle3"/>
    <dgm:cxn modelId="{C62C9959-AF8F-4427-8A96-2CE976474C16}" type="presParOf" srcId="{055727CB-2845-4F1C-95F8-C4C82000D115}" destId="{72DB71F7-73DA-4727-B313-E6F983EDB695}" srcOrd="1" destOrd="0" presId="urn:microsoft.com/office/officeart/2005/8/layout/cycle3"/>
    <dgm:cxn modelId="{216380B8-AE35-4F13-B362-C4C8DB50324E}" type="presParOf" srcId="{055727CB-2845-4F1C-95F8-C4C82000D115}" destId="{010623FE-216F-4081-8670-B75101B52B4D}" srcOrd="2" destOrd="0" presId="urn:microsoft.com/office/officeart/2005/8/layout/cycle3"/>
    <dgm:cxn modelId="{6B78E8C5-B174-48E4-9E2E-0EF7058C3CDA}" type="presParOf" srcId="{055727CB-2845-4F1C-95F8-C4C82000D115}" destId="{99FCF7B2-52D8-4887-967E-AA378188AE65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C227C9-2EF2-422D-A553-EFAB1275279B}">
      <dsp:nvSpPr>
        <dsp:cNvPr id="0" name=""/>
        <dsp:cNvSpPr/>
      </dsp:nvSpPr>
      <dsp:spPr>
        <a:xfrm>
          <a:off x="0" y="0"/>
          <a:ext cx="564197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5D060-309D-4634-9322-5FF085ED7A7A}">
      <dsp:nvSpPr>
        <dsp:cNvPr id="0" name=""/>
        <dsp:cNvSpPr/>
      </dsp:nvSpPr>
      <dsp:spPr>
        <a:xfrm>
          <a:off x="0" y="0"/>
          <a:ext cx="5641974" cy="12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Multiplayer competitiv</a:t>
          </a:r>
          <a:r>
            <a:rPr lang="it-IT" sz="3700" kern="1200" dirty="0"/>
            <a:t>o</a:t>
          </a:r>
          <a:endParaRPr lang="en-US" sz="3700" kern="1200" dirty="0"/>
        </a:p>
      </dsp:txBody>
      <dsp:txXfrm>
        <a:off x="0" y="0"/>
        <a:ext cx="5641974" cy="1230312"/>
      </dsp:txXfrm>
    </dsp:sp>
    <dsp:sp modelId="{DA701766-B22A-4A0E-BC77-7674BF9520B1}">
      <dsp:nvSpPr>
        <dsp:cNvPr id="0" name=""/>
        <dsp:cNvSpPr/>
      </dsp:nvSpPr>
      <dsp:spPr>
        <a:xfrm>
          <a:off x="0" y="1230312"/>
          <a:ext cx="5641974" cy="0"/>
        </a:xfrm>
        <a:prstGeom prst="line">
          <a:avLst/>
        </a:prstGeom>
        <a:solidFill>
          <a:schemeClr val="accent3">
            <a:hueOff val="1968062"/>
            <a:satOff val="-15351"/>
            <a:lumOff val="-392"/>
            <a:alphaOff val="0"/>
          </a:schemeClr>
        </a:solidFill>
        <a:ln w="15875" cap="flat" cmpd="sng" algn="ctr">
          <a:solidFill>
            <a:schemeClr val="accent3">
              <a:hueOff val="1968062"/>
              <a:satOff val="-15351"/>
              <a:lumOff val="-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7C8A9-59C6-4ABF-B8BE-EC3C30558125}">
      <dsp:nvSpPr>
        <dsp:cNvPr id="0" name=""/>
        <dsp:cNvSpPr/>
      </dsp:nvSpPr>
      <dsp:spPr>
        <a:xfrm>
          <a:off x="0" y="1230312"/>
          <a:ext cx="5641974" cy="12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Obbiettivo di sopravvivenza</a:t>
          </a:r>
          <a:endParaRPr lang="en-US" sz="3700" kern="1200" dirty="0"/>
        </a:p>
      </dsp:txBody>
      <dsp:txXfrm>
        <a:off x="0" y="1230312"/>
        <a:ext cx="5641974" cy="1230312"/>
      </dsp:txXfrm>
    </dsp:sp>
    <dsp:sp modelId="{02B79417-7470-4CB1-BE6A-76149A86AD07}">
      <dsp:nvSpPr>
        <dsp:cNvPr id="0" name=""/>
        <dsp:cNvSpPr/>
      </dsp:nvSpPr>
      <dsp:spPr>
        <a:xfrm>
          <a:off x="0" y="2460625"/>
          <a:ext cx="5641974" cy="0"/>
        </a:xfrm>
        <a:prstGeom prst="line">
          <a:avLst/>
        </a:prstGeom>
        <a:solidFill>
          <a:schemeClr val="accent3">
            <a:hueOff val="3936125"/>
            <a:satOff val="-30703"/>
            <a:lumOff val="-785"/>
            <a:alphaOff val="0"/>
          </a:schemeClr>
        </a:solidFill>
        <a:ln w="15875" cap="flat" cmpd="sng" algn="ctr">
          <a:solidFill>
            <a:schemeClr val="accent3">
              <a:hueOff val="3936125"/>
              <a:satOff val="-30703"/>
              <a:lumOff val="-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415AB-7266-4B92-9BFE-0478FCBB111D}">
      <dsp:nvSpPr>
        <dsp:cNvPr id="0" name=""/>
        <dsp:cNvSpPr/>
      </dsp:nvSpPr>
      <dsp:spPr>
        <a:xfrm>
          <a:off x="0" y="2460625"/>
          <a:ext cx="5641974" cy="12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Meccaniche di gioco</a:t>
          </a:r>
          <a:endParaRPr lang="en-US" sz="3700" kern="1200" dirty="0"/>
        </a:p>
      </dsp:txBody>
      <dsp:txXfrm>
        <a:off x="0" y="2460625"/>
        <a:ext cx="5641974" cy="1230312"/>
      </dsp:txXfrm>
    </dsp:sp>
    <dsp:sp modelId="{D603B7DE-C5FA-44EE-AD22-B84A1C05194A}">
      <dsp:nvSpPr>
        <dsp:cNvPr id="0" name=""/>
        <dsp:cNvSpPr/>
      </dsp:nvSpPr>
      <dsp:spPr>
        <a:xfrm>
          <a:off x="0" y="3690937"/>
          <a:ext cx="5641974" cy="0"/>
        </a:xfrm>
        <a:prstGeom prst="line">
          <a:avLst/>
        </a:prstGeom>
        <a:solidFill>
          <a:schemeClr val="accent3">
            <a:hueOff val="5904187"/>
            <a:satOff val="-46054"/>
            <a:lumOff val="-1177"/>
            <a:alphaOff val="0"/>
          </a:schemeClr>
        </a:solidFill>
        <a:ln w="15875" cap="flat" cmpd="sng" algn="ctr">
          <a:solidFill>
            <a:schemeClr val="accent3">
              <a:hueOff val="5904187"/>
              <a:satOff val="-46054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C4A00-122C-46F5-9693-81BA974C23F5}">
      <dsp:nvSpPr>
        <dsp:cNvPr id="0" name=""/>
        <dsp:cNvSpPr/>
      </dsp:nvSpPr>
      <dsp:spPr>
        <a:xfrm>
          <a:off x="0" y="3690937"/>
          <a:ext cx="5641974" cy="12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/>
            <a:t>Partite brevi a round</a:t>
          </a:r>
          <a:endParaRPr lang="en-US" sz="3700" kern="1200" dirty="0"/>
        </a:p>
      </dsp:txBody>
      <dsp:txXfrm>
        <a:off x="0" y="3690937"/>
        <a:ext cx="5641974" cy="1230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2BDAE-5028-47DE-BC3B-6E8C51E380F7}">
      <dsp:nvSpPr>
        <dsp:cNvPr id="0" name=""/>
        <dsp:cNvSpPr/>
      </dsp:nvSpPr>
      <dsp:spPr>
        <a:xfrm rot="5400000">
          <a:off x="3190609" y="599862"/>
          <a:ext cx="2095500" cy="182308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Network</a:t>
          </a:r>
          <a:endParaRPr lang="en-US" sz="1800" kern="1200"/>
        </a:p>
      </dsp:txBody>
      <dsp:txXfrm rot="-5400000">
        <a:off x="3610913" y="790204"/>
        <a:ext cx="1254891" cy="1442402"/>
      </dsp:txXfrm>
    </dsp:sp>
    <dsp:sp modelId="{1CAF334F-6692-45CC-AEAC-6FB14EAA427F}">
      <dsp:nvSpPr>
        <dsp:cNvPr id="0" name=""/>
        <dsp:cNvSpPr/>
      </dsp:nvSpPr>
      <dsp:spPr>
        <a:xfrm>
          <a:off x="5205223" y="882754"/>
          <a:ext cx="2338578" cy="125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954A6-E8C6-4797-BB76-8F840CE01219}">
      <dsp:nvSpPr>
        <dsp:cNvPr id="0" name=""/>
        <dsp:cNvSpPr/>
      </dsp:nvSpPr>
      <dsp:spPr>
        <a:xfrm rot="5400000">
          <a:off x="1221676" y="599862"/>
          <a:ext cx="2095500" cy="182308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1468225"/>
            <a:satOff val="6479"/>
            <a:lumOff val="-1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/>
        </a:p>
      </dsp:txBody>
      <dsp:txXfrm rot="-5400000">
        <a:off x="1641980" y="790204"/>
        <a:ext cx="1254891" cy="1442402"/>
      </dsp:txXfrm>
    </dsp:sp>
    <dsp:sp modelId="{E10FD32E-E9FF-4726-B3D5-16EF91C67D89}">
      <dsp:nvSpPr>
        <dsp:cNvPr id="0" name=""/>
        <dsp:cNvSpPr/>
      </dsp:nvSpPr>
      <dsp:spPr>
        <a:xfrm rot="5400000">
          <a:off x="2202371" y="2378523"/>
          <a:ext cx="2095500" cy="182308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2936450"/>
            <a:satOff val="12957"/>
            <a:lumOff val="-2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Motore fisico JLiquidFun</a:t>
          </a:r>
          <a:endParaRPr lang="en-US" sz="1800" kern="1200" dirty="0"/>
        </a:p>
      </dsp:txBody>
      <dsp:txXfrm rot="-5400000">
        <a:off x="2622675" y="2568865"/>
        <a:ext cx="1254891" cy="1442402"/>
      </dsp:txXfrm>
    </dsp:sp>
    <dsp:sp modelId="{5944B7DC-03EC-4E2C-A003-2E30E2832B2F}">
      <dsp:nvSpPr>
        <dsp:cNvPr id="0" name=""/>
        <dsp:cNvSpPr/>
      </dsp:nvSpPr>
      <dsp:spPr>
        <a:xfrm>
          <a:off x="0" y="2661415"/>
          <a:ext cx="2263140" cy="125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E869C-7FA2-4E6A-B148-6BA19B38B081}">
      <dsp:nvSpPr>
        <dsp:cNvPr id="0" name=""/>
        <dsp:cNvSpPr/>
      </dsp:nvSpPr>
      <dsp:spPr>
        <a:xfrm rot="5400000">
          <a:off x="4171303" y="2378523"/>
          <a:ext cx="2095500" cy="182308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4404675"/>
            <a:satOff val="19436"/>
            <a:lumOff val="-3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/>
        </a:p>
      </dsp:txBody>
      <dsp:txXfrm rot="-5400000">
        <a:off x="4591607" y="2568865"/>
        <a:ext cx="1254891" cy="1442402"/>
      </dsp:txXfrm>
    </dsp:sp>
    <dsp:sp modelId="{F0CC7F86-F857-4666-9D47-5542A477F260}">
      <dsp:nvSpPr>
        <dsp:cNvPr id="0" name=""/>
        <dsp:cNvSpPr/>
      </dsp:nvSpPr>
      <dsp:spPr>
        <a:xfrm rot="5400000">
          <a:off x="3190609" y="4157184"/>
          <a:ext cx="2095500" cy="182308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5872900"/>
            <a:satOff val="25914"/>
            <a:lumOff val="-4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Render grafico Canvas</a:t>
          </a:r>
          <a:endParaRPr lang="en-US" sz="1800" kern="1200" dirty="0"/>
        </a:p>
      </dsp:txBody>
      <dsp:txXfrm rot="-5400000">
        <a:off x="3610913" y="4347526"/>
        <a:ext cx="1254891" cy="1442402"/>
      </dsp:txXfrm>
    </dsp:sp>
    <dsp:sp modelId="{B98A7503-E98D-4A3C-9824-E4F543F990AD}">
      <dsp:nvSpPr>
        <dsp:cNvPr id="0" name=""/>
        <dsp:cNvSpPr/>
      </dsp:nvSpPr>
      <dsp:spPr>
        <a:xfrm>
          <a:off x="5205223" y="4440076"/>
          <a:ext cx="2338578" cy="125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5E856-4EF6-4F52-9A87-995F261E642B}">
      <dsp:nvSpPr>
        <dsp:cNvPr id="0" name=""/>
        <dsp:cNvSpPr/>
      </dsp:nvSpPr>
      <dsp:spPr>
        <a:xfrm rot="5400000">
          <a:off x="1221676" y="4157184"/>
          <a:ext cx="2095500" cy="182308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/>
        </a:p>
      </dsp:txBody>
      <dsp:txXfrm rot="-5400000">
        <a:off x="1641980" y="4347526"/>
        <a:ext cx="1254891" cy="1442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C227C9-2EF2-422D-A553-EFAB1275279B}">
      <dsp:nvSpPr>
        <dsp:cNvPr id="0" name=""/>
        <dsp:cNvSpPr/>
      </dsp:nvSpPr>
      <dsp:spPr>
        <a:xfrm>
          <a:off x="0" y="2402"/>
          <a:ext cx="564197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5D060-309D-4634-9322-5FF085ED7A7A}">
      <dsp:nvSpPr>
        <dsp:cNvPr id="0" name=""/>
        <dsp:cNvSpPr/>
      </dsp:nvSpPr>
      <dsp:spPr>
        <a:xfrm>
          <a:off x="0" y="2402"/>
          <a:ext cx="5641974" cy="16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Pad analogico</a:t>
          </a:r>
          <a:endParaRPr lang="en-US" sz="6500" kern="1200"/>
        </a:p>
      </dsp:txBody>
      <dsp:txXfrm>
        <a:off x="0" y="2402"/>
        <a:ext cx="5641974" cy="1638814"/>
      </dsp:txXfrm>
    </dsp:sp>
    <dsp:sp modelId="{B8ECCB16-BB18-4CFE-9682-F4F6B5E258A7}">
      <dsp:nvSpPr>
        <dsp:cNvPr id="0" name=""/>
        <dsp:cNvSpPr/>
      </dsp:nvSpPr>
      <dsp:spPr>
        <a:xfrm>
          <a:off x="0" y="1641217"/>
          <a:ext cx="5641974" cy="0"/>
        </a:xfrm>
        <a:prstGeom prst="line">
          <a:avLst/>
        </a:prstGeom>
        <a:solidFill>
          <a:schemeClr val="accent3">
            <a:hueOff val="2952094"/>
            <a:satOff val="-23027"/>
            <a:lumOff val="-588"/>
            <a:alphaOff val="0"/>
          </a:schemeClr>
        </a:solidFill>
        <a:ln w="15875" cap="flat" cmpd="sng" algn="ctr">
          <a:solidFill>
            <a:schemeClr val="accent3">
              <a:hueOff val="2952094"/>
              <a:satOff val="-23027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E9F79-6EEE-43AF-8933-99AB983C9B41}">
      <dsp:nvSpPr>
        <dsp:cNvPr id="0" name=""/>
        <dsp:cNvSpPr/>
      </dsp:nvSpPr>
      <dsp:spPr>
        <a:xfrm>
          <a:off x="0" y="1641217"/>
          <a:ext cx="5641974" cy="16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Giroscopio</a:t>
          </a:r>
          <a:endParaRPr lang="en-US" sz="6500" kern="1200" dirty="0"/>
        </a:p>
      </dsp:txBody>
      <dsp:txXfrm>
        <a:off x="0" y="1641217"/>
        <a:ext cx="5641974" cy="1638814"/>
      </dsp:txXfrm>
    </dsp:sp>
    <dsp:sp modelId="{74B6E048-0F68-4555-B98F-31559B8D8432}">
      <dsp:nvSpPr>
        <dsp:cNvPr id="0" name=""/>
        <dsp:cNvSpPr/>
      </dsp:nvSpPr>
      <dsp:spPr>
        <a:xfrm>
          <a:off x="0" y="3280032"/>
          <a:ext cx="5641974" cy="0"/>
        </a:xfrm>
        <a:prstGeom prst="line">
          <a:avLst/>
        </a:prstGeom>
        <a:solidFill>
          <a:schemeClr val="accent3">
            <a:hueOff val="5904187"/>
            <a:satOff val="-46054"/>
            <a:lumOff val="-1177"/>
            <a:alphaOff val="0"/>
          </a:schemeClr>
        </a:solidFill>
        <a:ln w="15875" cap="flat" cmpd="sng" algn="ctr">
          <a:solidFill>
            <a:schemeClr val="accent3">
              <a:hueOff val="5904187"/>
              <a:satOff val="-46054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C4677-E8DA-4361-91CA-742C1904CC5C}">
      <dsp:nvSpPr>
        <dsp:cNvPr id="0" name=""/>
        <dsp:cNvSpPr/>
      </dsp:nvSpPr>
      <dsp:spPr>
        <a:xfrm>
          <a:off x="0" y="3280032"/>
          <a:ext cx="5641974" cy="16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Touch</a:t>
          </a:r>
          <a:endParaRPr lang="en-US" sz="6500" kern="1200"/>
        </a:p>
      </dsp:txBody>
      <dsp:txXfrm>
        <a:off x="0" y="3280032"/>
        <a:ext cx="5641974" cy="16388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7012E-B466-46F9-9A90-1DBC0E5D9CED}">
      <dsp:nvSpPr>
        <dsp:cNvPr id="0" name=""/>
        <dsp:cNvSpPr/>
      </dsp:nvSpPr>
      <dsp:spPr>
        <a:xfrm>
          <a:off x="953496" y="1352412"/>
          <a:ext cx="2348669" cy="11743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Power-up</a:t>
          </a:r>
          <a:br>
            <a:rPr lang="it-IT" sz="2300" kern="1200" dirty="0"/>
          </a:br>
          <a:r>
            <a:rPr lang="it-IT" sz="2300" kern="1200" dirty="0"/>
            <a:t>(immagini sample?)</a:t>
          </a:r>
          <a:endParaRPr lang="en-US" sz="2300" kern="1200" dirty="0"/>
        </a:p>
      </dsp:txBody>
      <dsp:txXfrm>
        <a:off x="987891" y="1386807"/>
        <a:ext cx="2279879" cy="1105544"/>
      </dsp:txXfrm>
    </dsp:sp>
    <dsp:sp modelId="{03804EE7-7231-465D-9CF9-5BDB01DAAE5F}">
      <dsp:nvSpPr>
        <dsp:cNvPr id="0" name=""/>
        <dsp:cNvSpPr/>
      </dsp:nvSpPr>
      <dsp:spPr>
        <a:xfrm rot="18289469">
          <a:off x="2949341" y="1248275"/>
          <a:ext cx="164511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645117" y="1606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730772" y="1223209"/>
        <a:ext cx="82255" cy="82255"/>
      </dsp:txXfrm>
    </dsp:sp>
    <dsp:sp modelId="{C9B846E9-182A-45CC-B7A4-0378FD67C97D}">
      <dsp:nvSpPr>
        <dsp:cNvPr id="0" name=""/>
        <dsp:cNvSpPr/>
      </dsp:nvSpPr>
      <dsp:spPr>
        <a:xfrm>
          <a:off x="4241634" y="1927"/>
          <a:ext cx="2348669" cy="11743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Ridimensionamento del personaggio</a:t>
          </a:r>
          <a:endParaRPr lang="en-US" sz="2300" kern="1200"/>
        </a:p>
      </dsp:txBody>
      <dsp:txXfrm>
        <a:off x="4276029" y="36322"/>
        <a:ext cx="2279879" cy="1105544"/>
      </dsp:txXfrm>
    </dsp:sp>
    <dsp:sp modelId="{035EE4C2-BC1C-48EA-B14F-97015996176E}">
      <dsp:nvSpPr>
        <dsp:cNvPr id="0" name=""/>
        <dsp:cNvSpPr/>
      </dsp:nvSpPr>
      <dsp:spPr>
        <a:xfrm>
          <a:off x="3302166" y="1923518"/>
          <a:ext cx="93946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39467" y="1606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48413" y="1916093"/>
        <a:ext cx="46973" cy="46973"/>
      </dsp:txXfrm>
    </dsp:sp>
    <dsp:sp modelId="{19FE825B-36EF-486E-B9CD-C79C9C40DA50}">
      <dsp:nvSpPr>
        <dsp:cNvPr id="0" name=""/>
        <dsp:cNvSpPr/>
      </dsp:nvSpPr>
      <dsp:spPr>
        <a:xfrm>
          <a:off x="4241634" y="1352412"/>
          <a:ext cx="2348669" cy="11743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Cambio di velocità</a:t>
          </a:r>
          <a:endParaRPr lang="en-US" sz="2300" kern="1200"/>
        </a:p>
      </dsp:txBody>
      <dsp:txXfrm>
        <a:off x="4276029" y="1386807"/>
        <a:ext cx="2279879" cy="1105544"/>
      </dsp:txXfrm>
    </dsp:sp>
    <dsp:sp modelId="{4BB8F76F-A742-4AA0-80B5-EEE513516A6F}">
      <dsp:nvSpPr>
        <dsp:cNvPr id="0" name=""/>
        <dsp:cNvSpPr/>
      </dsp:nvSpPr>
      <dsp:spPr>
        <a:xfrm rot="3310531">
          <a:off x="2949341" y="2598760"/>
          <a:ext cx="164511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645117" y="1606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730772" y="2573695"/>
        <a:ext cx="82255" cy="82255"/>
      </dsp:txXfrm>
    </dsp:sp>
    <dsp:sp modelId="{833BD415-9A15-4B32-BD5B-6E53EA4F08F6}">
      <dsp:nvSpPr>
        <dsp:cNvPr id="0" name=""/>
        <dsp:cNvSpPr/>
      </dsp:nvSpPr>
      <dsp:spPr>
        <a:xfrm>
          <a:off x="4241634" y="2702898"/>
          <a:ext cx="2348669" cy="11743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Armi</a:t>
          </a:r>
          <a:endParaRPr lang="en-US" sz="2300" kern="1200"/>
        </a:p>
      </dsp:txBody>
      <dsp:txXfrm>
        <a:off x="4276029" y="2737293"/>
        <a:ext cx="2279879" cy="1105544"/>
      </dsp:txXfrm>
    </dsp:sp>
    <dsp:sp modelId="{16C270DC-FC70-4DC8-BE00-ED4A04DD2D3C}">
      <dsp:nvSpPr>
        <dsp:cNvPr id="0" name=""/>
        <dsp:cNvSpPr/>
      </dsp:nvSpPr>
      <dsp:spPr>
        <a:xfrm>
          <a:off x="953496" y="4728625"/>
          <a:ext cx="2348669" cy="11743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Diverse mappe</a:t>
          </a:r>
          <a:br>
            <a:rPr lang="it-IT" sz="2300" kern="1200" dirty="0"/>
          </a:br>
          <a:r>
            <a:rPr lang="it-IT" sz="2300" kern="1200" dirty="0"/>
            <a:t>(</a:t>
          </a:r>
          <a:r>
            <a:rPr lang="it-IT" sz="2300" kern="1200" dirty="0" err="1"/>
            <a:t>parsing</a:t>
          </a:r>
          <a:r>
            <a:rPr lang="it-IT" sz="2300" kern="1200" dirty="0"/>
            <a:t>?)</a:t>
          </a:r>
          <a:endParaRPr lang="en-US" sz="2300" kern="1200" dirty="0"/>
        </a:p>
      </dsp:txBody>
      <dsp:txXfrm>
        <a:off x="987891" y="4763020"/>
        <a:ext cx="2279879" cy="1105544"/>
      </dsp:txXfrm>
    </dsp:sp>
    <dsp:sp modelId="{8078EAE0-B9E9-4666-A80C-92EEDD5AE56A}">
      <dsp:nvSpPr>
        <dsp:cNvPr id="0" name=""/>
        <dsp:cNvSpPr/>
      </dsp:nvSpPr>
      <dsp:spPr>
        <a:xfrm rot="19457599">
          <a:off x="3193421" y="4962109"/>
          <a:ext cx="115695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56958" y="1606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42976" y="4949247"/>
        <a:ext cx="57847" cy="57847"/>
      </dsp:txXfrm>
    </dsp:sp>
    <dsp:sp modelId="{F845306D-465B-4847-8FB2-7367739F041A}">
      <dsp:nvSpPr>
        <dsp:cNvPr id="0" name=""/>
        <dsp:cNvSpPr/>
      </dsp:nvSpPr>
      <dsp:spPr>
        <a:xfrm>
          <a:off x="4241634" y="4053383"/>
          <a:ext cx="2348669" cy="11743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Gravità</a:t>
          </a:r>
          <a:endParaRPr lang="en-US" sz="2300" kern="1200"/>
        </a:p>
      </dsp:txBody>
      <dsp:txXfrm>
        <a:off x="4276029" y="4087778"/>
        <a:ext cx="2279879" cy="1105544"/>
      </dsp:txXfrm>
    </dsp:sp>
    <dsp:sp modelId="{0F8C6668-F8A5-4BC4-82D3-174290CAA838}">
      <dsp:nvSpPr>
        <dsp:cNvPr id="0" name=""/>
        <dsp:cNvSpPr/>
      </dsp:nvSpPr>
      <dsp:spPr>
        <a:xfrm rot="2142401">
          <a:off x="3193421" y="5637352"/>
          <a:ext cx="115695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56958" y="16062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42976" y="5624490"/>
        <a:ext cx="57847" cy="57847"/>
      </dsp:txXfrm>
    </dsp:sp>
    <dsp:sp modelId="{EF49A9DB-AED3-4C1C-9C1A-6487D238FF60}">
      <dsp:nvSpPr>
        <dsp:cNvPr id="0" name=""/>
        <dsp:cNvSpPr/>
      </dsp:nvSpPr>
      <dsp:spPr>
        <a:xfrm>
          <a:off x="4241634" y="5403868"/>
          <a:ext cx="2348669" cy="11743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Buchi(?) all’interno dell’arena</a:t>
          </a:r>
          <a:endParaRPr lang="en-US" sz="2300" kern="1200"/>
        </a:p>
      </dsp:txBody>
      <dsp:txXfrm>
        <a:off x="4276029" y="5438263"/>
        <a:ext cx="2279879" cy="11055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86B48-855A-4ECB-A1C1-462C1EA2A7AA}">
      <dsp:nvSpPr>
        <dsp:cNvPr id="0" name=""/>
        <dsp:cNvSpPr/>
      </dsp:nvSpPr>
      <dsp:spPr>
        <a:xfrm>
          <a:off x="0" y="489624"/>
          <a:ext cx="5641974" cy="12285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624840" rIns="43788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/>
            <a:t>Bird’s eye view</a:t>
          </a:r>
          <a:endParaRPr lang="en-US" sz="3000" kern="1200"/>
        </a:p>
      </dsp:txBody>
      <dsp:txXfrm>
        <a:off x="0" y="489624"/>
        <a:ext cx="5641974" cy="1228500"/>
      </dsp:txXfrm>
    </dsp:sp>
    <dsp:sp modelId="{9B6D5163-9D14-44F7-BE22-0F9A2ABA076D}">
      <dsp:nvSpPr>
        <dsp:cNvPr id="0" name=""/>
        <dsp:cNvSpPr/>
      </dsp:nvSpPr>
      <dsp:spPr>
        <a:xfrm>
          <a:off x="282098" y="46824"/>
          <a:ext cx="3949382" cy="885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GRAFICA</a:t>
          </a:r>
          <a:endParaRPr lang="en-US" sz="3000" kern="1200" dirty="0"/>
        </a:p>
      </dsp:txBody>
      <dsp:txXfrm>
        <a:off x="325329" y="90055"/>
        <a:ext cx="3862920" cy="799138"/>
      </dsp:txXfrm>
    </dsp:sp>
    <dsp:sp modelId="{6EB8B463-FFDA-4D77-8BA1-5382E10C305F}">
      <dsp:nvSpPr>
        <dsp:cNvPr id="0" name=""/>
        <dsp:cNvSpPr/>
      </dsp:nvSpPr>
      <dsp:spPr>
        <a:xfrm>
          <a:off x="0" y="2322925"/>
          <a:ext cx="5641974" cy="25515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624840" rIns="43788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/>
            <a:t>Urti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/>
            <a:t>Eliminazione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/>
            <a:t>Power-ups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/>
            <a:t>Musica jungle/elettronico</a:t>
          </a:r>
          <a:endParaRPr lang="en-US" sz="3000" kern="1200"/>
        </a:p>
      </dsp:txBody>
      <dsp:txXfrm>
        <a:off x="0" y="2322925"/>
        <a:ext cx="5641974" cy="2551500"/>
      </dsp:txXfrm>
    </dsp:sp>
    <dsp:sp modelId="{5BBB4366-787A-4AEE-A13A-D239CBCE722E}">
      <dsp:nvSpPr>
        <dsp:cNvPr id="0" name=""/>
        <dsp:cNvSpPr/>
      </dsp:nvSpPr>
      <dsp:spPr>
        <a:xfrm>
          <a:off x="282098" y="1880125"/>
          <a:ext cx="3949382" cy="885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SONORO</a:t>
          </a:r>
        </a:p>
      </dsp:txBody>
      <dsp:txXfrm>
        <a:off x="325329" y="1923356"/>
        <a:ext cx="3862920" cy="7991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B71F7-73DA-4727-B313-E6F983EDB695}">
      <dsp:nvSpPr>
        <dsp:cNvPr id="0" name=""/>
        <dsp:cNvSpPr/>
      </dsp:nvSpPr>
      <dsp:spPr>
        <a:xfrm>
          <a:off x="874313" y="310377"/>
          <a:ext cx="3893347" cy="3893347"/>
        </a:xfrm>
        <a:prstGeom prst="circularArrow">
          <a:avLst>
            <a:gd name="adj1" fmla="val 5689"/>
            <a:gd name="adj2" fmla="val 340510"/>
            <a:gd name="adj3" fmla="val 12508693"/>
            <a:gd name="adj4" fmla="val 18208011"/>
            <a:gd name="adj5" fmla="val 5908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68F7E-BD7E-4167-BC7A-FC65F1642B8E}">
      <dsp:nvSpPr>
        <dsp:cNvPr id="0" name=""/>
        <dsp:cNvSpPr/>
      </dsp:nvSpPr>
      <dsp:spPr>
        <a:xfrm>
          <a:off x="1476610" y="510532"/>
          <a:ext cx="2688753" cy="13443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Free-to-play</a:t>
          </a:r>
          <a:endParaRPr lang="en-US" sz="2800" kern="1200"/>
        </a:p>
      </dsp:txBody>
      <dsp:txXfrm>
        <a:off x="1542237" y="576159"/>
        <a:ext cx="2557499" cy="1213122"/>
      </dsp:txXfrm>
    </dsp:sp>
    <dsp:sp modelId="{010623FE-216F-4081-8670-B75101B52B4D}">
      <dsp:nvSpPr>
        <dsp:cNvPr id="0" name=""/>
        <dsp:cNvSpPr/>
      </dsp:nvSpPr>
      <dsp:spPr>
        <a:xfrm>
          <a:off x="2952207" y="3066340"/>
          <a:ext cx="2688753" cy="13443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Acquisti in-game</a:t>
          </a:r>
          <a:endParaRPr lang="en-US" sz="2800" kern="1200"/>
        </a:p>
      </dsp:txBody>
      <dsp:txXfrm>
        <a:off x="3017834" y="3131967"/>
        <a:ext cx="2557499" cy="1213122"/>
      </dsp:txXfrm>
    </dsp:sp>
    <dsp:sp modelId="{99FCF7B2-52D8-4887-967E-AA378188AE65}">
      <dsp:nvSpPr>
        <dsp:cNvPr id="0" name=""/>
        <dsp:cNvSpPr/>
      </dsp:nvSpPr>
      <dsp:spPr>
        <a:xfrm>
          <a:off x="1014" y="3066340"/>
          <a:ext cx="2688753" cy="134437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/>
            <a:t>AdMob</a:t>
          </a:r>
          <a:endParaRPr lang="en-US" sz="2800" kern="1200" dirty="0"/>
        </a:p>
      </dsp:txBody>
      <dsp:txXfrm>
        <a:off x="66641" y="3131967"/>
        <a:ext cx="2557499" cy="1213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26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5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16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7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0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5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4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0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0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45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7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21B21A-3113-466D-8CC4-94ECA655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Outta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Circle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14B5A6-0B7B-4575-B1CC-F12A3FB9B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An online competitive multiplayer casual indie game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AADBF5CD-C65E-4172-BB8F-6EF94490A34F}"/>
              </a:ext>
            </a:extLst>
          </p:cNvPr>
          <p:cNvSpPr txBox="1">
            <a:spLocks/>
          </p:cNvSpPr>
          <p:nvPr/>
        </p:nvSpPr>
        <p:spPr>
          <a:xfrm>
            <a:off x="3321326" y="5810926"/>
            <a:ext cx="4908274" cy="453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Mirko Alicastro | Daniele Cuomo | Riccardo </a:t>
            </a:r>
            <a:r>
              <a:rPr lang="it-IT" dirty="0" err="1"/>
              <a:t>Grieco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587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D94FA9-C45D-4B8D-B810-59C50E4D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43467"/>
            <a:ext cx="4648199" cy="557106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idea di gioco</a:t>
            </a:r>
          </a:p>
        </p:txBody>
      </p:sp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C0E792B9-065F-4DD2-9CE6-891C691B56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7050955"/>
              </p:ext>
            </p:extLst>
          </p:nvPr>
        </p:nvGraphicFramePr>
        <p:xfrm>
          <a:off x="5756275" y="11064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85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D94FA9-C45D-4B8D-B810-59C50E4D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467"/>
            <a:ext cx="4648198" cy="557106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Sketch Ambizioso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1A0AD9F-48C7-4EC2-9FB0-5F183563F0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" r="2744" b="3"/>
          <a:stretch/>
        </p:blipFill>
        <p:spPr>
          <a:xfrm>
            <a:off x="5702105" y="643467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3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6F7FAA46-F63C-45FE-B4F0-A7E677E9F4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DA9B7795-7E78-4F68-B6FE-6ECC916562C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2">
            <a:extLst>
              <a:ext uri="{FF2B5EF4-FFF2-40B4-BE49-F238E27FC236}">
                <a16:creationId xmlns:a16="http://schemas.microsoft.com/office/drawing/2014/main" id="{5B3C6E60-CC9B-44DA-ABA3-9E9DA4586A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2DBC7D7D-EC41-47D2-BDDD-BB626AC3A6C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A36229AD-4324-4161-AD68-AC4B2F07C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" y="10551"/>
            <a:ext cx="12173242" cy="685897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76A8605-38E4-4311-8588-61AC5114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 err="1">
                <a:solidFill>
                  <a:srgbClr val="FFFFFF"/>
                </a:solidFill>
              </a:rPr>
              <a:t>Similitudine</a:t>
            </a:r>
            <a:endParaRPr lang="en-US" spc="200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7D5151-393B-4BB0-AE5F-FF636644F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4960137"/>
            <a:ext cx="3200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CRASH BASH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51C579B-40AD-409F-BAFE-2AEB6C045FA9}"/>
              </a:ext>
            </a:extLst>
          </p:cNvPr>
          <p:cNvCxnSpPr>
            <a:cxnSpLocks/>
          </p:cNvCxnSpPr>
          <p:nvPr/>
        </p:nvCxnSpPr>
        <p:spPr>
          <a:xfrm>
            <a:off x="8386842" y="5264106"/>
            <a:ext cx="0" cy="80649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34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6A8605-38E4-4311-8588-61AC5114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43467"/>
            <a:ext cx="4648199" cy="5571066"/>
          </a:xfrm>
        </p:spPr>
        <p:txBody>
          <a:bodyPr>
            <a:normAutofit/>
          </a:bodyPr>
          <a:lstStyle/>
          <a:p>
            <a:pPr algn="ctr"/>
            <a:r>
              <a:rPr lang="it-IT" sz="4600" dirty="0">
                <a:solidFill>
                  <a:srgbClr val="FFFFFF"/>
                </a:solidFill>
              </a:rPr>
              <a:t>Caratteristiche  tecniche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6117E8B-8F6A-42DD-A055-8109B86E67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947521"/>
              </p:ext>
            </p:extLst>
          </p:nvPr>
        </p:nvGraphicFramePr>
        <p:xfrm>
          <a:off x="4648199" y="120492"/>
          <a:ext cx="7543802" cy="658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293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6A8605-38E4-4311-8588-61AC5114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467"/>
            <a:ext cx="4648198" cy="557106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Gameplay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D3BFD1E-15F4-49A1-8CDB-855C27EBE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517727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520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6A8605-38E4-4311-8588-61AC5114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43467"/>
            <a:ext cx="4648199" cy="557106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Moduli</a:t>
            </a:r>
          </a:p>
        </p:txBody>
      </p:sp>
      <p:graphicFrame>
        <p:nvGraphicFramePr>
          <p:cNvPr id="13" name="Segnaposto contenuto 2">
            <a:extLst>
              <a:ext uri="{FF2B5EF4-FFF2-40B4-BE49-F238E27FC236}">
                <a16:creationId xmlns:a16="http://schemas.microsoft.com/office/drawing/2014/main" id="{19D9113D-E1AA-40F5-BE64-866D52D589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780222"/>
              </p:ext>
            </p:extLst>
          </p:nvPr>
        </p:nvGraphicFramePr>
        <p:xfrm>
          <a:off x="4648198" y="120491"/>
          <a:ext cx="7543801" cy="658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861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6A8605-38E4-4311-8588-61AC5114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43467"/>
            <a:ext cx="4648199" cy="557106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Grafica e suoni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DF4B9D8-5A7A-494E-9CF4-37994879B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84190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35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FCA12B-3828-43E7-A653-459B45C9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43467"/>
            <a:ext cx="4648199" cy="557106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Business Model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3649C46B-6001-425A-A64B-5F7E1FF5E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496369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0639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207</TotalTime>
  <Words>90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Integrale</vt:lpstr>
      <vt:lpstr>Outta my Circle</vt:lpstr>
      <vt:lpstr>idea di gioco</vt:lpstr>
      <vt:lpstr>Sketch Ambizioso</vt:lpstr>
      <vt:lpstr>Similitudine</vt:lpstr>
      <vt:lpstr>Caratteristiche  tecniche</vt:lpstr>
      <vt:lpstr>Gameplay</vt:lpstr>
      <vt:lpstr>Moduli</vt:lpstr>
      <vt:lpstr>Grafica e suoni</vt:lpstr>
      <vt:lpstr>Business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Outta my Circle!</dc:title>
  <dc:creator>Mirko Alicastro; Daniele Cuomo; Riccardo Grieco</dc:creator>
  <cp:lastModifiedBy>Mirko Alicastro</cp:lastModifiedBy>
  <cp:revision>25</cp:revision>
  <dcterms:created xsi:type="dcterms:W3CDTF">2018-04-20T14:22:22Z</dcterms:created>
  <dcterms:modified xsi:type="dcterms:W3CDTF">2018-04-23T18:18:14Z</dcterms:modified>
</cp:coreProperties>
</file>