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6CAFC-83FD-499A-AD5E-1C3C26C2C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217775-AFD8-4852-87BF-DC6A14DBF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23C1C-4256-4E01-BCF1-559E485D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9F7BD0-2F84-4731-BC35-E4FAD9AC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E804D-DF1F-4815-907D-0ACDB368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6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FB630-A66C-4760-9E58-0EFEFB68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01BDC6-BB9E-44DA-A9D5-FA82861F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C2B1FC-D014-4D65-80C1-AD78E5B3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3B00D7-A0D4-4D84-B862-6D1D343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D3F927-FFDA-4124-8B69-C45A30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43C50-A714-4B5C-8722-A45601F12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4E3967-4CEB-45BA-8C9D-9506B4B0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984C1C-B4B6-47F4-A890-DA6EE34E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9563F-3F68-4E8F-B7C3-71AB5A74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1777C-4845-4CB3-8BB5-0B0BB43E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6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48B93-1190-4367-9E14-21755B5A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BB23E-1F6E-4F82-8089-6A909E5B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2BDE2-7F0D-494F-B08F-EF78665D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244BD-D2ED-43D6-87D0-426661BB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0ECC99-4844-47E3-B6F8-8F3EF05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2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E68E5-85E1-4CAE-99A1-ACE018CE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57AB44-767B-40D0-B87A-E6B8E0B3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F9508-F06E-4859-AE12-2D195462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6FB84-80B5-4596-9AD0-62CF4207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7A97EE-5A51-47B0-B2F9-4FA028CF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33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C648D-E0C9-4062-8588-1F2320C2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3BB91-E0F6-48E0-877D-38B896EB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6487BD-BF21-4879-801F-096324E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291342-E5AC-4E62-8690-627E43E4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87B305-D54A-41F8-97FE-6A24FD05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329A68-50E8-4184-928A-8506E796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74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F02B5-A738-4808-A432-5030CE3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150374-B13E-4B0D-9823-B1DD1803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E77BF9-99A3-4600-8ECC-4558F508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A0907D-663E-4A39-8DE7-C454FEBE0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ED169E-891C-4EB9-B351-9F51BD383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CD87BE-E35E-4A32-83E6-84A5BE72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A3C3DD-1C91-46CB-85B5-4D848821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FAE8C5-4F99-427E-8E38-0F162F83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2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73A8C-76EB-4FB3-B3FC-B1F589CE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928578B-C3CA-46F4-96E9-595ABD6B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3297CF-300E-4A5C-8E90-4A4774C4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32AA1-70A5-4A24-9CDC-8D7F5CFF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F7A93B-9282-4FD6-961A-57EC64F1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82661A-FE0B-46C4-9FE5-3B9A3A44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906AE2-AAA7-40D8-B9AD-46397D89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E4A0F-185C-4D10-8B44-D6523689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EB037-D5B1-42A4-B1E6-2846126F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E6B42B-9920-4429-B014-82B40856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384B8F-714F-4C2B-95AD-D9EB99A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8F3304-82D0-45BC-AA00-B252185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74479D-D1BF-4E4B-AE60-D07A5C7A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8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8344F-0D4C-4946-9B9F-5C1954E3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3238AF-A5E5-47BB-B0CB-BD63CC04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FFDDC-F94C-4ECD-A58C-DC3E2A7E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07971E-C78C-44D8-AABB-E943348A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94846-67B0-43D0-8D6F-713048C0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06F5CD-C0D0-4A40-BBC8-0F33F50F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96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4C7092-767B-4B55-A2A3-BC7724CC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F2CAB1-8602-4E5A-804D-5CCDDF30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9D9942-0C65-476B-8786-A9E290D3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DAD2-926F-4BA8-8279-512D479E8B32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67011-256F-4AC0-B155-BC6673CDD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659D0-6F2C-40AA-888D-73FE17002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8260-4434-4001-9B32-D25B1BA91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8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0DA902A-6B1F-4D02-959E-4D893AEB06B7}"/>
              </a:ext>
            </a:extLst>
          </p:cNvPr>
          <p:cNvSpPr/>
          <p:nvPr/>
        </p:nvSpPr>
        <p:spPr>
          <a:xfrm>
            <a:off x="748145" y="2869045"/>
            <a:ext cx="2142837" cy="1119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3E6E47C-3033-459F-A7E5-8A95FB5683D3}"/>
              </a:ext>
            </a:extLst>
          </p:cNvPr>
          <p:cNvSpPr/>
          <p:nvPr/>
        </p:nvSpPr>
        <p:spPr>
          <a:xfrm>
            <a:off x="5024581" y="2869044"/>
            <a:ext cx="2142837" cy="1119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GAME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13186FA-14E6-42BA-92C1-D7684E3FBA9F}"/>
              </a:ext>
            </a:extLst>
          </p:cNvPr>
          <p:cNvSpPr/>
          <p:nvPr/>
        </p:nvSpPr>
        <p:spPr>
          <a:xfrm>
            <a:off x="9301017" y="1749135"/>
            <a:ext cx="2142837" cy="1119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</a:p>
          <a:p>
            <a:pPr algn="ctr"/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DD22885-3950-438E-A2B6-F40A26EC510C}"/>
              </a:ext>
            </a:extLst>
          </p:cNvPr>
          <p:cNvSpPr/>
          <p:nvPr/>
        </p:nvSpPr>
        <p:spPr>
          <a:xfrm>
            <a:off x="9301016" y="3988953"/>
            <a:ext cx="2142837" cy="11199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E8B5B59-7568-4D2E-946F-8FADEDDD864E}"/>
              </a:ext>
            </a:extLst>
          </p:cNvPr>
          <p:cNvCxnSpPr/>
          <p:nvPr/>
        </p:nvCxnSpPr>
        <p:spPr>
          <a:xfrm>
            <a:off x="3177309" y="3428998"/>
            <a:ext cx="157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9BF8027C-257C-4C8D-A5DF-2D3597868397}"/>
              </a:ext>
            </a:extLst>
          </p:cNvPr>
          <p:cNvCxnSpPr/>
          <p:nvPr/>
        </p:nvCxnSpPr>
        <p:spPr>
          <a:xfrm flipV="1">
            <a:off x="7416800" y="2309089"/>
            <a:ext cx="1644073" cy="868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89DF8841-B35F-4C85-B082-470BEA0AE720}"/>
              </a:ext>
            </a:extLst>
          </p:cNvPr>
          <p:cNvCxnSpPr>
            <a:cxnSpLocks/>
          </p:cNvCxnSpPr>
          <p:nvPr/>
        </p:nvCxnSpPr>
        <p:spPr>
          <a:xfrm>
            <a:off x="7416800" y="3680692"/>
            <a:ext cx="1625602" cy="868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9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Matarese</dc:creator>
  <cp:lastModifiedBy>Marco Matarese</cp:lastModifiedBy>
  <cp:revision>2</cp:revision>
  <cp:lastPrinted>2019-03-07T08:37:21Z</cp:lastPrinted>
  <dcterms:created xsi:type="dcterms:W3CDTF">2019-03-07T08:36:32Z</dcterms:created>
  <dcterms:modified xsi:type="dcterms:W3CDTF">2019-03-07T15:33:29Z</dcterms:modified>
</cp:coreProperties>
</file>