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050BA-FDDC-4B02-AB5D-1F5AFFFC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B36644-DB67-493E-887A-A608A2A15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86A776-C39C-40F8-9C69-D8F5AAFE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36AD5-7A10-4CC1-AD7D-16E0B06D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763C1E-4DFA-4117-A4AB-01A5AD1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7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E8072-1620-4E0A-9BDA-019DBFB6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DC56FD-FEC7-4B20-A9BC-578EBA03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A2136B-A405-4620-B74D-8DF9E640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A621BB-DB0C-49C6-9C84-BDDE2357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CA3D4-CB07-438C-A926-BBAB531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1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F04E7C-8B9A-4A13-ACD3-3CA708DC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4A646F-E865-4CE9-B1F0-7A4E5B00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95CF5-DD78-4AA0-A8E7-1C315CF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2F8B9-A1E0-4000-BE7C-EC67509A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E856F-2A68-43F7-B62D-EFB98DB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04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FCC09-1F94-4829-9A35-5689C22D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D65DC-E0D4-49AA-91DB-27504482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4860C5-5037-4281-B842-0A8EB510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F2483-C2B5-4213-A24F-4C5C53CF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EE4343-11DA-442B-95CB-AF4CEFEB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79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AF527-1159-4560-AAB6-72AB4D2B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2978CE-2D93-45EB-BD58-28ECBC86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F34DB-BB09-4ECE-9994-BC775023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736353-8867-48CC-B2A9-B06EB8B0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B6B5BB-9701-48B9-B3EE-0CB62ED4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0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A6BCB-75C5-4E9E-BA20-E9C235DC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3C15B-B2B9-4A04-BBE4-34916FBDE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61E2A4-FF42-4E6C-834B-B0501F2BA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EDCCF7-EB4E-42D6-A51A-1A251854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2C3B1E-CB10-4B9D-9E03-E4A17036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B687BE-6193-4496-8188-2AB4D4B2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3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B0C98-267A-4988-9AA1-384B1C4D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6401A0-3E55-4514-B7ED-CE861FA6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B92D01-3FB9-4A0C-9808-3F98C764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932615-AF0E-4B78-8DF9-516D6E7F7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2CC826D-8DD5-4D4C-A3DB-4988B35DB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1E30545-C7F9-43CD-A057-BC0DE589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A022BD-D89C-4539-8CCB-2F20363A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50A027-8D14-4CC6-AC2B-DD31024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6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6C747-ABF1-4FB5-AC9D-4E49B9AF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D969DC-D589-4151-9B2B-0F754ABC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2BBED5-DB6A-4AAD-84C7-DDE1C12E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436640-FEB3-409A-9474-4877FA23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9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855267-2F7E-4046-8090-8C692C62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B9DB35-186E-49C9-A0DF-16C0A36D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308A92-6F87-45EC-A4B2-CCA5050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98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DFC4D-EBED-45EC-8456-2FA5971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1969A-3BF3-4836-9E42-4C613764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3F6CB1-2FDE-4B89-9CDA-2ECAC312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8F930-31B5-4D4A-83AC-CEB6577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89ECD7-08EA-485B-AF85-A91BC75E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948BD-1AE5-4F88-AE4E-E3831F47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2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A90FB-0F36-4292-896C-C3E51DCF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4189AB-6C76-45A5-8A64-E88B94898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FF7C4C-20DA-499B-8491-5D5ED4BB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65EACF-4CE9-4E9C-83BB-2233E2A5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85A534-5A65-4B0A-9432-36617877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A5B1D8-535F-4133-8267-CDC5AB6E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5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A6594A-0C5F-48F5-8BB2-CB166B5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49B750-0BE6-430D-853A-8AC43254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C5593-EA12-4341-9B2A-61AADCEC1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78D5-F086-4A90-B774-C3F3E480B36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142C5-A0AC-4E28-AA03-838BC5D72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0A2ABF-4A35-4090-893B-23F44C3F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8819-7B46-447A-995A-4F7B5AA7D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6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e 71">
            <a:extLst>
              <a:ext uri="{FF2B5EF4-FFF2-40B4-BE49-F238E27FC236}">
                <a16:creationId xmlns:a16="http://schemas.microsoft.com/office/drawing/2014/main" id="{6195C24B-797F-4BF1-BA2F-E1B0170FF66B}"/>
              </a:ext>
            </a:extLst>
          </p:cNvPr>
          <p:cNvSpPr/>
          <p:nvPr/>
        </p:nvSpPr>
        <p:spPr>
          <a:xfrm>
            <a:off x="5943594" y="1911943"/>
            <a:ext cx="378689" cy="37869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ABFBB75-7527-4AE2-B2A8-90492335031F}"/>
              </a:ext>
            </a:extLst>
          </p:cNvPr>
          <p:cNvSpPr/>
          <p:nvPr/>
        </p:nvSpPr>
        <p:spPr>
          <a:xfrm>
            <a:off x="932865" y="5347865"/>
            <a:ext cx="1560945" cy="738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RGB-D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DB2D97F-6A9F-47D4-871B-E3D71A031022}"/>
              </a:ext>
            </a:extLst>
          </p:cNvPr>
          <p:cNvSpPr/>
          <p:nvPr/>
        </p:nvSpPr>
        <p:spPr>
          <a:xfrm>
            <a:off x="3532902" y="5347864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9C3A03C-FA48-4748-B573-D9BE321D9FE9}"/>
              </a:ext>
            </a:extLst>
          </p:cNvPr>
          <p:cNvSpPr/>
          <p:nvPr/>
        </p:nvSpPr>
        <p:spPr>
          <a:xfrm>
            <a:off x="6132939" y="5384808"/>
            <a:ext cx="163483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COLOR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8016F14-6F4E-471A-830D-B5EDB6B6AA5B}"/>
              </a:ext>
            </a:extLst>
          </p:cNvPr>
          <p:cNvSpPr/>
          <p:nvPr/>
        </p:nvSpPr>
        <p:spPr>
          <a:xfrm>
            <a:off x="8806866" y="5347863"/>
            <a:ext cx="2165926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FOUND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8B7DB93-172F-452D-A6DF-4327CDF9ED5A}"/>
              </a:ext>
            </a:extLst>
          </p:cNvPr>
          <p:cNvSpPr/>
          <p:nvPr/>
        </p:nvSpPr>
        <p:spPr>
          <a:xfrm>
            <a:off x="877447" y="1547117"/>
            <a:ext cx="1560945" cy="738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50FE99C-6E68-4257-B728-EB814CCCA369}"/>
              </a:ext>
            </a:extLst>
          </p:cNvPr>
          <p:cNvSpPr/>
          <p:nvPr/>
        </p:nvSpPr>
        <p:spPr>
          <a:xfrm>
            <a:off x="3477483" y="2092060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7341609-16F4-4F17-984E-D33BA7C0466F}"/>
              </a:ext>
            </a:extLst>
          </p:cNvPr>
          <p:cNvSpPr/>
          <p:nvPr/>
        </p:nvSpPr>
        <p:spPr>
          <a:xfrm>
            <a:off x="6770240" y="1547116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E50A8A6-7DD4-462D-A470-66C5630D2499}"/>
              </a:ext>
            </a:extLst>
          </p:cNvPr>
          <p:cNvSpPr/>
          <p:nvPr/>
        </p:nvSpPr>
        <p:spPr>
          <a:xfrm>
            <a:off x="9746659" y="1547115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ADBE5EC-9B02-485E-8177-3B3D7631E8A7}"/>
              </a:ext>
            </a:extLst>
          </p:cNvPr>
          <p:cNvSpPr/>
          <p:nvPr/>
        </p:nvSpPr>
        <p:spPr>
          <a:xfrm>
            <a:off x="9361041" y="3031863"/>
            <a:ext cx="1946563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15D90A0-215D-4700-B530-425572E53029}"/>
              </a:ext>
            </a:extLst>
          </p:cNvPr>
          <p:cNvSpPr/>
          <p:nvPr/>
        </p:nvSpPr>
        <p:spPr>
          <a:xfrm>
            <a:off x="877447" y="3429001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656540F-3F69-4025-A7D8-6F86D33798FD}"/>
              </a:ext>
            </a:extLst>
          </p:cNvPr>
          <p:cNvSpPr/>
          <p:nvPr/>
        </p:nvSpPr>
        <p:spPr>
          <a:xfrm>
            <a:off x="3232719" y="3429000"/>
            <a:ext cx="2050473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DE05CE4-99C1-478D-8991-C25A7088E35D}"/>
              </a:ext>
            </a:extLst>
          </p:cNvPr>
          <p:cNvSpPr/>
          <p:nvPr/>
        </p:nvSpPr>
        <p:spPr>
          <a:xfrm>
            <a:off x="3477482" y="1057589"/>
            <a:ext cx="1560945" cy="738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FORCE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78DADAD-0A92-4078-8BBF-F60AB5594B61}"/>
              </a:ext>
            </a:extLst>
          </p:cNvPr>
          <p:cNvCxnSpPr/>
          <p:nvPr/>
        </p:nvCxnSpPr>
        <p:spPr>
          <a:xfrm>
            <a:off x="2697018" y="5717317"/>
            <a:ext cx="57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031BBF3-0D49-4B43-905F-D7F6A10D3524}"/>
              </a:ext>
            </a:extLst>
          </p:cNvPr>
          <p:cNvCxnSpPr/>
          <p:nvPr/>
        </p:nvCxnSpPr>
        <p:spPr>
          <a:xfrm>
            <a:off x="5324763" y="5606115"/>
            <a:ext cx="57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A6C7778-6B05-4F2E-A7CE-DD9EFD054CD7}"/>
              </a:ext>
            </a:extLst>
          </p:cNvPr>
          <p:cNvCxnSpPr/>
          <p:nvPr/>
        </p:nvCxnSpPr>
        <p:spPr>
          <a:xfrm>
            <a:off x="8031018" y="5883566"/>
            <a:ext cx="57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321B48C-F7B2-4E81-A053-F728728A8E01}"/>
              </a:ext>
            </a:extLst>
          </p:cNvPr>
          <p:cNvCxnSpPr/>
          <p:nvPr/>
        </p:nvCxnSpPr>
        <p:spPr>
          <a:xfrm>
            <a:off x="2558473" y="3687621"/>
            <a:ext cx="57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5CAB46E-0DBF-43BF-B225-4EE8B858908B}"/>
              </a:ext>
            </a:extLst>
          </p:cNvPr>
          <p:cNvCxnSpPr>
            <a:cxnSpLocks/>
          </p:cNvCxnSpPr>
          <p:nvPr/>
        </p:nvCxnSpPr>
        <p:spPr>
          <a:xfrm>
            <a:off x="8539012" y="1916569"/>
            <a:ext cx="101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0C26CB0-29F9-4C35-BDBE-07EFA40A3E9F}"/>
              </a:ext>
            </a:extLst>
          </p:cNvPr>
          <p:cNvCxnSpPr>
            <a:cxnSpLocks/>
          </p:cNvCxnSpPr>
          <p:nvPr/>
        </p:nvCxnSpPr>
        <p:spPr>
          <a:xfrm>
            <a:off x="5269345" y="1427043"/>
            <a:ext cx="1293068" cy="369455"/>
          </a:xfrm>
          <a:prstGeom prst="bentConnector3">
            <a:avLst>
              <a:gd name="adj1" fmla="val 2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23A5048B-0E78-408D-B8BF-F62F74754CFF}"/>
              </a:ext>
            </a:extLst>
          </p:cNvPr>
          <p:cNvCxnSpPr>
            <a:cxnSpLocks/>
          </p:cNvCxnSpPr>
          <p:nvPr/>
        </p:nvCxnSpPr>
        <p:spPr>
          <a:xfrm flipV="1">
            <a:off x="5209287" y="2092060"/>
            <a:ext cx="1368143" cy="369454"/>
          </a:xfrm>
          <a:prstGeom prst="bentConnector3">
            <a:avLst>
              <a:gd name="adj1" fmla="val 22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A04191A-C095-4305-9D9F-E98703346CC2}"/>
              </a:ext>
            </a:extLst>
          </p:cNvPr>
          <p:cNvCxnSpPr/>
          <p:nvPr/>
        </p:nvCxnSpPr>
        <p:spPr>
          <a:xfrm flipV="1">
            <a:off x="2641600" y="1547115"/>
            <a:ext cx="665022" cy="249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D313C7BF-20A3-4D37-BA85-2B3E06628B00}"/>
              </a:ext>
            </a:extLst>
          </p:cNvPr>
          <p:cNvCxnSpPr>
            <a:cxnSpLocks/>
          </p:cNvCxnSpPr>
          <p:nvPr/>
        </p:nvCxnSpPr>
        <p:spPr>
          <a:xfrm>
            <a:off x="2625425" y="2064348"/>
            <a:ext cx="718133" cy="235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A635878-C681-48B3-B536-0ABACAA46CA9}"/>
              </a:ext>
            </a:extLst>
          </p:cNvPr>
          <p:cNvCxnSpPr/>
          <p:nvPr/>
        </p:nvCxnSpPr>
        <p:spPr>
          <a:xfrm>
            <a:off x="8031018" y="5569539"/>
            <a:ext cx="2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701FD88-82B5-4391-BDEA-784BC8745BF2}"/>
              </a:ext>
            </a:extLst>
          </p:cNvPr>
          <p:cNvCxnSpPr/>
          <p:nvPr/>
        </p:nvCxnSpPr>
        <p:spPr>
          <a:xfrm flipV="1">
            <a:off x="8319650" y="4655127"/>
            <a:ext cx="0" cy="91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90E186AE-37C3-4A49-8418-93EE5561F74C}"/>
              </a:ext>
            </a:extLst>
          </p:cNvPr>
          <p:cNvCxnSpPr>
            <a:cxnSpLocks/>
          </p:cNvCxnSpPr>
          <p:nvPr/>
        </p:nvCxnSpPr>
        <p:spPr>
          <a:xfrm flipH="1">
            <a:off x="6132938" y="4655127"/>
            <a:ext cx="2186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AE268D22-A010-46FF-A007-44683322099F}"/>
              </a:ext>
            </a:extLst>
          </p:cNvPr>
          <p:cNvCxnSpPr>
            <a:cxnSpLocks/>
          </p:cNvCxnSpPr>
          <p:nvPr/>
        </p:nvCxnSpPr>
        <p:spPr>
          <a:xfrm flipV="1">
            <a:off x="6147939" y="2431499"/>
            <a:ext cx="0" cy="22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63AC1A9-F7DD-4AF2-B8BD-1EFC94331CA2}"/>
              </a:ext>
            </a:extLst>
          </p:cNvPr>
          <p:cNvCxnSpPr>
            <a:cxnSpLocks/>
          </p:cNvCxnSpPr>
          <p:nvPr/>
        </p:nvCxnSpPr>
        <p:spPr>
          <a:xfrm>
            <a:off x="11476551" y="3398546"/>
            <a:ext cx="20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7AB3AAEC-10C6-4B4F-B2CF-92B900118B94}"/>
              </a:ext>
            </a:extLst>
          </p:cNvPr>
          <p:cNvCxnSpPr>
            <a:cxnSpLocks/>
          </p:cNvCxnSpPr>
          <p:nvPr/>
        </p:nvCxnSpPr>
        <p:spPr>
          <a:xfrm>
            <a:off x="11684000" y="3398546"/>
            <a:ext cx="0" cy="299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C339864-1DC4-4DA3-A364-8D1649AF31F2}"/>
              </a:ext>
            </a:extLst>
          </p:cNvPr>
          <p:cNvCxnSpPr/>
          <p:nvPr/>
        </p:nvCxnSpPr>
        <p:spPr>
          <a:xfrm flipH="1">
            <a:off x="5422892" y="6391564"/>
            <a:ext cx="6261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A7585E02-2F2A-42DB-90C9-32390C3E005E}"/>
              </a:ext>
            </a:extLst>
          </p:cNvPr>
          <p:cNvCxnSpPr/>
          <p:nvPr/>
        </p:nvCxnSpPr>
        <p:spPr>
          <a:xfrm flipV="1">
            <a:off x="5422892" y="5883566"/>
            <a:ext cx="0" cy="50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AC61AF41-F058-4365-8FFE-754760F29B2C}"/>
              </a:ext>
            </a:extLst>
          </p:cNvPr>
          <p:cNvCxnSpPr/>
          <p:nvPr/>
        </p:nvCxnSpPr>
        <p:spPr>
          <a:xfrm>
            <a:off x="5422892" y="5883566"/>
            <a:ext cx="189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55296FAC-A617-47F6-9220-23EDE0B700EC}"/>
              </a:ext>
            </a:extLst>
          </p:cNvPr>
          <p:cNvCxnSpPr/>
          <p:nvPr/>
        </p:nvCxnSpPr>
        <p:spPr>
          <a:xfrm>
            <a:off x="5612236" y="5883566"/>
            <a:ext cx="28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A2B42877-BB07-4651-828B-C1AB94BD5DA5}"/>
              </a:ext>
            </a:extLst>
          </p:cNvPr>
          <p:cNvCxnSpPr>
            <a:cxnSpLocks/>
          </p:cNvCxnSpPr>
          <p:nvPr/>
        </p:nvCxnSpPr>
        <p:spPr>
          <a:xfrm>
            <a:off x="5480614" y="3826193"/>
            <a:ext cx="276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4BAC95C-4F8E-4706-B396-ED8ADBC4517D}"/>
              </a:ext>
            </a:extLst>
          </p:cNvPr>
          <p:cNvCxnSpPr>
            <a:cxnSpLocks/>
          </p:cNvCxnSpPr>
          <p:nvPr/>
        </p:nvCxnSpPr>
        <p:spPr>
          <a:xfrm flipV="1">
            <a:off x="5757131" y="3158836"/>
            <a:ext cx="0" cy="66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63CCDE58-3529-41A6-803F-E0E45AC182D6}"/>
              </a:ext>
            </a:extLst>
          </p:cNvPr>
          <p:cNvCxnSpPr/>
          <p:nvPr/>
        </p:nvCxnSpPr>
        <p:spPr>
          <a:xfrm flipH="1">
            <a:off x="2984491" y="3158836"/>
            <a:ext cx="2751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6A015C3A-403D-44F4-BFE1-A8CD53B451DD}"/>
              </a:ext>
            </a:extLst>
          </p:cNvPr>
          <p:cNvCxnSpPr>
            <a:cxnSpLocks/>
          </p:cNvCxnSpPr>
          <p:nvPr/>
        </p:nvCxnSpPr>
        <p:spPr>
          <a:xfrm flipV="1">
            <a:off x="2984491" y="2669309"/>
            <a:ext cx="0" cy="48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5710BD40-2355-41CD-BA96-0E119815C6FC}"/>
              </a:ext>
            </a:extLst>
          </p:cNvPr>
          <p:cNvCxnSpPr/>
          <p:nvPr/>
        </p:nvCxnSpPr>
        <p:spPr>
          <a:xfrm>
            <a:off x="2974111" y="2669309"/>
            <a:ext cx="36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1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Matarese</dc:creator>
  <cp:lastModifiedBy>Marco Matarese</cp:lastModifiedBy>
  <cp:revision>5</cp:revision>
  <cp:lastPrinted>2019-03-07T15:11:23Z</cp:lastPrinted>
  <dcterms:created xsi:type="dcterms:W3CDTF">2019-03-07T08:47:30Z</dcterms:created>
  <dcterms:modified xsi:type="dcterms:W3CDTF">2019-03-07T15:33:14Z</dcterms:modified>
</cp:coreProperties>
</file>