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FFFFFF"/>
                </a:solidFill>
              </a:rPr>
              <a:t>Sanremo 1951–2023 (Rai)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C1F24"/>
                </a:solidFill>
              </a:defRPr>
            </a:pPr>
            <a:r>
              <a:t>Classifica vs Popolarità Spotify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1C1F24"/>
                </a:solidFill>
              </a:rPr>
              <a:t>Overview &amp; Ipotesi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822960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KPI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651760"/>
            <a:ext cx="5943600" cy="34747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40080" y="2743200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Partecipanti per Anno (linea)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3680" y="2651760"/>
            <a:ext cx="2103120" cy="34747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766560" y="274320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Correlazione per Decennio (bar)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1188720"/>
            <a:ext cx="25603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Brani in classifica</a:t>
            </a:r>
          </a:p>
          <a:p>
            <a:pPr algn="l"/>
            <a:r>
              <a:rPr sz="2800" b="1"/>
              <a:t>1.669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1188720"/>
            <a:ext cx="2743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% con Spotify</a:t>
            </a:r>
          </a:p>
          <a:p>
            <a:pPr algn="l"/>
            <a:r>
              <a:rPr sz="2800" b="1"/>
              <a:t>94.4%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7920" y="1188720"/>
            <a:ext cx="2743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Partecipanti (mediana)</a:t>
            </a:r>
          </a:p>
          <a:p>
            <a:pPr algn="l"/>
            <a:r>
              <a:rPr sz="2800" b="1"/>
              <a:t>30</a:t>
            </a:r>
          </a:p>
        </p:txBody>
      </p:sp>
      <p:pic>
        <p:nvPicPr>
          <p:cNvPr id="14" name="Picture 13" descr="partecipanti_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743200"/>
            <a:ext cx="5943600" cy="3291840"/>
          </a:xfrm>
          <a:prstGeom prst="rect">
            <a:avLst/>
          </a:prstGeom>
        </p:spPr>
      </p:pic>
      <p:pic>
        <p:nvPicPr>
          <p:cNvPr id="15" name="Picture 14" descr="correlazione_decennio_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2743200"/>
            <a:ext cx="201168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1C1F24"/>
                </a:solidFill>
              </a:rPr>
              <a:t>Spotify vs Classifica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594360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Scatter: Popolarità vs Rank_pct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1097280"/>
            <a:ext cx="210312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766560" y="118872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Heatmap/Barre: Mediana Popolarità per Bucket &amp; Decennio</a:t>
            </a:r>
          </a:p>
        </p:txBody>
      </p:sp>
      <p:pic>
        <p:nvPicPr>
          <p:cNvPr id="9" name="Picture 8" descr="scatter_spotify_rankp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5943600" cy="4572000"/>
          </a:xfrm>
          <a:prstGeom prst="rect">
            <a:avLst/>
          </a:prstGeom>
        </p:spPr>
      </p:pic>
      <p:pic>
        <p:nvPicPr>
          <p:cNvPr id="10" name="Picture 9" descr="grouped_median_bucket_deca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188720"/>
            <a:ext cx="20116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1C1F24"/>
                </a:solidFill>
              </a:rPr>
              <a:t>Vincitori &amp; Copertine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438912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4023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Tabella Vincitori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097280"/>
            <a:ext cx="365760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212080" y="118872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C1F24"/>
                </a:solidFill>
              </a:defRPr>
            </a:pPr>
            <a:r>
              <a:t>Griglia Copertine (immagini album)</a:t>
            </a:r>
          </a:p>
        </p:txBody>
      </p:sp>
      <p:pic>
        <p:nvPicPr>
          <p:cNvPr id="9" name="Picture 8" descr="winners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4389120" cy="4389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1188720"/>
            <a:ext cx="3749039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Griglia Copertine (immagini album)</a:t>
            </a:r>
          </a:p>
          <a:p/>
          <a:p>
            <a:r>
              <a:t>Nota: l'inserimento automatico delle copertine richiede il download dalle URL di Spotify.</a:t>
            </a:r>
          </a:p>
          <a:p>
            <a:r>
              <a:t>Nel pacchetto corrente non è previsto accesso internet; puoi incollarle manualmente o chiedermi di preparare un foglio con immagini incorporate.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Sanremo 1951–2023 • Template (Rai)</dc:title>
  <dc:subject>Report Looker Studio - Template di presentazione</dc:subject>
  <dc:creator>ChatGPT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