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B80F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286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 b="1">
                <a:solidFill>
                  <a:srgbClr val="FFFFFF"/>
                </a:solidFill>
              </a:rPr>
              <a:t>Sanremo 1951–2023 (Ariston)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1A1A1A"/>
                </a:solidFill>
              </a:defRPr>
            </a:pPr>
            <a:r>
              <a:t>Classifica vs Popolarità Spotify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C9A2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1A1A1A"/>
                </a:solidFill>
              </a:rPr>
              <a:t>Overview &amp; Ipotesi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097280"/>
            <a:ext cx="8229600" cy="1371600"/>
          </a:xfrm>
          <a:prstGeom prst="rect">
            <a:avLst/>
          </a:prstGeom>
          <a:solidFill>
            <a:srgbClr val="FFFFFF"/>
          </a:solidFill>
          <a:ln>
            <a:solidFill>
              <a:srgbClr val="D9DEE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188720"/>
            <a:ext cx="7863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A1A1A"/>
                </a:solidFill>
              </a:defRPr>
            </a:pPr>
            <a:r>
              <a:t>KPI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651760"/>
            <a:ext cx="5943600" cy="3474720"/>
          </a:xfrm>
          <a:prstGeom prst="rect">
            <a:avLst/>
          </a:prstGeom>
          <a:solidFill>
            <a:srgbClr val="FFFFFF"/>
          </a:solidFill>
          <a:ln>
            <a:solidFill>
              <a:srgbClr val="D9DEE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40080" y="2743200"/>
            <a:ext cx="5577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A1A1A"/>
                </a:solidFill>
              </a:defRPr>
            </a:pPr>
            <a:r>
              <a:t>Partecipanti per Anno (linea)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83680" y="2651760"/>
            <a:ext cx="2103120" cy="3474720"/>
          </a:xfrm>
          <a:prstGeom prst="rect">
            <a:avLst/>
          </a:prstGeom>
          <a:solidFill>
            <a:srgbClr val="FFFFFF"/>
          </a:solidFill>
          <a:ln>
            <a:solidFill>
              <a:srgbClr val="D9DEE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766560" y="2743200"/>
            <a:ext cx="17373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A1A1A"/>
                </a:solidFill>
              </a:defRPr>
            </a:pPr>
            <a:r>
              <a:t>Correlazione per Decennio (bar)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" y="1188720"/>
            <a:ext cx="256032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Brani in classifica</a:t>
            </a:r>
          </a:p>
          <a:p>
            <a:pPr algn="l"/>
            <a:r>
              <a:rPr sz="2800" b="1"/>
              <a:t>1.669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1188720"/>
            <a:ext cx="27432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% con Spotify</a:t>
            </a:r>
          </a:p>
          <a:p>
            <a:pPr algn="l"/>
            <a:r>
              <a:rPr sz="2800" b="1"/>
              <a:t>94.4%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17920" y="1188720"/>
            <a:ext cx="27432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Partecipanti (mediana)</a:t>
            </a:r>
          </a:p>
          <a:p>
            <a:pPr algn="l"/>
            <a:r>
              <a:rPr sz="2800" b="1"/>
              <a:t>30</a:t>
            </a:r>
          </a:p>
        </p:txBody>
      </p:sp>
      <p:pic>
        <p:nvPicPr>
          <p:cNvPr id="14" name="Picture 13" descr="partecipanti_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743200"/>
            <a:ext cx="5943600" cy="3291840"/>
          </a:xfrm>
          <a:prstGeom prst="rect">
            <a:avLst/>
          </a:prstGeom>
        </p:spPr>
      </p:pic>
      <p:pic>
        <p:nvPicPr>
          <p:cNvPr id="15" name="Picture 14" descr="correlazione_decennio_b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2743200"/>
            <a:ext cx="201168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C9A2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1A1A1A"/>
                </a:solidFill>
              </a:rPr>
              <a:t>Spotify vs Classifica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097280"/>
            <a:ext cx="5943600" cy="4572000"/>
          </a:xfrm>
          <a:prstGeom prst="rect">
            <a:avLst/>
          </a:prstGeom>
          <a:solidFill>
            <a:srgbClr val="FFFFFF"/>
          </a:solidFill>
          <a:ln>
            <a:solidFill>
              <a:srgbClr val="D9DEE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188720"/>
            <a:ext cx="5577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A1A1A"/>
                </a:solidFill>
              </a:defRPr>
            </a:pPr>
            <a:r>
              <a:t>Scatter: Popolarità vs Rank_pct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3680" y="1097280"/>
            <a:ext cx="2103120" cy="4572000"/>
          </a:xfrm>
          <a:prstGeom prst="rect">
            <a:avLst/>
          </a:prstGeom>
          <a:solidFill>
            <a:srgbClr val="FFFFFF"/>
          </a:solidFill>
          <a:ln>
            <a:solidFill>
              <a:srgbClr val="D9DEE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766560" y="1188720"/>
            <a:ext cx="17373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A1A1A"/>
                </a:solidFill>
              </a:defRPr>
            </a:pPr>
            <a:r>
              <a:t>Heatmap/Barre: Mediana Popolarità per Bucket &amp; Decennio</a:t>
            </a:r>
          </a:p>
        </p:txBody>
      </p:sp>
      <p:pic>
        <p:nvPicPr>
          <p:cNvPr id="9" name="Picture 8" descr="scatter_spotify_rankp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188720"/>
            <a:ext cx="5943600" cy="4572000"/>
          </a:xfrm>
          <a:prstGeom prst="rect">
            <a:avLst/>
          </a:prstGeom>
        </p:spPr>
      </p:pic>
      <p:pic>
        <p:nvPicPr>
          <p:cNvPr id="10" name="Picture 9" descr="grouped_median_bucket_deca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1188720"/>
            <a:ext cx="201168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C9A2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1A1A1A"/>
                </a:solidFill>
              </a:rPr>
              <a:t>Vincitori &amp; Copertine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097280"/>
            <a:ext cx="438912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D9DEE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188720"/>
            <a:ext cx="40233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A1A1A"/>
                </a:solidFill>
              </a:defRPr>
            </a:pPr>
            <a:r>
              <a:t>Tabella Vincitori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1097280"/>
            <a:ext cx="365760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D9DEE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5212080" y="118872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A1A1A"/>
                </a:solidFill>
              </a:defRPr>
            </a:pPr>
            <a:r>
              <a:t>Griglia Copertine (immagini album)</a:t>
            </a:r>
          </a:p>
        </p:txBody>
      </p:sp>
      <p:pic>
        <p:nvPicPr>
          <p:cNvPr id="9" name="Picture 8" descr="winners_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188720"/>
            <a:ext cx="4389120" cy="43891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29200" y="1188720"/>
            <a:ext cx="3749039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Griglia Copertine (immagini album)</a:t>
            </a:r>
          </a:p>
          <a:p/>
          <a:p>
            <a:r>
              <a:t>Download e inserimento manuale da URL_Immagine_Album.</a:t>
            </a:r>
          </a:p>
          <a:p>
            <a:r>
              <a:t>Posso preparare un file con immagini già salvate se mi fornisci le copertine desiderate.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Sanremo 1951–2023 • Template (Ariston)</dc:title>
  <dc:subject>Report Looker Studio - Template di presentazione</dc:subject>
  <dc:creator>ChatGPT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