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e9c08e6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e9c08e6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e9c08e6d9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e9c08e6d9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e9c08e6d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e9c08e6d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e9c08e6d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e9c08e6d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e9c08e6d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e9c08e6d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e9c08e6d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e9c08e6d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e9c08e6d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e9c08e6d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e9c08e6d9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e9c08e6d9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e9c08e6d9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e9c08e6d9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e9c08e6d9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e9c08e6d9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884975" y="1578400"/>
            <a:ext cx="6669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Consegna S1/L5 CyberSecurity (Progetto Week-End 1)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Riccardo Agostino Monti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176275" y="588550"/>
            <a:ext cx="712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/>
              <a:t>Come possiamo notare, le due comunicazioni hanno importanti differenze. Come già ci aspettavamo i pacchetti inviati risultato essere minori (Si nota la mancanza dei messaggi di Hello Client, Hello Server, L’invio del certificato di validità del protocollo sicuro, e la chiave di cifratura) . La comunicazione è priva di cifratura ed è ben leggibile anche da WireShark (come vediamo in basso a destra nella sezione dedicata) mentre la comunicazione HTTPS è totalmente cifrata e illeggibile senza possedere la chiave di cifratura. In ogni caso la mancanza di cifratura rende la comunicazione tra client e server più rapida, cosa che in ogni caso nei Browser più moderni diventa impercettibile. Di contro lo scambio di pacchetti è insicuro e potrebbe essere intercettato da chiunque ne abbia le competenze. 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253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iniziare cambiamo gli IP delle 2 macchine e settiamo come DNS su Win7 l’ip di Kali Linux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75" y="1204325"/>
            <a:ext cx="4735401" cy="2978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800" y="1204325"/>
            <a:ext cx="2683150" cy="29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304800" y="240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560"/>
              <a:t>Una volta cambiate le impostazioni delle schede di rete delle due macchine possiamo proseguire attivando i servizi DNS e HTTPS sul tool InetSim</a:t>
            </a:r>
            <a:endParaRPr sz="156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625" y="1117850"/>
            <a:ext cx="6964076" cy="3534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0175" y="101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760"/>
              <a:t>Una volta attivati i servizi DNS e HTTPS possiamo procedere modificando le impostazioni del dns e bindando i servizi di InetSim all’ip della macchina linux.</a:t>
            </a:r>
            <a:endParaRPr sz="176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175" y="1094750"/>
            <a:ext cx="5906833" cy="1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175" y="2753000"/>
            <a:ext cx="5053645" cy="212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760"/>
              <a:t>Una volta fatto ciò possiamo accedere alla pagina HTTPS semplicemente digitando Epicode.Internal nella barra di ricerca di Microsoft Explorer</a:t>
            </a:r>
            <a:endParaRPr sz="176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00" y="1307850"/>
            <a:ext cx="469797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57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960"/>
              <a:t>A questo punto possiamo </a:t>
            </a:r>
            <a:r>
              <a:rPr lang="it" sz="1960"/>
              <a:t>catturare</a:t>
            </a:r>
            <a:r>
              <a:rPr lang="it" sz="1960"/>
              <a:t> i pacchetti inviati utilizzando WireShark, questi sono gli indirizzi Mac Src e Dst catturati:</a:t>
            </a:r>
            <a:endParaRPr sz="196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475" y="1100605"/>
            <a:ext cx="7354327" cy="3707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57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960"/>
              <a:t>Mentre questa è la richiesta HTTPS (Protocollo di base TSL1) </a:t>
            </a:r>
            <a:endParaRPr sz="196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75" y="861175"/>
            <a:ext cx="7649913" cy="386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questo punto possiamo disattivare il servizio HTTPS e attivare quello HTTP per verificare le differenze.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675" y="1504075"/>
            <a:ext cx="576676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57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60"/>
              <a:t>Dopo aver cambiato i servizi attivi si può procedere alla cattura dei pacchetti HTTP connentosi nuovamente a epicode.internal ; Questo è il risultato:</a:t>
            </a:r>
            <a:endParaRPr sz="186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400" y="1051125"/>
            <a:ext cx="7681810" cy="38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