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4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F5A8319-2574-45AC-B28D-8E3E8339B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4DC6C5A-7AC1-C2B9-E24F-3D272347F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DAB602-04EC-8BD0-4315-0026F8C9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C8FD-11BE-4E5D-9C72-6C845310714C}" type="datetimeFigureOut">
              <a:rPr lang="it-IT" smtClean="0"/>
              <a:t>16/09/2025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5786D2-B9E6-2CDD-9877-33A2C4846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CB94AF-1031-AB52-951E-618F32FB0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D3A5-CC9E-4EB6-B2F0-0FEEEF9624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0788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DBFC32-8152-9248-F5EB-2831455FC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66BE917C-64AC-1BD1-9C31-237A5BDE1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A5CE13-2E49-79D9-1C5E-469A56BB8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C8FD-11BE-4E5D-9C72-6C845310714C}" type="datetimeFigureOut">
              <a:rPr lang="it-IT" smtClean="0"/>
              <a:t>16/09/2025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7126D1-71E5-B325-ABB1-0E07AA16C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C316715-F8AA-38F8-88F1-73A83783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D3A5-CC9E-4EB6-B2F0-0FEEEF9624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322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72CAE6B-9ED3-758A-B8BF-589833097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700B6482-9EEF-62D5-CB3E-0EF5E0A9F3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2F621B-B9B3-2994-7F74-B1BAA0CC8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C8FD-11BE-4E5D-9C72-6C845310714C}" type="datetimeFigureOut">
              <a:rPr lang="it-IT" smtClean="0"/>
              <a:t>16/09/2025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9F6632-5E22-0576-F099-96C4B22A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99D143B-54E0-E9EA-5BA0-1E1C940D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D3A5-CC9E-4EB6-B2F0-0FEEEF9624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6233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31123C-0FB3-C514-FFBD-E81D14EC6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4C84A75-0405-F019-F909-BAEA5AA8D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36A812-F02C-396B-8652-B51FD2A7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C8FD-11BE-4E5D-9C72-6C845310714C}" type="datetimeFigureOut">
              <a:rPr lang="it-IT" smtClean="0"/>
              <a:t>16/09/2025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133E6FB-7B21-B645-BA31-F97004780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16C736-03C0-CB8D-1493-BD4373D6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D3A5-CC9E-4EB6-B2F0-0FEEEF9624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4908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0A8528-6D7F-4376-C62F-F78539892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F1EDBD-B6C1-BD56-83AF-DA2507C9B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C9D0573-5620-774B-9D69-046B010B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C8FD-11BE-4E5D-9C72-6C845310714C}" type="datetimeFigureOut">
              <a:rPr lang="it-IT" smtClean="0"/>
              <a:t>16/09/2025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EA9041E-C5A4-05F5-B5DD-2F33F0CC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8A2AA08-3FA3-B4B4-268D-D5F3316C6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D3A5-CC9E-4EB6-B2F0-0FEEEF9624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0448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E4DE44-08C2-3C9C-6E70-4E375AD3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109A05-D65B-E110-214D-4FC8695D5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FDDFF8-55DA-22DC-7C10-000CBF7B4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FB2DC6C-D102-47BA-B73F-041AEF122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C8FD-11BE-4E5D-9C72-6C845310714C}" type="datetimeFigureOut">
              <a:rPr lang="it-IT" smtClean="0"/>
              <a:t>16/09/2025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77ADF85-4C6B-56EF-FE25-5EAB157BF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DC1A453-2509-D24B-3B99-E382E47B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D3A5-CC9E-4EB6-B2F0-0FEEEF9624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374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9C09318-65B5-27E7-A41E-EA34ED03A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B7E51B0-A5D9-1B93-8309-86D0FDDD6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50E06C2-8DE0-8641-7FB9-8386F0C89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2B8FB718-EC0C-AE60-B077-2F4DBACD7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E8BEB3A-D7E3-3E80-7884-5C71CA5F1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3E98DDC-151A-5EAE-35A2-53BB67F7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C8FD-11BE-4E5D-9C72-6C845310714C}" type="datetimeFigureOut">
              <a:rPr lang="it-IT" smtClean="0"/>
              <a:t>16/09/2025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4AF11BF-24C6-29FA-EE2A-E6052DF2B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AC6DE17-EED1-1463-FFA6-D67F2933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D3A5-CC9E-4EB6-B2F0-0FEEEF9624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4638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4BB3F4-F897-AF8E-29A8-18D7F505F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2A5DCEC-0C8F-11ED-867E-0A18C36C0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C8FD-11BE-4E5D-9C72-6C845310714C}" type="datetimeFigureOut">
              <a:rPr lang="it-IT" smtClean="0"/>
              <a:t>16/09/2025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26A34A5-35EC-1AD6-5D1E-F94F52C59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5A7C23F-E175-9399-0E61-B85CB6569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D3A5-CC9E-4EB6-B2F0-0FEEEF9624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52305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5E7A620-F286-D372-E408-C19F1CC7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C8FD-11BE-4E5D-9C72-6C845310714C}" type="datetimeFigureOut">
              <a:rPr lang="it-IT" smtClean="0"/>
              <a:t>16/09/2025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FDCF91F9-71E4-4B68-33D1-808E6956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F06A113-0FB8-4A77-1A16-C96BA3572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D3A5-CC9E-4EB6-B2F0-0FEEEF9624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0235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15C7B-B116-7EBF-A895-D19BAD969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3B32F3-56CF-E58F-F258-6A9DD4C05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4768DE3-7644-8791-DCBB-D41A74C263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DB57D65-C799-B0FA-4051-EF0F99834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C8FD-11BE-4E5D-9C72-6C845310714C}" type="datetimeFigureOut">
              <a:rPr lang="it-IT" smtClean="0"/>
              <a:t>16/09/2025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A44FCE-3D3D-1D8F-074D-C42435E5F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29D71D5-69C0-0E0F-1B8B-69983E7E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D3A5-CC9E-4EB6-B2F0-0FEEEF9624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861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D80DDB-4278-F48C-4781-D41550A08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A648332-36EA-32AC-ABBA-BEB464629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9290C17-8551-9566-17D3-CDB227D318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3221C17-4A9E-C1C6-72EA-AE13BE2FB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2C8FD-11BE-4E5D-9C72-6C845310714C}" type="datetimeFigureOut">
              <a:rPr lang="it-IT" smtClean="0"/>
              <a:t>16/09/2025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1414ECA-F5EB-692C-2D20-D26374434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928151A-4283-A0C2-BAD3-89962DC45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5D3A5-CC9E-4EB6-B2F0-0FEEEF9624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1908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9C5ABB5-47EF-214F-F47F-50B1E9E7B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FA4B3DF-6F6E-1772-4121-11F4E3CC1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32956A-ABC2-4BAC-F97F-AAB85C122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2C8FD-11BE-4E5D-9C72-6C845310714C}" type="datetimeFigureOut">
              <a:rPr lang="it-IT" smtClean="0"/>
              <a:t>16/09/2025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F98264-6C48-6083-C475-D16C1E1AB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DA7475-50C5-4D37-7EEC-DE5ACD111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5D3A5-CC9E-4EB6-B2F0-0FEEEF9624B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218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BAA74E-27C3-184E-4471-969111D26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/>
              <a:t>GTZAN </a:t>
            </a:r>
            <a:r>
              <a:rPr lang="it-IT" b="1" dirty="0" err="1"/>
              <a:t>Genre</a:t>
            </a:r>
            <a:r>
              <a:rPr lang="it-IT" b="1" dirty="0"/>
              <a:t> </a:t>
            </a:r>
            <a:r>
              <a:rPr lang="it-IT" b="1" dirty="0" err="1"/>
              <a:t>Recognizer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6308D30-8157-97AB-B966-298DA00D33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VR450977</a:t>
            </a:r>
          </a:p>
        </p:txBody>
      </p:sp>
    </p:spTree>
    <p:extLst>
      <p:ext uri="{BB962C8B-B14F-4D97-AF65-F5344CB8AC3E}">
        <p14:creationId xmlns:p14="http://schemas.microsoft.com/office/powerpoint/2010/main" val="12775093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GTZAN Genre Recognizer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Riccardo Peruffo</dc:creator>
  <cp:lastModifiedBy>Riccardo Peruffo</cp:lastModifiedBy>
  <cp:revision>3</cp:revision>
  <dcterms:created xsi:type="dcterms:W3CDTF">2025-09-15T22:43:16Z</dcterms:created>
  <dcterms:modified xsi:type="dcterms:W3CDTF">2025-09-15T22:44:17Z</dcterms:modified>
</cp:coreProperties>
</file>