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f21b845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f21b845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f21b845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f21b845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21b8458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f21b8458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21b8458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21b8458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21b8458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21b8458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2f6485d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2f6485d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2f6485d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2f6485d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21b8458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f21b845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f21b8458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f21b8458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21b845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f21b845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f21b845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f21b845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f21b845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f21b845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21b8458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21b8458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f21b8458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f21b8458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f21b8458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f21b8458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21b8458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21b845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f21b8458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f21b845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f21b8458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f21b8458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51175"/>
            <a:ext cx="8520600" cy="8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Big Data Analytics and Text Mining Project</a:t>
            </a:r>
            <a:endParaRPr sz="3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87050"/>
            <a:ext cx="85206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Testing GraphAny on a RelBench task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114800"/>
            <a:ext cx="451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Riccardo Romeo</a:t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University of Bologna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46525" y="1765975"/>
            <a:ext cx="20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44970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03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Experimental Setup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168275" y="3386225"/>
            <a:ext cx="16641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 title="setting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00" y="712225"/>
            <a:ext cx="3719050" cy="37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Our Dataset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312125" y="1161250"/>
            <a:ext cx="85206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A HUGE Knowledge Graph:</a:t>
            </a:r>
            <a:endParaRPr/>
          </a:p>
        </p:txBody>
      </p:sp>
      <p:pic>
        <p:nvPicPr>
          <p:cNvPr id="145" name="Google Shape;145;p23" title="knowledge-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50" y="1123637"/>
            <a:ext cx="3357975" cy="33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61025" y="19349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97605 nodes.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61025" y="25717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it" sz="1800">
                <a:solidFill>
                  <a:schemeClr val="lt2"/>
                </a:solidFill>
              </a:rPr>
              <a:t>455432 edges.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61025" y="32557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but only 3 labels.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The Metrics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221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AutoNum type="arabicPeriod"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F1-Score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425625" y="2781138"/>
            <a:ext cx="32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Binary ROC AUC</a:t>
            </a: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25625" y="4038800"/>
            <a:ext cx="62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One-vs-rest ROC AUC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7" name="Google Shape;157;p24" title="te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25" y="783575"/>
            <a:ext cx="1406500" cy="14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950" y="1851975"/>
            <a:ext cx="4046200" cy="3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37356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04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The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65500" y="4277925"/>
            <a:ext cx="43065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 title="analy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450" y="650438"/>
            <a:ext cx="3842625" cy="38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55200" y="29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GraphAny performances on Task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37125" y="865475"/>
            <a:ext cx="760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Precision, Recall and F1 per class.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37" y="1746400"/>
            <a:ext cx="7315118" cy="2045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23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GraphAny performances on Task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431325" y="891500"/>
            <a:ext cx="8520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Confusion Matrix.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500" y="1396400"/>
            <a:ext cx="4467925" cy="35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34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GraphAny performances on Task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035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Cohen’s Kappa Score, Binary ROC-AUC and One-vs-Rest  ROC-AUC.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25" y="1859925"/>
            <a:ext cx="7461724" cy="23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42603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05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Future 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Project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Improvements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5754625" y="2385800"/>
            <a:ext cx="3077700" cy="21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 title="matur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00" y="615763"/>
            <a:ext cx="3911974" cy="39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Some critical aspects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 tested the model on only one task.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311700" y="2249538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We tested the model on only one dataset.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01" name="Google Shape;201;p30" title="server-contro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25" y="777952"/>
            <a:ext cx="1321750" cy="13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1035338" y="44192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Our metrics could be </a:t>
            </a: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biased</a:t>
            </a: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by the task choice!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3" name="Google Shape;203;p30" title="right-arr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353337" y="2751550"/>
            <a:ext cx="1627425" cy="1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00825" y="662500"/>
            <a:ext cx="86835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Thank you for </a:t>
            </a: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your</a:t>
            </a: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 attention!</a:t>
            </a: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701125" y="3875575"/>
            <a:ext cx="1131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 title="chatb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313" y="1885750"/>
            <a:ext cx="2757375" cy="27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2778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01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The Context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 title="contex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8200"/>
            <a:ext cx="3637201" cy="363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9950" y="336275"/>
            <a:ext cx="27462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GraphAny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89950" y="1200575"/>
            <a:ext cx="5986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it" sz="2350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A fully-inductive Node Classification on Arbitrary Graphs</a:t>
            </a:r>
            <a:endParaRPr b="1" sz="2350"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data-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800" y="1103888"/>
            <a:ext cx="2935725" cy="29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967300" y="4335925"/>
            <a:ext cx="48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Totally Inductive Node Classification!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9950" y="2110038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It is trained to perform node classification on: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950" y="25717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Any graph.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89950" y="31015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With any feature.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89950" y="36313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With any number of labels.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mfortaa"/>
                <a:ea typeface="Comfortaa"/>
                <a:cs typeface="Comfortaa"/>
                <a:sym typeface="Comfortaa"/>
              </a:rPr>
              <a:t>Some other fancy aspects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78135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GraphAny is a young model, (june 2024 on Arxiv)!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2" name="Google Shape;82;p16" title="n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650" y="930724"/>
            <a:ext cx="833524" cy="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398225" y="1994325"/>
            <a:ext cx="39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Built on only 5 LinearGNNs!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6" title="neural-netwo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00" y="1764275"/>
            <a:ext cx="1017025" cy="10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700" y="2896900"/>
            <a:ext cx="29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Tested on 27 datasets.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225125" y="3962550"/>
            <a:ext cx="42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4 different checkpoints available.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6" title="data-netwo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350" y="2681925"/>
            <a:ext cx="891651" cy="8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checkpoin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850" y="3747572"/>
            <a:ext cx="891651" cy="8916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124000" y="2571738"/>
            <a:ext cx="40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And the number of parameters?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0" name="Google Shape;90;p16" title="silenc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4650" y="3203525"/>
            <a:ext cx="1620550" cy="16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RelBench</a:t>
            </a:r>
            <a:endParaRPr sz="36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76150" y="1298400"/>
            <a:ext cx="890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Open benchmark for machine learning over relational databases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58450" y="1961700"/>
            <a:ext cx="74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Full of interesting tasks to perform on relational graphs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497350" y="2962125"/>
            <a:ext cx="62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More importantly: we have some Binary Node Classification Tasks!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Project Idea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Import a task from RelBench and test GraphAny on it!</a:t>
            </a:r>
            <a:endParaRPr/>
          </a:p>
        </p:txBody>
      </p:sp>
      <p:pic>
        <p:nvPicPr>
          <p:cNvPr id="105" name="Google Shape;105;p18" title="lightbul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625" y="1646275"/>
            <a:ext cx="3192425" cy="31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090425" y="2227575"/>
            <a:ext cx="172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But How?</a:t>
            </a:r>
            <a:endParaRPr sz="2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8" title="ques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25" y="2665825"/>
            <a:ext cx="2172876" cy="21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30723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02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The Approach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37925" y="3718800"/>
            <a:ext cx="551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 title="strateg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325" y="617976"/>
            <a:ext cx="3907549" cy="39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The choice: F1 Database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76925" y="77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The smallest dataset with a node classification task.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026475" y="1994325"/>
            <a:ext cx="297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task: </a:t>
            </a:r>
            <a:r>
              <a:rPr lang="it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each driver predict if they will DNF (did not finish) a race in the next 1 month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0" title="pi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000" y="480897"/>
            <a:ext cx="1154675" cy="1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75" y="1301700"/>
            <a:ext cx="5629350" cy="3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The HeteroGraph problem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76950" y="11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Different nodes with different features…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537900" y="445025"/>
            <a:ext cx="2533500" cy="4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HeteroData(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constructor_standings={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tf=TensorFrame([13051, 4]),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time=[13051],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results={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tf=TensorFrame([26080, 11]),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time=[26080],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circuits={ tf=TensorFrame([77, 7])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drivers={ tf=TensorFrame([857, 6])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races={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tf=TensorFrame([1101, 5]),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time=[1101],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standings={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tf=TensorFrame([34124, 4]),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time=[34124],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qualifying={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tf=TensorFrame([9815, 3]),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time=[9815],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constructors={ tf=TensorFrame([211, 3])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constructor_results={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tf=TensorFrame([12290, 2]),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time=[12290],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11700" y="2733775"/>
            <a:ext cx="62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Solution</a:t>
            </a: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Linearization and Glove embedding!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