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9"/>
  </p:notesMasterIdLst>
  <p:handoutMasterIdLst>
    <p:handoutMasterId r:id="rId10"/>
  </p:handoutMasterIdLst>
  <p:sldIdLst>
    <p:sldId id="256" r:id="rId2"/>
    <p:sldId id="300" r:id="rId3"/>
    <p:sldId id="301" r:id="rId4"/>
    <p:sldId id="302" r:id="rId5"/>
    <p:sldId id="303" r:id="rId6"/>
    <p:sldId id="299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4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405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4240E-56B5-48A3-91E9-A504E24A2460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4A4689-DD7C-46C6-A696-0164F750B958}">
      <dgm:prSet phldrT="[Text]" custT="1"/>
      <dgm:spPr/>
      <dgm:t>
        <a:bodyPr/>
        <a:lstStyle/>
        <a:p>
          <a:r>
            <a:rPr lang="en-US" sz="1400" b="1" dirty="0"/>
            <a:t>SET GAIN </a:t>
          </a:r>
        </a:p>
      </dgm:t>
    </dgm:pt>
    <dgm:pt modelId="{0659AB4E-8FB1-406B-A285-356480414FEF}" type="sibTrans" cxnId="{8593A4F8-1E60-4E62-8CA4-665E508D1B87}">
      <dgm:prSet/>
      <dgm:spPr/>
      <dgm:t>
        <a:bodyPr/>
        <a:lstStyle/>
        <a:p>
          <a:endParaRPr lang="en-US" sz="2800" b="1"/>
        </a:p>
      </dgm:t>
    </dgm:pt>
    <dgm:pt modelId="{69ED8CF3-9333-4BD3-A908-AAB53BE343B9}" type="parTrans" cxnId="{8593A4F8-1E60-4E62-8CA4-665E508D1B87}">
      <dgm:prSet/>
      <dgm:spPr/>
      <dgm:t>
        <a:bodyPr/>
        <a:lstStyle/>
        <a:p>
          <a:endParaRPr lang="en-US" sz="2800" b="1"/>
        </a:p>
      </dgm:t>
    </dgm:pt>
    <dgm:pt modelId="{AB1482FB-549F-4218-A2BF-1281321DEC52}">
      <dgm:prSet phldrT="[Text]" custT="1"/>
      <dgm:spPr/>
      <dgm:t>
        <a:bodyPr/>
        <a:lstStyle/>
        <a:p>
          <a:r>
            <a:rPr lang="en-US" sz="1400" b="1" dirty="0"/>
            <a:t>NOISE FIGURE</a:t>
          </a:r>
        </a:p>
      </dgm:t>
    </dgm:pt>
    <dgm:pt modelId="{9F9B434B-7834-4685-9ED8-C2AB63BCB5E0}" type="parTrans" cxnId="{EF1CFAA6-F527-414E-BEDF-AD966F8EFDE4}">
      <dgm:prSet/>
      <dgm:spPr/>
      <dgm:t>
        <a:bodyPr/>
        <a:lstStyle/>
        <a:p>
          <a:endParaRPr lang="en-US" sz="2800" b="1"/>
        </a:p>
      </dgm:t>
    </dgm:pt>
    <dgm:pt modelId="{451D0EE1-CA4D-4D48-BF75-DD4F0C1E6E51}" type="sibTrans" cxnId="{EF1CFAA6-F527-414E-BEDF-AD966F8EFDE4}">
      <dgm:prSet/>
      <dgm:spPr/>
      <dgm:t>
        <a:bodyPr/>
        <a:lstStyle/>
        <a:p>
          <a:endParaRPr lang="en-US" sz="2800" b="1"/>
        </a:p>
      </dgm:t>
    </dgm:pt>
    <dgm:pt modelId="{42B337A8-3CDD-4DAE-AB65-E0DEACA22C58}">
      <dgm:prSet phldrT="[Text]" custT="1"/>
      <dgm:spPr/>
      <dgm:t>
        <a:bodyPr/>
        <a:lstStyle/>
        <a:p>
          <a:r>
            <a:rPr lang="en-US" sz="2400" b="1"/>
            <a:t>OA</a:t>
          </a:r>
          <a:endParaRPr lang="en-US" sz="2400" b="1" dirty="0"/>
        </a:p>
      </dgm:t>
    </dgm:pt>
    <dgm:pt modelId="{56AE5F4F-0F02-4A9D-9119-709BEA0CCD2A}" type="sibTrans" cxnId="{342D15FD-8B07-492E-AEF1-D0844E41928E}">
      <dgm:prSet/>
      <dgm:spPr/>
      <dgm:t>
        <a:bodyPr/>
        <a:lstStyle/>
        <a:p>
          <a:endParaRPr lang="en-US" sz="2800" b="1"/>
        </a:p>
      </dgm:t>
    </dgm:pt>
    <dgm:pt modelId="{1B83AF52-65D0-4AEF-9867-7A4484AD377E}" type="parTrans" cxnId="{342D15FD-8B07-492E-AEF1-D0844E41928E}">
      <dgm:prSet/>
      <dgm:spPr/>
      <dgm:t>
        <a:bodyPr/>
        <a:lstStyle/>
        <a:p>
          <a:endParaRPr lang="en-US" sz="2800" b="1"/>
        </a:p>
      </dgm:t>
    </dgm:pt>
    <dgm:pt modelId="{8C0ABAF5-6B41-493A-8F3F-5568CA8DB4F9}">
      <dgm:prSet phldrT="[Text]" custT="1"/>
      <dgm:spPr/>
      <dgm:t>
        <a:bodyPr/>
        <a:lstStyle/>
        <a:p>
          <a:r>
            <a:rPr lang="en-US" sz="1400" b="1" dirty="0"/>
            <a:t>OPERATION MODE</a:t>
          </a:r>
        </a:p>
      </dgm:t>
    </dgm:pt>
    <dgm:pt modelId="{785FCEB0-932F-4C13-A6AE-2D4C46217458}" type="parTrans" cxnId="{1108FFB3-2A29-4253-8958-407CBF06BF59}">
      <dgm:prSet/>
      <dgm:spPr/>
      <dgm:t>
        <a:bodyPr/>
        <a:lstStyle/>
        <a:p>
          <a:endParaRPr lang="en-US"/>
        </a:p>
      </dgm:t>
    </dgm:pt>
    <dgm:pt modelId="{1B4941F2-1FE9-4057-8DF5-2510B430B409}" type="sibTrans" cxnId="{1108FFB3-2A29-4253-8958-407CBF06BF59}">
      <dgm:prSet/>
      <dgm:spPr/>
      <dgm:t>
        <a:bodyPr/>
        <a:lstStyle/>
        <a:p>
          <a:endParaRPr lang="en-US"/>
        </a:p>
      </dgm:t>
    </dgm:pt>
    <dgm:pt modelId="{660C8AEB-298B-4A66-9136-449A6F946194}">
      <dgm:prSet phldrT="[Text]" custT="1"/>
      <dgm:spPr/>
      <dgm:t>
        <a:bodyPr/>
        <a:lstStyle/>
        <a:p>
          <a:r>
            <a:rPr lang="en-US" sz="1400" b="1" dirty="0"/>
            <a:t>SET OUTPUT POWER</a:t>
          </a:r>
        </a:p>
      </dgm:t>
    </dgm:pt>
    <dgm:pt modelId="{4F145601-277F-40EC-8198-B886D47FE149}" type="parTrans" cxnId="{BCF86A8F-9B84-4E15-8CF9-B6F35100A8C8}">
      <dgm:prSet/>
      <dgm:spPr/>
      <dgm:t>
        <a:bodyPr/>
        <a:lstStyle/>
        <a:p>
          <a:endParaRPr lang="en-US"/>
        </a:p>
      </dgm:t>
    </dgm:pt>
    <dgm:pt modelId="{2A97EC23-A9BE-49D2-86F0-9BE69F13E85E}" type="sibTrans" cxnId="{BCF86A8F-9B84-4E15-8CF9-B6F35100A8C8}">
      <dgm:prSet/>
      <dgm:spPr/>
      <dgm:t>
        <a:bodyPr/>
        <a:lstStyle/>
        <a:p>
          <a:endParaRPr lang="en-US"/>
        </a:p>
      </dgm:t>
    </dgm:pt>
    <dgm:pt modelId="{FE6E1CC2-14A1-4E67-8A10-65A25FD5293A}" type="pres">
      <dgm:prSet presAssocID="{FDB4240E-56B5-48A3-91E9-A504E24A24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A581D-06E6-4373-B1CF-1AA4FA29E930}" type="pres">
      <dgm:prSet presAssocID="{42B337A8-3CDD-4DAE-AB65-E0DEACA22C58}" presName="root" presStyleCnt="0"/>
      <dgm:spPr/>
    </dgm:pt>
    <dgm:pt modelId="{FB3DC2AE-C87A-455C-B826-5B86C9329CA5}" type="pres">
      <dgm:prSet presAssocID="{42B337A8-3CDD-4DAE-AB65-E0DEACA22C58}" presName="rootComposite" presStyleCnt="0"/>
      <dgm:spPr/>
    </dgm:pt>
    <dgm:pt modelId="{05906DAF-9740-4D05-BD50-20AE65FE17A2}" type="pres">
      <dgm:prSet presAssocID="{42B337A8-3CDD-4DAE-AB65-E0DEACA22C58}" presName="rootText" presStyleLbl="node1" presStyleIdx="0" presStyleCnt="1" custScaleX="14856" custScaleY="40597" custLinFactNeighborX="66" custLinFactNeighborY="-1476"/>
      <dgm:spPr/>
    </dgm:pt>
    <dgm:pt modelId="{9A6B4000-4B75-41F8-91DD-41F313DBFD28}" type="pres">
      <dgm:prSet presAssocID="{42B337A8-3CDD-4DAE-AB65-E0DEACA22C58}" presName="rootConnector" presStyleLbl="node1" presStyleIdx="0" presStyleCnt="1"/>
      <dgm:spPr/>
    </dgm:pt>
    <dgm:pt modelId="{DCFBB663-4EB0-4BD0-B25E-A62802B6477B}" type="pres">
      <dgm:prSet presAssocID="{42B337A8-3CDD-4DAE-AB65-E0DEACA22C58}" presName="childShape" presStyleCnt="0"/>
      <dgm:spPr/>
    </dgm:pt>
    <dgm:pt modelId="{E828CCA8-10DC-4B12-8741-FDA5B4332C38}" type="pres">
      <dgm:prSet presAssocID="{785FCEB0-932F-4C13-A6AE-2D4C46217458}" presName="Name13" presStyleLbl="parChTrans1D2" presStyleIdx="0" presStyleCnt="4"/>
      <dgm:spPr/>
    </dgm:pt>
    <dgm:pt modelId="{C6020F51-A8BF-4613-AB1D-8B2F6A17AF99}" type="pres">
      <dgm:prSet presAssocID="{8C0ABAF5-6B41-493A-8F3F-5568CA8DB4F9}" presName="childText" presStyleLbl="bgAcc1" presStyleIdx="0" presStyleCnt="4">
        <dgm:presLayoutVars>
          <dgm:bulletEnabled val="1"/>
        </dgm:presLayoutVars>
      </dgm:prSet>
      <dgm:spPr/>
    </dgm:pt>
    <dgm:pt modelId="{839F881F-6AA2-4C32-B055-A77F898833D6}" type="pres">
      <dgm:prSet presAssocID="{69ED8CF3-9333-4BD3-A908-AAB53BE343B9}" presName="Name13" presStyleLbl="parChTrans1D2" presStyleIdx="1" presStyleCnt="4"/>
      <dgm:spPr/>
    </dgm:pt>
    <dgm:pt modelId="{B87538F0-21C7-4DE3-BBDE-EB6A116F7359}" type="pres">
      <dgm:prSet presAssocID="{EC4A4689-DD7C-46C6-A696-0164F750B958}" presName="childText" presStyleLbl="bgAcc1" presStyleIdx="1" presStyleCnt="4">
        <dgm:presLayoutVars>
          <dgm:bulletEnabled val="1"/>
        </dgm:presLayoutVars>
      </dgm:prSet>
      <dgm:spPr/>
    </dgm:pt>
    <dgm:pt modelId="{525DD91B-3945-4F2A-BF4E-990A8284F279}" type="pres">
      <dgm:prSet presAssocID="{4F145601-277F-40EC-8198-B886D47FE149}" presName="Name13" presStyleLbl="parChTrans1D2" presStyleIdx="2" presStyleCnt="4"/>
      <dgm:spPr/>
    </dgm:pt>
    <dgm:pt modelId="{DF7A43B1-7C8C-4B33-A5FA-AA7EBCDF465C}" type="pres">
      <dgm:prSet presAssocID="{660C8AEB-298B-4A66-9136-449A6F946194}" presName="childText" presStyleLbl="bgAcc1" presStyleIdx="2" presStyleCnt="4">
        <dgm:presLayoutVars>
          <dgm:bulletEnabled val="1"/>
        </dgm:presLayoutVars>
      </dgm:prSet>
      <dgm:spPr/>
    </dgm:pt>
    <dgm:pt modelId="{6BD7C59A-F219-4EF4-83E2-55796EA606A3}" type="pres">
      <dgm:prSet presAssocID="{9F9B434B-7834-4685-9ED8-C2AB63BCB5E0}" presName="Name13" presStyleLbl="parChTrans1D2" presStyleIdx="3" presStyleCnt="4"/>
      <dgm:spPr/>
    </dgm:pt>
    <dgm:pt modelId="{99A2B98B-6C13-42EC-A66E-0E455FF04F09}" type="pres">
      <dgm:prSet presAssocID="{AB1482FB-549F-4218-A2BF-1281321DEC5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25EB007-4EB6-4E42-9833-8CA731047C68}" type="presOf" srcId="{FDB4240E-56B5-48A3-91E9-A504E24A2460}" destId="{FE6E1CC2-14A1-4E67-8A10-65A25FD5293A}" srcOrd="0" destOrd="0" presId="urn:microsoft.com/office/officeart/2005/8/layout/hierarchy3"/>
    <dgm:cxn modelId="{40C8272C-6050-4DE6-9819-3208D68639B6}" type="presOf" srcId="{EC4A4689-DD7C-46C6-A696-0164F750B958}" destId="{B87538F0-21C7-4DE3-BBDE-EB6A116F7359}" srcOrd="0" destOrd="0" presId="urn:microsoft.com/office/officeart/2005/8/layout/hierarchy3"/>
    <dgm:cxn modelId="{44657E71-3FB0-40F9-BAD1-DD70A7FCDF3D}" type="presOf" srcId="{4F145601-277F-40EC-8198-B886D47FE149}" destId="{525DD91B-3945-4F2A-BF4E-990A8284F279}" srcOrd="0" destOrd="0" presId="urn:microsoft.com/office/officeart/2005/8/layout/hierarchy3"/>
    <dgm:cxn modelId="{ABEDB357-0DC4-4C6F-9CFB-27B316C74764}" type="presOf" srcId="{42B337A8-3CDD-4DAE-AB65-E0DEACA22C58}" destId="{9A6B4000-4B75-41F8-91DD-41F313DBFD28}" srcOrd="1" destOrd="0" presId="urn:microsoft.com/office/officeart/2005/8/layout/hierarchy3"/>
    <dgm:cxn modelId="{BCF86A8F-9B84-4E15-8CF9-B6F35100A8C8}" srcId="{42B337A8-3CDD-4DAE-AB65-E0DEACA22C58}" destId="{660C8AEB-298B-4A66-9136-449A6F946194}" srcOrd="2" destOrd="0" parTransId="{4F145601-277F-40EC-8198-B886D47FE149}" sibTransId="{2A97EC23-A9BE-49D2-86F0-9BE69F13E85E}"/>
    <dgm:cxn modelId="{D9B21598-3240-4483-AFFE-10727A562D42}" type="presOf" srcId="{785FCEB0-932F-4C13-A6AE-2D4C46217458}" destId="{E828CCA8-10DC-4B12-8741-FDA5B4332C38}" srcOrd="0" destOrd="0" presId="urn:microsoft.com/office/officeart/2005/8/layout/hierarchy3"/>
    <dgm:cxn modelId="{A3A16E9E-557F-4EBB-BC00-419B76BF04DE}" type="presOf" srcId="{9F9B434B-7834-4685-9ED8-C2AB63BCB5E0}" destId="{6BD7C59A-F219-4EF4-83E2-55796EA606A3}" srcOrd="0" destOrd="0" presId="urn:microsoft.com/office/officeart/2005/8/layout/hierarchy3"/>
    <dgm:cxn modelId="{EF1CFAA6-F527-414E-BEDF-AD966F8EFDE4}" srcId="{42B337A8-3CDD-4DAE-AB65-E0DEACA22C58}" destId="{AB1482FB-549F-4218-A2BF-1281321DEC52}" srcOrd="3" destOrd="0" parTransId="{9F9B434B-7834-4685-9ED8-C2AB63BCB5E0}" sibTransId="{451D0EE1-CA4D-4D48-BF75-DD4F0C1E6E51}"/>
    <dgm:cxn modelId="{1108FFB3-2A29-4253-8958-407CBF06BF59}" srcId="{42B337A8-3CDD-4DAE-AB65-E0DEACA22C58}" destId="{8C0ABAF5-6B41-493A-8F3F-5568CA8DB4F9}" srcOrd="0" destOrd="0" parTransId="{785FCEB0-932F-4C13-A6AE-2D4C46217458}" sibTransId="{1B4941F2-1FE9-4057-8DF5-2510B430B409}"/>
    <dgm:cxn modelId="{BB8EE7BE-9AF3-4BE6-A4B4-7FE0A80A8C51}" type="presOf" srcId="{69ED8CF3-9333-4BD3-A908-AAB53BE343B9}" destId="{839F881F-6AA2-4C32-B055-A77F898833D6}" srcOrd="0" destOrd="0" presId="urn:microsoft.com/office/officeart/2005/8/layout/hierarchy3"/>
    <dgm:cxn modelId="{E5C67DC4-2E01-408B-B85C-340F4D355374}" type="presOf" srcId="{8C0ABAF5-6B41-493A-8F3F-5568CA8DB4F9}" destId="{C6020F51-A8BF-4613-AB1D-8B2F6A17AF99}" srcOrd="0" destOrd="0" presId="urn:microsoft.com/office/officeart/2005/8/layout/hierarchy3"/>
    <dgm:cxn modelId="{BC1C27C5-1494-42F6-838F-8A8A840EBB90}" type="presOf" srcId="{660C8AEB-298B-4A66-9136-449A6F946194}" destId="{DF7A43B1-7C8C-4B33-A5FA-AA7EBCDF465C}" srcOrd="0" destOrd="0" presId="urn:microsoft.com/office/officeart/2005/8/layout/hierarchy3"/>
    <dgm:cxn modelId="{0F0426F5-EC11-4DF0-843F-435FE2264D96}" type="presOf" srcId="{42B337A8-3CDD-4DAE-AB65-E0DEACA22C58}" destId="{05906DAF-9740-4D05-BD50-20AE65FE17A2}" srcOrd="0" destOrd="0" presId="urn:microsoft.com/office/officeart/2005/8/layout/hierarchy3"/>
    <dgm:cxn modelId="{8593A4F8-1E60-4E62-8CA4-665E508D1B87}" srcId="{42B337A8-3CDD-4DAE-AB65-E0DEACA22C58}" destId="{EC4A4689-DD7C-46C6-A696-0164F750B958}" srcOrd="1" destOrd="0" parTransId="{69ED8CF3-9333-4BD3-A908-AAB53BE343B9}" sibTransId="{0659AB4E-8FB1-406B-A285-356480414FEF}"/>
    <dgm:cxn modelId="{342D15FD-8B07-492E-AEF1-D0844E41928E}" srcId="{FDB4240E-56B5-48A3-91E9-A504E24A2460}" destId="{42B337A8-3CDD-4DAE-AB65-E0DEACA22C58}" srcOrd="0" destOrd="0" parTransId="{1B83AF52-65D0-4AEF-9867-7A4484AD377E}" sibTransId="{56AE5F4F-0F02-4A9D-9119-709BEA0CCD2A}"/>
    <dgm:cxn modelId="{47C499FE-CE4B-4A47-A9AF-2ECFAAE01117}" type="presOf" srcId="{AB1482FB-549F-4218-A2BF-1281321DEC52}" destId="{99A2B98B-6C13-42EC-A66E-0E455FF04F09}" srcOrd="0" destOrd="0" presId="urn:microsoft.com/office/officeart/2005/8/layout/hierarchy3"/>
    <dgm:cxn modelId="{0C18A791-B84E-4011-B424-06D832B79799}" type="presParOf" srcId="{FE6E1CC2-14A1-4E67-8A10-65A25FD5293A}" destId="{E0AA581D-06E6-4373-B1CF-1AA4FA29E930}" srcOrd="0" destOrd="0" presId="urn:microsoft.com/office/officeart/2005/8/layout/hierarchy3"/>
    <dgm:cxn modelId="{D67BDE4C-36FD-4EAC-8FA9-BEFF36B69C9F}" type="presParOf" srcId="{E0AA581D-06E6-4373-B1CF-1AA4FA29E930}" destId="{FB3DC2AE-C87A-455C-B826-5B86C9329CA5}" srcOrd="0" destOrd="0" presId="urn:microsoft.com/office/officeart/2005/8/layout/hierarchy3"/>
    <dgm:cxn modelId="{3A0371E4-D0BB-48E8-93AC-DEC99A8C3161}" type="presParOf" srcId="{FB3DC2AE-C87A-455C-B826-5B86C9329CA5}" destId="{05906DAF-9740-4D05-BD50-20AE65FE17A2}" srcOrd="0" destOrd="0" presId="urn:microsoft.com/office/officeart/2005/8/layout/hierarchy3"/>
    <dgm:cxn modelId="{EEC540C5-08EE-4636-A57F-4E51D7B4B88D}" type="presParOf" srcId="{FB3DC2AE-C87A-455C-B826-5B86C9329CA5}" destId="{9A6B4000-4B75-41F8-91DD-41F313DBFD28}" srcOrd="1" destOrd="0" presId="urn:microsoft.com/office/officeart/2005/8/layout/hierarchy3"/>
    <dgm:cxn modelId="{CE336C53-4776-4702-8C83-9C4C38DADB25}" type="presParOf" srcId="{E0AA581D-06E6-4373-B1CF-1AA4FA29E930}" destId="{DCFBB663-4EB0-4BD0-B25E-A62802B6477B}" srcOrd="1" destOrd="0" presId="urn:microsoft.com/office/officeart/2005/8/layout/hierarchy3"/>
    <dgm:cxn modelId="{D6FC7C19-3FC3-4B06-BD44-8F4D87CCB4C2}" type="presParOf" srcId="{DCFBB663-4EB0-4BD0-B25E-A62802B6477B}" destId="{E828CCA8-10DC-4B12-8741-FDA5B4332C38}" srcOrd="0" destOrd="0" presId="urn:microsoft.com/office/officeart/2005/8/layout/hierarchy3"/>
    <dgm:cxn modelId="{AF3C5842-FD52-432F-9142-39FC51B1FA34}" type="presParOf" srcId="{DCFBB663-4EB0-4BD0-B25E-A62802B6477B}" destId="{C6020F51-A8BF-4613-AB1D-8B2F6A17AF99}" srcOrd="1" destOrd="0" presId="urn:microsoft.com/office/officeart/2005/8/layout/hierarchy3"/>
    <dgm:cxn modelId="{C74AADF4-B193-44B1-9791-FE2CFEBBC6D5}" type="presParOf" srcId="{DCFBB663-4EB0-4BD0-B25E-A62802B6477B}" destId="{839F881F-6AA2-4C32-B055-A77F898833D6}" srcOrd="2" destOrd="0" presId="urn:microsoft.com/office/officeart/2005/8/layout/hierarchy3"/>
    <dgm:cxn modelId="{34B8FD53-016C-4E3F-9BBE-F85EB2928E1D}" type="presParOf" srcId="{DCFBB663-4EB0-4BD0-B25E-A62802B6477B}" destId="{B87538F0-21C7-4DE3-BBDE-EB6A116F7359}" srcOrd="3" destOrd="0" presId="urn:microsoft.com/office/officeart/2005/8/layout/hierarchy3"/>
    <dgm:cxn modelId="{EFE4AC9C-C7DC-4AED-91AE-4F892E1E13C1}" type="presParOf" srcId="{DCFBB663-4EB0-4BD0-B25E-A62802B6477B}" destId="{525DD91B-3945-4F2A-BF4E-990A8284F279}" srcOrd="4" destOrd="0" presId="urn:microsoft.com/office/officeart/2005/8/layout/hierarchy3"/>
    <dgm:cxn modelId="{AE91E3D5-0A67-492F-B599-52C554022ACD}" type="presParOf" srcId="{DCFBB663-4EB0-4BD0-B25E-A62802B6477B}" destId="{DF7A43B1-7C8C-4B33-A5FA-AA7EBCDF465C}" srcOrd="5" destOrd="0" presId="urn:microsoft.com/office/officeart/2005/8/layout/hierarchy3"/>
    <dgm:cxn modelId="{5B24AC34-4695-4B21-A7E9-0481CCA86663}" type="presParOf" srcId="{DCFBB663-4EB0-4BD0-B25E-A62802B6477B}" destId="{6BD7C59A-F219-4EF4-83E2-55796EA606A3}" srcOrd="6" destOrd="0" presId="urn:microsoft.com/office/officeart/2005/8/layout/hierarchy3"/>
    <dgm:cxn modelId="{931D6C01-70B0-4234-9FA0-7428E354FDAD}" type="presParOf" srcId="{DCFBB663-4EB0-4BD0-B25E-A62802B6477B}" destId="{99A2B98B-6C13-42EC-A66E-0E455FF04F0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4240E-56B5-48A3-91E9-A504E24A2460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4A4689-DD7C-46C6-A696-0164F750B958}">
      <dgm:prSet phldrT="[Text]" custT="1"/>
      <dgm:spPr/>
      <dgm:t>
        <a:bodyPr/>
        <a:lstStyle/>
        <a:p>
          <a:r>
            <a:rPr lang="en-US" sz="1400" b="1" dirty="0"/>
            <a:t>ATTENUATION COEFFICIENT</a:t>
          </a:r>
        </a:p>
      </dgm:t>
    </dgm:pt>
    <dgm:pt modelId="{0659AB4E-8FB1-406B-A285-356480414FEF}" type="sibTrans" cxnId="{8593A4F8-1E60-4E62-8CA4-665E508D1B87}">
      <dgm:prSet/>
      <dgm:spPr/>
      <dgm:t>
        <a:bodyPr/>
        <a:lstStyle/>
        <a:p>
          <a:endParaRPr lang="en-US" sz="2800" b="1"/>
        </a:p>
      </dgm:t>
    </dgm:pt>
    <dgm:pt modelId="{69ED8CF3-9333-4BD3-A908-AAB53BE343B9}" type="parTrans" cxnId="{8593A4F8-1E60-4E62-8CA4-665E508D1B87}">
      <dgm:prSet/>
      <dgm:spPr/>
      <dgm:t>
        <a:bodyPr/>
        <a:lstStyle/>
        <a:p>
          <a:endParaRPr lang="en-US" sz="2800" b="1"/>
        </a:p>
      </dgm:t>
    </dgm:pt>
    <dgm:pt modelId="{AB1482FB-549F-4218-A2BF-1281321DEC52}">
      <dgm:prSet phldrT="[Text]" custT="1"/>
      <dgm:spPr/>
      <dgm:t>
        <a:bodyPr/>
        <a:lstStyle/>
        <a:p>
          <a:r>
            <a:rPr lang="en-US" sz="1400" b="1" dirty="0"/>
            <a:t>LENGTH</a:t>
          </a:r>
        </a:p>
      </dgm:t>
    </dgm:pt>
    <dgm:pt modelId="{9F9B434B-7834-4685-9ED8-C2AB63BCB5E0}" type="parTrans" cxnId="{EF1CFAA6-F527-414E-BEDF-AD966F8EFDE4}">
      <dgm:prSet/>
      <dgm:spPr/>
      <dgm:t>
        <a:bodyPr/>
        <a:lstStyle/>
        <a:p>
          <a:endParaRPr lang="en-US" sz="2800" b="1"/>
        </a:p>
      </dgm:t>
    </dgm:pt>
    <dgm:pt modelId="{451D0EE1-CA4D-4D48-BF75-DD4F0C1E6E51}" type="sibTrans" cxnId="{EF1CFAA6-F527-414E-BEDF-AD966F8EFDE4}">
      <dgm:prSet/>
      <dgm:spPr/>
      <dgm:t>
        <a:bodyPr/>
        <a:lstStyle/>
        <a:p>
          <a:endParaRPr lang="en-US" sz="2800" b="1"/>
        </a:p>
      </dgm:t>
    </dgm:pt>
    <dgm:pt modelId="{42B337A8-3CDD-4DAE-AB65-E0DEACA22C58}">
      <dgm:prSet phldrT="[Text]" custT="1"/>
      <dgm:spPr>
        <a:noFill/>
        <a:ln>
          <a:solidFill>
            <a:srgbClr val="004578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Fiber</a:t>
          </a:r>
        </a:p>
      </dgm:t>
    </dgm:pt>
    <dgm:pt modelId="{56AE5F4F-0F02-4A9D-9119-709BEA0CCD2A}" type="sibTrans" cxnId="{342D15FD-8B07-492E-AEF1-D0844E41928E}">
      <dgm:prSet/>
      <dgm:spPr/>
      <dgm:t>
        <a:bodyPr/>
        <a:lstStyle/>
        <a:p>
          <a:endParaRPr lang="en-US" sz="2800" b="1"/>
        </a:p>
      </dgm:t>
    </dgm:pt>
    <dgm:pt modelId="{1B83AF52-65D0-4AEF-9867-7A4484AD377E}" type="parTrans" cxnId="{342D15FD-8B07-492E-AEF1-D0844E41928E}">
      <dgm:prSet/>
      <dgm:spPr/>
      <dgm:t>
        <a:bodyPr/>
        <a:lstStyle/>
        <a:p>
          <a:endParaRPr lang="en-US" sz="2800" b="1"/>
        </a:p>
      </dgm:t>
    </dgm:pt>
    <dgm:pt modelId="{42C18350-A3DD-4A56-9D36-E4943D925E97}">
      <dgm:prSet phldrT="[Text]" custT="1"/>
      <dgm:spPr/>
      <dgm:t>
        <a:bodyPr/>
        <a:lstStyle/>
        <a:p>
          <a:r>
            <a:rPr lang="en-US" sz="1400" b="1" dirty="0"/>
            <a:t>DISPERSION</a:t>
          </a:r>
        </a:p>
      </dgm:t>
    </dgm:pt>
    <dgm:pt modelId="{81078781-BDBE-47A6-9048-9967681E09D8}" type="parTrans" cxnId="{132468E2-F9F7-4AB4-8F6A-A8183C13D8D4}">
      <dgm:prSet/>
      <dgm:spPr/>
      <dgm:t>
        <a:bodyPr/>
        <a:lstStyle/>
        <a:p>
          <a:endParaRPr lang="en-US"/>
        </a:p>
      </dgm:t>
    </dgm:pt>
    <dgm:pt modelId="{A901AA8D-A4C3-4AF7-9942-B26EE0318E50}" type="sibTrans" cxnId="{132468E2-F9F7-4AB4-8F6A-A8183C13D8D4}">
      <dgm:prSet/>
      <dgm:spPr/>
      <dgm:t>
        <a:bodyPr/>
        <a:lstStyle/>
        <a:p>
          <a:endParaRPr lang="en-US"/>
        </a:p>
      </dgm:t>
    </dgm:pt>
    <dgm:pt modelId="{8C5C2D63-3B0B-4687-9713-A315413A1A88}">
      <dgm:prSet phldrT="[Text]" custT="1"/>
      <dgm:spPr/>
      <dgm:t>
        <a:bodyPr/>
        <a:lstStyle/>
        <a:p>
          <a:r>
            <a:rPr lang="en-US" sz="1400" b="1" dirty="0"/>
            <a:t>NONLINEAR COEFFICIENT</a:t>
          </a:r>
        </a:p>
      </dgm:t>
    </dgm:pt>
    <dgm:pt modelId="{FC0450EE-5879-4EEB-8286-35CC88BD1056}" type="parTrans" cxnId="{2C1C24C4-B4AA-4411-AE7B-8461E0845AA1}">
      <dgm:prSet/>
      <dgm:spPr/>
      <dgm:t>
        <a:bodyPr/>
        <a:lstStyle/>
        <a:p>
          <a:endParaRPr lang="en-US"/>
        </a:p>
      </dgm:t>
    </dgm:pt>
    <dgm:pt modelId="{59728358-6A16-4514-9A6A-87A19F5064C4}" type="sibTrans" cxnId="{2C1C24C4-B4AA-4411-AE7B-8461E0845AA1}">
      <dgm:prSet/>
      <dgm:spPr/>
      <dgm:t>
        <a:bodyPr/>
        <a:lstStyle/>
        <a:p>
          <a:endParaRPr lang="en-US"/>
        </a:p>
      </dgm:t>
    </dgm:pt>
    <dgm:pt modelId="{FE6E1CC2-14A1-4E67-8A10-65A25FD5293A}" type="pres">
      <dgm:prSet presAssocID="{FDB4240E-56B5-48A3-91E9-A504E24A24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A581D-06E6-4373-B1CF-1AA4FA29E930}" type="pres">
      <dgm:prSet presAssocID="{42B337A8-3CDD-4DAE-AB65-E0DEACA22C58}" presName="root" presStyleCnt="0"/>
      <dgm:spPr/>
    </dgm:pt>
    <dgm:pt modelId="{FB3DC2AE-C87A-455C-B826-5B86C9329CA5}" type="pres">
      <dgm:prSet presAssocID="{42B337A8-3CDD-4DAE-AB65-E0DEACA22C58}" presName="rootComposite" presStyleCnt="0"/>
      <dgm:spPr/>
    </dgm:pt>
    <dgm:pt modelId="{05906DAF-9740-4D05-BD50-20AE65FE17A2}" type="pres">
      <dgm:prSet presAssocID="{42B337A8-3CDD-4DAE-AB65-E0DEACA22C58}" presName="rootText" presStyleLbl="node1" presStyleIdx="0" presStyleCnt="1" custScaleX="74421" custScaleY="47446" custLinFactNeighborX="66" custLinFactNeighborY="-1476"/>
      <dgm:spPr/>
    </dgm:pt>
    <dgm:pt modelId="{9A6B4000-4B75-41F8-91DD-41F313DBFD28}" type="pres">
      <dgm:prSet presAssocID="{42B337A8-3CDD-4DAE-AB65-E0DEACA22C58}" presName="rootConnector" presStyleLbl="node1" presStyleIdx="0" presStyleCnt="1"/>
      <dgm:spPr/>
    </dgm:pt>
    <dgm:pt modelId="{DCFBB663-4EB0-4BD0-B25E-A62802B6477B}" type="pres">
      <dgm:prSet presAssocID="{42B337A8-3CDD-4DAE-AB65-E0DEACA22C58}" presName="childShape" presStyleCnt="0"/>
      <dgm:spPr/>
    </dgm:pt>
    <dgm:pt modelId="{839F881F-6AA2-4C32-B055-A77F898833D6}" type="pres">
      <dgm:prSet presAssocID="{69ED8CF3-9333-4BD3-A908-AAB53BE343B9}" presName="Name13" presStyleLbl="parChTrans1D2" presStyleIdx="0" presStyleCnt="4"/>
      <dgm:spPr/>
    </dgm:pt>
    <dgm:pt modelId="{B87538F0-21C7-4DE3-BBDE-EB6A116F7359}" type="pres">
      <dgm:prSet presAssocID="{EC4A4689-DD7C-46C6-A696-0164F750B958}" presName="childText" presStyleLbl="bgAcc1" presStyleIdx="0" presStyleCnt="4" custScaleY="55468">
        <dgm:presLayoutVars>
          <dgm:bulletEnabled val="1"/>
        </dgm:presLayoutVars>
      </dgm:prSet>
      <dgm:spPr/>
    </dgm:pt>
    <dgm:pt modelId="{5D6C33CF-2DA8-4B99-88C7-AE83D7CC384E}" type="pres">
      <dgm:prSet presAssocID="{81078781-BDBE-47A6-9048-9967681E09D8}" presName="Name13" presStyleLbl="parChTrans1D2" presStyleIdx="1" presStyleCnt="4"/>
      <dgm:spPr/>
    </dgm:pt>
    <dgm:pt modelId="{BB15110A-4E11-4F90-AA2B-48B244F8C905}" type="pres">
      <dgm:prSet presAssocID="{42C18350-A3DD-4A56-9D36-E4943D925E97}" presName="childText" presStyleLbl="bgAcc1" presStyleIdx="1" presStyleCnt="4" custScaleY="45967">
        <dgm:presLayoutVars>
          <dgm:bulletEnabled val="1"/>
        </dgm:presLayoutVars>
      </dgm:prSet>
      <dgm:spPr/>
    </dgm:pt>
    <dgm:pt modelId="{679ACED0-A7A0-4337-9521-AA7C896589EF}" type="pres">
      <dgm:prSet presAssocID="{FC0450EE-5879-4EEB-8286-35CC88BD1056}" presName="Name13" presStyleLbl="parChTrans1D2" presStyleIdx="2" presStyleCnt="4"/>
      <dgm:spPr/>
    </dgm:pt>
    <dgm:pt modelId="{CE512029-5DE4-429C-AF81-6A774770EC30}" type="pres">
      <dgm:prSet presAssocID="{8C5C2D63-3B0B-4687-9713-A315413A1A88}" presName="childText" presStyleLbl="bgAcc1" presStyleIdx="2" presStyleCnt="4">
        <dgm:presLayoutVars>
          <dgm:bulletEnabled val="1"/>
        </dgm:presLayoutVars>
      </dgm:prSet>
      <dgm:spPr/>
    </dgm:pt>
    <dgm:pt modelId="{6BD7C59A-F219-4EF4-83E2-55796EA606A3}" type="pres">
      <dgm:prSet presAssocID="{9F9B434B-7834-4685-9ED8-C2AB63BCB5E0}" presName="Name13" presStyleLbl="parChTrans1D2" presStyleIdx="3" presStyleCnt="4"/>
      <dgm:spPr/>
    </dgm:pt>
    <dgm:pt modelId="{99A2B98B-6C13-42EC-A66E-0E455FF04F09}" type="pres">
      <dgm:prSet presAssocID="{AB1482FB-549F-4218-A2BF-1281321DEC52}" presName="childText" presStyleLbl="bgAcc1" presStyleIdx="3" presStyleCnt="4" custScaleY="45557">
        <dgm:presLayoutVars>
          <dgm:bulletEnabled val="1"/>
        </dgm:presLayoutVars>
      </dgm:prSet>
      <dgm:spPr/>
    </dgm:pt>
  </dgm:ptLst>
  <dgm:cxnLst>
    <dgm:cxn modelId="{625EB007-4EB6-4E42-9833-8CA731047C68}" type="presOf" srcId="{FDB4240E-56B5-48A3-91E9-A504E24A2460}" destId="{FE6E1CC2-14A1-4E67-8A10-65A25FD5293A}" srcOrd="0" destOrd="0" presId="urn:microsoft.com/office/officeart/2005/8/layout/hierarchy3"/>
    <dgm:cxn modelId="{40C8272C-6050-4DE6-9819-3208D68639B6}" type="presOf" srcId="{EC4A4689-DD7C-46C6-A696-0164F750B958}" destId="{B87538F0-21C7-4DE3-BBDE-EB6A116F7359}" srcOrd="0" destOrd="0" presId="urn:microsoft.com/office/officeart/2005/8/layout/hierarchy3"/>
    <dgm:cxn modelId="{EA4CA969-C63F-495D-81C9-60C38BC8DDC8}" type="presOf" srcId="{81078781-BDBE-47A6-9048-9967681E09D8}" destId="{5D6C33CF-2DA8-4B99-88C7-AE83D7CC384E}" srcOrd="0" destOrd="0" presId="urn:microsoft.com/office/officeart/2005/8/layout/hierarchy3"/>
    <dgm:cxn modelId="{9EB3B04D-FE62-4B83-A60F-63F5F6C68F0D}" type="presOf" srcId="{FC0450EE-5879-4EEB-8286-35CC88BD1056}" destId="{679ACED0-A7A0-4337-9521-AA7C896589EF}" srcOrd="0" destOrd="0" presId="urn:microsoft.com/office/officeart/2005/8/layout/hierarchy3"/>
    <dgm:cxn modelId="{7964076E-6B96-4017-B378-6A901E1761DE}" type="presOf" srcId="{8C5C2D63-3B0B-4687-9713-A315413A1A88}" destId="{CE512029-5DE4-429C-AF81-6A774770EC30}" srcOrd="0" destOrd="0" presId="urn:microsoft.com/office/officeart/2005/8/layout/hierarchy3"/>
    <dgm:cxn modelId="{ABEDB357-0DC4-4C6F-9CFB-27B316C74764}" type="presOf" srcId="{42B337A8-3CDD-4DAE-AB65-E0DEACA22C58}" destId="{9A6B4000-4B75-41F8-91DD-41F313DBFD28}" srcOrd="1" destOrd="0" presId="urn:microsoft.com/office/officeart/2005/8/layout/hierarchy3"/>
    <dgm:cxn modelId="{48560D99-4BE0-4600-A249-F8C75935CF04}" type="presOf" srcId="{42C18350-A3DD-4A56-9D36-E4943D925E97}" destId="{BB15110A-4E11-4F90-AA2B-48B244F8C905}" srcOrd="0" destOrd="0" presId="urn:microsoft.com/office/officeart/2005/8/layout/hierarchy3"/>
    <dgm:cxn modelId="{A3A16E9E-557F-4EBB-BC00-419B76BF04DE}" type="presOf" srcId="{9F9B434B-7834-4685-9ED8-C2AB63BCB5E0}" destId="{6BD7C59A-F219-4EF4-83E2-55796EA606A3}" srcOrd="0" destOrd="0" presId="urn:microsoft.com/office/officeart/2005/8/layout/hierarchy3"/>
    <dgm:cxn modelId="{EF1CFAA6-F527-414E-BEDF-AD966F8EFDE4}" srcId="{42B337A8-3CDD-4DAE-AB65-E0DEACA22C58}" destId="{AB1482FB-549F-4218-A2BF-1281321DEC52}" srcOrd="3" destOrd="0" parTransId="{9F9B434B-7834-4685-9ED8-C2AB63BCB5E0}" sibTransId="{451D0EE1-CA4D-4D48-BF75-DD4F0C1E6E51}"/>
    <dgm:cxn modelId="{BB8EE7BE-9AF3-4BE6-A4B4-7FE0A80A8C51}" type="presOf" srcId="{69ED8CF3-9333-4BD3-A908-AAB53BE343B9}" destId="{839F881F-6AA2-4C32-B055-A77F898833D6}" srcOrd="0" destOrd="0" presId="urn:microsoft.com/office/officeart/2005/8/layout/hierarchy3"/>
    <dgm:cxn modelId="{2C1C24C4-B4AA-4411-AE7B-8461E0845AA1}" srcId="{42B337A8-3CDD-4DAE-AB65-E0DEACA22C58}" destId="{8C5C2D63-3B0B-4687-9713-A315413A1A88}" srcOrd="2" destOrd="0" parTransId="{FC0450EE-5879-4EEB-8286-35CC88BD1056}" sibTransId="{59728358-6A16-4514-9A6A-87A19F5064C4}"/>
    <dgm:cxn modelId="{132468E2-F9F7-4AB4-8F6A-A8183C13D8D4}" srcId="{42B337A8-3CDD-4DAE-AB65-E0DEACA22C58}" destId="{42C18350-A3DD-4A56-9D36-E4943D925E97}" srcOrd="1" destOrd="0" parTransId="{81078781-BDBE-47A6-9048-9967681E09D8}" sibTransId="{A901AA8D-A4C3-4AF7-9942-B26EE0318E50}"/>
    <dgm:cxn modelId="{0F0426F5-EC11-4DF0-843F-435FE2264D96}" type="presOf" srcId="{42B337A8-3CDD-4DAE-AB65-E0DEACA22C58}" destId="{05906DAF-9740-4D05-BD50-20AE65FE17A2}" srcOrd="0" destOrd="0" presId="urn:microsoft.com/office/officeart/2005/8/layout/hierarchy3"/>
    <dgm:cxn modelId="{8593A4F8-1E60-4E62-8CA4-665E508D1B87}" srcId="{42B337A8-3CDD-4DAE-AB65-E0DEACA22C58}" destId="{EC4A4689-DD7C-46C6-A696-0164F750B958}" srcOrd="0" destOrd="0" parTransId="{69ED8CF3-9333-4BD3-A908-AAB53BE343B9}" sibTransId="{0659AB4E-8FB1-406B-A285-356480414FEF}"/>
    <dgm:cxn modelId="{342D15FD-8B07-492E-AEF1-D0844E41928E}" srcId="{FDB4240E-56B5-48A3-91E9-A504E24A2460}" destId="{42B337A8-3CDD-4DAE-AB65-E0DEACA22C58}" srcOrd="0" destOrd="0" parTransId="{1B83AF52-65D0-4AEF-9867-7A4484AD377E}" sibTransId="{56AE5F4F-0F02-4A9D-9119-709BEA0CCD2A}"/>
    <dgm:cxn modelId="{47C499FE-CE4B-4A47-A9AF-2ECFAAE01117}" type="presOf" srcId="{AB1482FB-549F-4218-A2BF-1281321DEC52}" destId="{99A2B98B-6C13-42EC-A66E-0E455FF04F09}" srcOrd="0" destOrd="0" presId="urn:microsoft.com/office/officeart/2005/8/layout/hierarchy3"/>
    <dgm:cxn modelId="{0C18A791-B84E-4011-B424-06D832B79799}" type="presParOf" srcId="{FE6E1CC2-14A1-4E67-8A10-65A25FD5293A}" destId="{E0AA581D-06E6-4373-B1CF-1AA4FA29E930}" srcOrd="0" destOrd="0" presId="urn:microsoft.com/office/officeart/2005/8/layout/hierarchy3"/>
    <dgm:cxn modelId="{D67BDE4C-36FD-4EAC-8FA9-BEFF36B69C9F}" type="presParOf" srcId="{E0AA581D-06E6-4373-B1CF-1AA4FA29E930}" destId="{FB3DC2AE-C87A-455C-B826-5B86C9329CA5}" srcOrd="0" destOrd="0" presId="urn:microsoft.com/office/officeart/2005/8/layout/hierarchy3"/>
    <dgm:cxn modelId="{3A0371E4-D0BB-48E8-93AC-DEC99A8C3161}" type="presParOf" srcId="{FB3DC2AE-C87A-455C-B826-5B86C9329CA5}" destId="{05906DAF-9740-4D05-BD50-20AE65FE17A2}" srcOrd="0" destOrd="0" presId="urn:microsoft.com/office/officeart/2005/8/layout/hierarchy3"/>
    <dgm:cxn modelId="{EEC540C5-08EE-4636-A57F-4E51D7B4B88D}" type="presParOf" srcId="{FB3DC2AE-C87A-455C-B826-5B86C9329CA5}" destId="{9A6B4000-4B75-41F8-91DD-41F313DBFD28}" srcOrd="1" destOrd="0" presId="urn:microsoft.com/office/officeart/2005/8/layout/hierarchy3"/>
    <dgm:cxn modelId="{CE336C53-4776-4702-8C83-9C4C38DADB25}" type="presParOf" srcId="{E0AA581D-06E6-4373-B1CF-1AA4FA29E930}" destId="{DCFBB663-4EB0-4BD0-B25E-A62802B6477B}" srcOrd="1" destOrd="0" presId="urn:microsoft.com/office/officeart/2005/8/layout/hierarchy3"/>
    <dgm:cxn modelId="{C74AADF4-B193-44B1-9791-FE2CFEBBC6D5}" type="presParOf" srcId="{DCFBB663-4EB0-4BD0-B25E-A62802B6477B}" destId="{839F881F-6AA2-4C32-B055-A77F898833D6}" srcOrd="0" destOrd="0" presId="urn:microsoft.com/office/officeart/2005/8/layout/hierarchy3"/>
    <dgm:cxn modelId="{34B8FD53-016C-4E3F-9BBE-F85EB2928E1D}" type="presParOf" srcId="{DCFBB663-4EB0-4BD0-B25E-A62802B6477B}" destId="{B87538F0-21C7-4DE3-BBDE-EB6A116F7359}" srcOrd="1" destOrd="0" presId="urn:microsoft.com/office/officeart/2005/8/layout/hierarchy3"/>
    <dgm:cxn modelId="{038EB4C4-08A3-459D-8E47-42A4A1506932}" type="presParOf" srcId="{DCFBB663-4EB0-4BD0-B25E-A62802B6477B}" destId="{5D6C33CF-2DA8-4B99-88C7-AE83D7CC384E}" srcOrd="2" destOrd="0" presId="urn:microsoft.com/office/officeart/2005/8/layout/hierarchy3"/>
    <dgm:cxn modelId="{0FADCA64-3121-4186-A9C6-3986A45C3BE5}" type="presParOf" srcId="{DCFBB663-4EB0-4BD0-B25E-A62802B6477B}" destId="{BB15110A-4E11-4F90-AA2B-48B244F8C905}" srcOrd="3" destOrd="0" presId="urn:microsoft.com/office/officeart/2005/8/layout/hierarchy3"/>
    <dgm:cxn modelId="{1F2CB9D0-5803-479D-8176-3F20AA6D7422}" type="presParOf" srcId="{DCFBB663-4EB0-4BD0-B25E-A62802B6477B}" destId="{679ACED0-A7A0-4337-9521-AA7C896589EF}" srcOrd="4" destOrd="0" presId="urn:microsoft.com/office/officeart/2005/8/layout/hierarchy3"/>
    <dgm:cxn modelId="{D837DAE9-C274-44D0-885A-71D54301B1AA}" type="presParOf" srcId="{DCFBB663-4EB0-4BD0-B25E-A62802B6477B}" destId="{CE512029-5DE4-429C-AF81-6A774770EC30}" srcOrd="5" destOrd="0" presId="urn:microsoft.com/office/officeart/2005/8/layout/hierarchy3"/>
    <dgm:cxn modelId="{5B24AC34-4695-4B21-A7E9-0481CCA86663}" type="presParOf" srcId="{DCFBB663-4EB0-4BD0-B25E-A62802B6477B}" destId="{6BD7C59A-F219-4EF4-83E2-55796EA606A3}" srcOrd="6" destOrd="0" presId="urn:microsoft.com/office/officeart/2005/8/layout/hierarchy3"/>
    <dgm:cxn modelId="{931D6C01-70B0-4234-9FA0-7428E354FDAD}" type="presParOf" srcId="{DCFBB663-4EB0-4BD0-B25E-A62802B6477B}" destId="{99A2B98B-6C13-42EC-A66E-0E455FF04F0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06DAF-9740-4D05-BD50-20AE65FE17A2}">
      <dsp:nvSpPr>
        <dsp:cNvPr id="0" name=""/>
        <dsp:cNvSpPr/>
      </dsp:nvSpPr>
      <dsp:spPr>
        <a:xfrm>
          <a:off x="360389" y="0"/>
          <a:ext cx="182128" cy="248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OA</a:t>
          </a:r>
          <a:endParaRPr lang="en-US" sz="2400" b="1" kern="1200" dirty="0"/>
        </a:p>
      </dsp:txBody>
      <dsp:txXfrm>
        <a:off x="365723" y="5334"/>
        <a:ext cx="171460" cy="238183"/>
      </dsp:txXfrm>
    </dsp:sp>
    <dsp:sp modelId="{E828CCA8-10DC-4B12-8741-FDA5B4332C38}">
      <dsp:nvSpPr>
        <dsp:cNvPr id="0" name=""/>
        <dsp:cNvSpPr/>
      </dsp:nvSpPr>
      <dsp:spPr>
        <a:xfrm>
          <a:off x="332882" y="248851"/>
          <a:ext cx="91440" cy="460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232"/>
              </a:lnTo>
              <a:lnTo>
                <a:pt x="63123" y="4602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20F51-A8BF-4613-AB1D-8B2F6A17AF99}">
      <dsp:nvSpPr>
        <dsp:cNvPr id="0" name=""/>
        <dsp:cNvSpPr/>
      </dsp:nvSpPr>
      <dsp:spPr>
        <a:xfrm>
          <a:off x="396005" y="402593"/>
          <a:ext cx="980769" cy="612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OPERATION MODE</a:t>
          </a:r>
        </a:p>
      </dsp:txBody>
      <dsp:txXfrm>
        <a:off x="413959" y="420547"/>
        <a:ext cx="944861" cy="577073"/>
      </dsp:txXfrm>
    </dsp:sp>
    <dsp:sp modelId="{839F881F-6AA2-4C32-B055-A77F898833D6}">
      <dsp:nvSpPr>
        <dsp:cNvPr id="0" name=""/>
        <dsp:cNvSpPr/>
      </dsp:nvSpPr>
      <dsp:spPr>
        <a:xfrm>
          <a:off x="332882" y="248851"/>
          <a:ext cx="91440" cy="12264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458"/>
              </a:lnTo>
              <a:lnTo>
                <a:pt x="63123" y="122645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538F0-21C7-4DE3-BBDE-EB6A116F7359}">
      <dsp:nvSpPr>
        <dsp:cNvPr id="0" name=""/>
        <dsp:cNvSpPr/>
      </dsp:nvSpPr>
      <dsp:spPr>
        <a:xfrm>
          <a:off x="396005" y="1168820"/>
          <a:ext cx="980769" cy="612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SET GAIN </a:t>
          </a:r>
        </a:p>
      </dsp:txBody>
      <dsp:txXfrm>
        <a:off x="413959" y="1186774"/>
        <a:ext cx="944861" cy="577073"/>
      </dsp:txXfrm>
    </dsp:sp>
    <dsp:sp modelId="{525DD91B-3945-4F2A-BF4E-990A8284F279}">
      <dsp:nvSpPr>
        <dsp:cNvPr id="0" name=""/>
        <dsp:cNvSpPr/>
      </dsp:nvSpPr>
      <dsp:spPr>
        <a:xfrm>
          <a:off x="332882" y="248851"/>
          <a:ext cx="91440" cy="1992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2685"/>
              </a:lnTo>
              <a:lnTo>
                <a:pt x="63123" y="19926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A43B1-7C8C-4B33-A5FA-AA7EBCDF465C}">
      <dsp:nvSpPr>
        <dsp:cNvPr id="0" name=""/>
        <dsp:cNvSpPr/>
      </dsp:nvSpPr>
      <dsp:spPr>
        <a:xfrm>
          <a:off x="396005" y="1935046"/>
          <a:ext cx="980769" cy="612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SET OUTPUT POWER</a:t>
          </a:r>
        </a:p>
      </dsp:txBody>
      <dsp:txXfrm>
        <a:off x="413959" y="1953000"/>
        <a:ext cx="944861" cy="577073"/>
      </dsp:txXfrm>
    </dsp:sp>
    <dsp:sp modelId="{6BD7C59A-F219-4EF4-83E2-55796EA606A3}">
      <dsp:nvSpPr>
        <dsp:cNvPr id="0" name=""/>
        <dsp:cNvSpPr/>
      </dsp:nvSpPr>
      <dsp:spPr>
        <a:xfrm>
          <a:off x="332882" y="248851"/>
          <a:ext cx="91440" cy="27589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911"/>
              </a:lnTo>
              <a:lnTo>
                <a:pt x="63123" y="275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B98B-6C13-42EC-A66E-0E455FF04F09}">
      <dsp:nvSpPr>
        <dsp:cNvPr id="0" name=""/>
        <dsp:cNvSpPr/>
      </dsp:nvSpPr>
      <dsp:spPr>
        <a:xfrm>
          <a:off x="396005" y="2701273"/>
          <a:ext cx="980769" cy="612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NOISE FIGURE</a:t>
          </a:r>
        </a:p>
      </dsp:txBody>
      <dsp:txXfrm>
        <a:off x="413959" y="2719227"/>
        <a:ext cx="944861" cy="5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06DAF-9740-4D05-BD50-20AE65FE17A2}">
      <dsp:nvSpPr>
        <dsp:cNvPr id="0" name=""/>
        <dsp:cNvSpPr/>
      </dsp:nvSpPr>
      <dsp:spPr>
        <a:xfrm>
          <a:off x="294286" y="0"/>
          <a:ext cx="1062201" cy="3385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0045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Fiber</a:t>
          </a:r>
        </a:p>
      </dsp:txBody>
      <dsp:txXfrm>
        <a:off x="304203" y="9917"/>
        <a:ext cx="1042367" cy="318761"/>
      </dsp:txXfrm>
    </dsp:sp>
    <dsp:sp modelId="{839F881F-6AA2-4C32-B055-A77F898833D6}">
      <dsp:nvSpPr>
        <dsp:cNvPr id="0" name=""/>
        <dsp:cNvSpPr/>
      </dsp:nvSpPr>
      <dsp:spPr>
        <a:xfrm>
          <a:off x="400506" y="338595"/>
          <a:ext cx="105278" cy="376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70"/>
              </a:lnTo>
              <a:lnTo>
                <a:pt x="105278" y="3766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538F0-21C7-4DE3-BBDE-EB6A116F7359}">
      <dsp:nvSpPr>
        <dsp:cNvPr id="0" name=""/>
        <dsp:cNvSpPr/>
      </dsp:nvSpPr>
      <dsp:spPr>
        <a:xfrm>
          <a:off x="505784" y="517343"/>
          <a:ext cx="1141829" cy="3958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ATTENUATION COEFFICIENT</a:t>
          </a:r>
        </a:p>
      </dsp:txBody>
      <dsp:txXfrm>
        <a:off x="517378" y="528937"/>
        <a:ext cx="1118641" cy="372655"/>
      </dsp:txXfrm>
    </dsp:sp>
    <dsp:sp modelId="{5D6C33CF-2DA8-4B99-88C7-AE83D7CC384E}">
      <dsp:nvSpPr>
        <dsp:cNvPr id="0" name=""/>
        <dsp:cNvSpPr/>
      </dsp:nvSpPr>
      <dsp:spPr>
        <a:xfrm>
          <a:off x="400506" y="338595"/>
          <a:ext cx="105278" cy="917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023"/>
              </a:lnTo>
              <a:lnTo>
                <a:pt x="105278" y="9170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110A-4E11-4F90-AA2B-48B244F8C905}">
      <dsp:nvSpPr>
        <dsp:cNvPr id="0" name=""/>
        <dsp:cNvSpPr/>
      </dsp:nvSpPr>
      <dsp:spPr>
        <a:xfrm>
          <a:off x="505784" y="1091598"/>
          <a:ext cx="1141829" cy="3280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DISPERSION</a:t>
          </a:r>
        </a:p>
      </dsp:txBody>
      <dsp:txXfrm>
        <a:off x="515392" y="1101206"/>
        <a:ext cx="1122613" cy="308824"/>
      </dsp:txXfrm>
    </dsp:sp>
    <dsp:sp modelId="{679ACED0-A7A0-4337-9521-AA7C896589EF}">
      <dsp:nvSpPr>
        <dsp:cNvPr id="0" name=""/>
        <dsp:cNvSpPr/>
      </dsp:nvSpPr>
      <dsp:spPr>
        <a:xfrm>
          <a:off x="400506" y="338595"/>
          <a:ext cx="105278" cy="161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276"/>
              </a:lnTo>
              <a:lnTo>
                <a:pt x="105278" y="161627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12029-5DE4-429C-AF81-6A774770EC30}">
      <dsp:nvSpPr>
        <dsp:cNvPr id="0" name=""/>
        <dsp:cNvSpPr/>
      </dsp:nvSpPr>
      <dsp:spPr>
        <a:xfrm>
          <a:off x="505784" y="1598049"/>
          <a:ext cx="1141829" cy="713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NONLINEAR COEFFICIENT</a:t>
          </a:r>
        </a:p>
      </dsp:txBody>
      <dsp:txXfrm>
        <a:off x="526686" y="1618951"/>
        <a:ext cx="1100025" cy="671839"/>
      </dsp:txXfrm>
    </dsp:sp>
    <dsp:sp modelId="{6BD7C59A-F219-4EF4-83E2-55796EA606A3}">
      <dsp:nvSpPr>
        <dsp:cNvPr id="0" name=""/>
        <dsp:cNvSpPr/>
      </dsp:nvSpPr>
      <dsp:spPr>
        <a:xfrm>
          <a:off x="400506" y="338595"/>
          <a:ext cx="105278" cy="231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4066"/>
              </a:lnTo>
              <a:lnTo>
                <a:pt x="105278" y="231406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B98B-6C13-42EC-A66E-0E455FF04F09}">
      <dsp:nvSpPr>
        <dsp:cNvPr id="0" name=""/>
        <dsp:cNvSpPr/>
      </dsp:nvSpPr>
      <dsp:spPr>
        <a:xfrm>
          <a:off x="505784" y="2490104"/>
          <a:ext cx="1141829" cy="3251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LENGTH</a:t>
          </a:r>
        </a:p>
      </dsp:txBody>
      <dsp:txXfrm>
        <a:off x="515306" y="2499626"/>
        <a:ext cx="1122785" cy="30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E187FC-B6C0-42E0-896D-2B96B7036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3874A-5590-4E9C-8E30-202EFE66E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E72E-C24A-48B3-BE00-6DD05596E3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D5913-4EDF-451D-80A0-07A14925C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EB0BB-4347-47E8-8C8B-F4F51967C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F7CD-D044-4856-A560-E91BD15047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7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422F7-3333-46C1-AE29-081C43DF494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9A54F-A171-4984-9BA6-8EFE5556135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2566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97859" cy="925200"/>
          </a:xfrm>
          <a:noFill/>
        </p:spPr>
        <p:txBody>
          <a:bodyPr wrap="square" lIns="180000" r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kern="1200" cap="all" baseline="0" dirty="0" smtClean="0">
                <a:solidFill>
                  <a:srgbClr val="FFFBFB"/>
                </a:solidFill>
                <a:latin typeface="Montserrat-Regular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add any additional information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80288"/>
            <a:ext cx="9135459" cy="1778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8425" indent="0" algn="l">
              <a:lnSpc>
                <a:spcPct val="100000"/>
              </a:lnSpc>
              <a:tabLst/>
              <a:defRPr sz="4000" b="1" i="0" cap="all" baseline="0"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978915"/>
            <a:ext cx="9144000" cy="528528"/>
          </a:xfrm>
        </p:spPr>
        <p:txBody>
          <a:bodyPr>
            <a:normAutofit/>
          </a:bodyPr>
          <a:lstStyle>
            <a:lvl1pPr marL="134938" indent="0" algn="l">
              <a:buNone/>
              <a:tabLst/>
              <a:defRPr sz="2400" cap="all" baseline="0">
                <a:solidFill>
                  <a:srgbClr val="004578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330" y="88871"/>
            <a:ext cx="1814129" cy="758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743668"/>
            <a:ext cx="9135459" cy="672708"/>
          </a:xfrm>
        </p:spPr>
        <p:txBody>
          <a:bodyPr>
            <a:noAutofit/>
          </a:bodyPr>
          <a:lstStyle>
            <a:lvl1pPr marL="134938" indent="0" algn="l">
              <a:buNone/>
              <a:tabLst/>
              <a:defRPr sz="1500" b="0" i="0" cap="all" baseline="0">
                <a:solidFill>
                  <a:srgbClr val="00457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err="1"/>
              <a:t>OptCom</a:t>
            </a:r>
            <a:r>
              <a:rPr lang="en-US" dirty="0"/>
              <a:t> Group – </a:t>
            </a:r>
            <a:r>
              <a:rPr lang="en-US" dirty="0" err="1"/>
              <a:t>Dipartimento</a:t>
            </a:r>
            <a:r>
              <a:rPr lang="en-US" dirty="0"/>
              <a:t> di </a:t>
            </a:r>
            <a:r>
              <a:rPr lang="en-US" dirty="0" err="1"/>
              <a:t>Elettronica</a:t>
            </a:r>
            <a:r>
              <a:rPr lang="en-US" dirty="0"/>
              <a:t> e </a:t>
            </a:r>
            <a:r>
              <a:rPr lang="en-US" dirty="0" err="1"/>
              <a:t>Telecomunicazioni</a:t>
            </a:r>
            <a:endParaRPr lang="en-US" dirty="0"/>
          </a:p>
          <a:p>
            <a:pPr lvl="0"/>
            <a:r>
              <a:rPr lang="en-US" dirty="0" err="1"/>
              <a:t>Politecnico</a:t>
            </a:r>
            <a:r>
              <a:rPr lang="en-US" dirty="0"/>
              <a:t> di Torino - Italy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03600" y="552758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5132" y="152811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903600" y="552758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05132" y="152811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903600" y="552758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05132" y="152811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3600" y="552758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05132" y="152811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903600" y="552758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5132" y="1528119"/>
            <a:ext cx="7185454" cy="0"/>
          </a:xfrm>
          <a:prstGeom prst="line">
            <a:avLst/>
          </a:prstGeom>
          <a:ln>
            <a:solidFill>
              <a:srgbClr val="C831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2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Header"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" y="1739413"/>
            <a:ext cx="9141660" cy="3207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92566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534930" cy="925200"/>
          </a:xfrm>
          <a:noFill/>
        </p:spPr>
        <p:txBody>
          <a:bodyPr wrap="square" lIns="180000" r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kern="1200" cap="all" dirty="0" smtClean="0">
                <a:solidFill>
                  <a:srgbClr val="FFFBFB"/>
                </a:solidFill>
                <a:latin typeface="Montserrat-Regular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add any additional information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41" y="1730181"/>
            <a:ext cx="3513135" cy="3211489"/>
          </a:xfrm>
          <a:prstGeom prst="rect">
            <a:avLst/>
          </a:prstGeom>
          <a:solidFill>
            <a:srgbClr val="C8312C"/>
          </a:solidFill>
        </p:spPr>
        <p:txBody>
          <a:bodyPr anchor="ctr">
            <a:normAutofit/>
          </a:bodyPr>
          <a:lstStyle>
            <a:lvl1pPr algn="l">
              <a:defRPr sz="3000" b="0" i="0" cap="all" baseline="0">
                <a:solidFill>
                  <a:srgbClr val="FFFBFB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30" y="88871"/>
            <a:ext cx="1814129" cy="758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8541" y="4977284"/>
            <a:ext cx="9144000" cy="528528"/>
          </a:xfrm>
        </p:spPr>
        <p:txBody>
          <a:bodyPr>
            <a:normAutofit/>
          </a:bodyPr>
          <a:lstStyle>
            <a:lvl1pPr marL="269875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2400" cap="all" baseline="0">
                <a:solidFill>
                  <a:srgbClr val="004578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41" y="6292343"/>
            <a:ext cx="9135459" cy="45719"/>
          </a:xfrm>
          <a:prstGeom prst="rect">
            <a:avLst/>
          </a:prstGeom>
          <a:solidFill>
            <a:srgbClr val="C83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7214"/>
            <a:ext cx="7886700" cy="4351338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004578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tabLst>
                <a:tab pos="393700" algn="l"/>
              </a:tabLst>
              <a:defRPr lang="en-US" sz="2800" cap="all">
                <a:solidFill>
                  <a:srgbClr val="FFFBFB"/>
                </a:solidFill>
                <a:latin typeface="Montserrat-Regular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6249"/>
            <a:ext cx="3886200" cy="4990714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6249"/>
            <a:ext cx="3886200" cy="4990714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004578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cap="all" dirty="0">
                <a:solidFill>
                  <a:srgbClr val="FFFBFB"/>
                </a:solidFill>
                <a:latin typeface="Montserrat-Regular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49820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Open Sans" charset="0"/>
                <a:ea typeface="Open Sans" charset="0"/>
                <a:cs typeface="Open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3731"/>
            <a:ext cx="3868340" cy="405636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9820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Open Sans" charset="0"/>
                <a:ea typeface="Open Sans" charset="0"/>
                <a:cs typeface="Open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3731"/>
            <a:ext cx="3887391" cy="405636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004578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cap="all" dirty="0">
                <a:solidFill>
                  <a:srgbClr val="FFFBFB"/>
                </a:solidFill>
                <a:latin typeface="Montserrat-Regular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004578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cap="all" dirty="0">
                <a:solidFill>
                  <a:srgbClr val="FFFBFB"/>
                </a:solidFill>
                <a:latin typeface="Montserrat-Regular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5038"/>
            <a:ext cx="7886700" cy="510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292343"/>
            <a:ext cx="9144000" cy="573540"/>
            <a:chOff x="0" y="6292343"/>
            <a:chExt cx="9144000" cy="573540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6296024"/>
              <a:ext cx="9144000" cy="569859"/>
              <a:chOff x="0" y="6296024"/>
              <a:chExt cx="9144000" cy="56985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6296024"/>
                <a:ext cx="9144000" cy="569859"/>
              </a:xfrm>
              <a:prstGeom prst="rect">
                <a:avLst/>
              </a:prstGeom>
              <a:solidFill>
                <a:srgbClr val="CEE9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49" y="6436505"/>
                <a:ext cx="1776248" cy="288896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8541" y="6292343"/>
              <a:ext cx="9135459" cy="45719"/>
            </a:xfrm>
            <a:prstGeom prst="rect">
              <a:avLst/>
            </a:prstGeom>
            <a:solidFill>
              <a:srgbClr val="C83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7558" y="6398390"/>
            <a:ext cx="842141" cy="365125"/>
          </a:xfrm>
          <a:prstGeom prst="rect">
            <a:avLst/>
          </a:prstGeom>
        </p:spPr>
        <p:txBody>
          <a:bodyPr/>
          <a:lstStyle>
            <a:lvl1pPr>
              <a:defRPr sz="1600">
                <a:ln>
                  <a:noFill/>
                </a:ln>
                <a:solidFill>
                  <a:srgbClr val="C8312C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CC642C8D-58BE-1A47-9559-C46AC4B12EB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cap="all" smtClean="0">
          <a:solidFill>
            <a:srgbClr val="FFFBFB"/>
          </a:solidFill>
          <a:latin typeface="Montserrat-Regular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A.DAMICO@polito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OPTICAL NETWORK master degree course 2019/2020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OPTICAL NETWORK </a:t>
            </a:r>
            <a:r>
              <a:rPr lang="en-US" dirty="0" err="1"/>
              <a:t>LABoratory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line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41" y="4912559"/>
            <a:ext cx="9135459" cy="337783"/>
          </a:xfrm>
        </p:spPr>
        <p:txBody>
          <a:bodyPr/>
          <a:lstStyle/>
          <a:p>
            <a:r>
              <a:rPr lang="en-US" dirty="0"/>
              <a:t>ANDREA D’AMICO – </a:t>
            </a:r>
            <a:r>
              <a:rPr lang="en-US" dirty="0">
                <a:hlinkClick r:id="rId2"/>
              </a:rPr>
              <a:t>ANDREA.DAMICO@polito.it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8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966873-D748-4F7E-B65E-08FD6FA5A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70BB91-8423-41C7-828E-D78E623CE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846C8-3615-452F-A6C8-877006D7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2C8D-58BE-1A47-9559-C46AC4B12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B875F3-4F2C-4119-91AA-EF296C831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74160C-498B-486C-8748-D36BAD2D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825081"/>
            <a:ext cx="8859578" cy="1033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Line System is defined as a sequence of Fibers and Optical Amplifiers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48375-68BB-4332-A658-39BB9182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2C8D-58BE-1A47-9559-C46AC4B12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7F9A2-7362-47E7-861A-14111423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system 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4CA7113-9352-47D4-96E1-A22E39E9F072}"/>
              </a:ext>
            </a:extLst>
          </p:cNvPr>
          <p:cNvGrpSpPr/>
          <p:nvPr/>
        </p:nvGrpSpPr>
        <p:grpSpPr>
          <a:xfrm>
            <a:off x="1986169" y="2054521"/>
            <a:ext cx="5171661" cy="4142918"/>
            <a:chOff x="1728216" y="1883603"/>
            <a:chExt cx="5668618" cy="4420161"/>
          </a:xfrm>
        </p:grpSpPr>
        <p:sp>
          <p:nvSpPr>
            <p:cNvPr id="5" name="Left Brace 6">
              <a:extLst>
                <a:ext uri="{FF2B5EF4-FFF2-40B4-BE49-F238E27FC236}">
                  <a16:creationId xmlns:a16="http://schemas.microsoft.com/office/drawing/2014/main" id="{84B88E9E-AF85-4537-B729-F65AA07E0624}"/>
                </a:ext>
              </a:extLst>
            </p:cNvPr>
            <p:cNvSpPr/>
            <p:nvPr/>
          </p:nvSpPr>
          <p:spPr>
            <a:xfrm rot="5400000">
              <a:off x="4381964" y="-561423"/>
              <a:ext cx="337930" cy="522798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4AD9EE44-AF5D-40FC-BC95-9D701FCF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8216" y="2743335"/>
              <a:ext cx="4969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D6EBB911-52C6-4CD1-9AE3-FD7460EA5F45}"/>
                </a:ext>
              </a:extLst>
            </p:cNvPr>
            <p:cNvCxnSpPr/>
            <p:nvPr/>
          </p:nvCxnSpPr>
          <p:spPr>
            <a:xfrm flipV="1">
              <a:off x="6899877" y="2743334"/>
              <a:ext cx="4969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E6EF50B4-AA10-4559-8EA4-7D1617B47FDD}"/>
                </a:ext>
              </a:extLst>
            </p:cNvPr>
            <p:cNvCxnSpPr>
              <a:cxnSpLocks/>
            </p:cNvCxnSpPr>
            <p:nvPr/>
          </p:nvCxnSpPr>
          <p:spPr>
            <a:xfrm>
              <a:off x="2225173" y="2743336"/>
              <a:ext cx="21079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013755C4-E177-4654-B9C3-E20F8D2172A0}"/>
                </a:ext>
              </a:extLst>
            </p:cNvPr>
            <p:cNvSpPr/>
            <p:nvPr/>
          </p:nvSpPr>
          <p:spPr>
            <a:xfrm>
              <a:off x="2937479" y="2160846"/>
              <a:ext cx="496957" cy="556588"/>
            </a:xfrm>
            <a:prstGeom prst="ellipse">
              <a:avLst/>
            </a:prstGeom>
            <a:noFill/>
            <a:ln w="28575">
              <a:solidFill>
                <a:srgbClr val="004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578"/>
                </a:solidFill>
              </a:endParaRPr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54A5B5B8-9E33-4812-B91E-D9323DA39A2B}"/>
                </a:ext>
              </a:extLst>
            </p:cNvPr>
            <p:cNvSpPr/>
            <p:nvPr/>
          </p:nvSpPr>
          <p:spPr>
            <a:xfrm>
              <a:off x="3089879" y="2160846"/>
              <a:ext cx="496957" cy="556588"/>
            </a:xfrm>
            <a:prstGeom prst="ellipse">
              <a:avLst/>
            </a:prstGeom>
            <a:noFill/>
            <a:ln w="28575">
              <a:solidFill>
                <a:srgbClr val="004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578"/>
                </a:solidFill>
              </a:endParaRPr>
            </a:p>
          </p:txBody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E4AB4B50-C478-40B8-AB7B-3A8BA8CD1279}"/>
                </a:ext>
              </a:extLst>
            </p:cNvPr>
            <p:cNvSpPr/>
            <p:nvPr/>
          </p:nvSpPr>
          <p:spPr>
            <a:xfrm>
              <a:off x="3262158" y="2160846"/>
              <a:ext cx="496957" cy="556588"/>
            </a:xfrm>
            <a:prstGeom prst="ellipse">
              <a:avLst/>
            </a:prstGeom>
            <a:noFill/>
            <a:ln w="28575">
              <a:solidFill>
                <a:srgbClr val="004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578"/>
                </a:solidFill>
              </a:endParaRPr>
            </a:p>
          </p:txBody>
        </p:sp>
        <p:cxnSp>
          <p:nvCxnSpPr>
            <p:cNvPr id="12" name="Straight Connector 21">
              <a:extLst>
                <a:ext uri="{FF2B5EF4-FFF2-40B4-BE49-F238E27FC236}">
                  <a16:creationId xmlns:a16="http://schemas.microsoft.com/office/drawing/2014/main" id="{680743A3-C477-4DAD-B1EF-C32D7372F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84447" y="2748305"/>
              <a:ext cx="21079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22">
              <a:extLst>
                <a:ext uri="{FF2B5EF4-FFF2-40B4-BE49-F238E27FC236}">
                  <a16:creationId xmlns:a16="http://schemas.microsoft.com/office/drawing/2014/main" id="{74587F9F-D6E9-4FC4-9CF0-1F752413FACC}"/>
                </a:ext>
              </a:extLst>
            </p:cNvPr>
            <p:cNvSpPr/>
            <p:nvPr/>
          </p:nvSpPr>
          <p:spPr>
            <a:xfrm rot="5400000">
              <a:off x="6149472" y="2306016"/>
              <a:ext cx="954156" cy="844822"/>
            </a:xfrm>
            <a:prstGeom prst="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OA</a:t>
              </a:r>
            </a:p>
          </p:txBody>
        </p:sp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BAE5E8A0-CDC4-484F-8C0D-3E6FBF96827F}"/>
                </a:ext>
              </a:extLst>
            </p:cNvPr>
            <p:cNvSpPr/>
            <p:nvPr/>
          </p:nvSpPr>
          <p:spPr>
            <a:xfrm>
              <a:off x="5096753" y="2165815"/>
              <a:ext cx="496957" cy="556588"/>
            </a:xfrm>
            <a:prstGeom prst="ellipse">
              <a:avLst/>
            </a:prstGeom>
            <a:noFill/>
            <a:ln w="28575">
              <a:solidFill>
                <a:srgbClr val="004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578"/>
                </a:solidFill>
              </a:endParaRPr>
            </a:p>
          </p:txBody>
        </p: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4DFFAED3-1023-4C39-A5B4-F63952640748}"/>
                </a:ext>
              </a:extLst>
            </p:cNvPr>
            <p:cNvSpPr/>
            <p:nvPr/>
          </p:nvSpPr>
          <p:spPr>
            <a:xfrm>
              <a:off x="5249153" y="2165815"/>
              <a:ext cx="496957" cy="556588"/>
            </a:xfrm>
            <a:prstGeom prst="ellipse">
              <a:avLst/>
            </a:prstGeom>
            <a:noFill/>
            <a:ln w="28575">
              <a:solidFill>
                <a:srgbClr val="004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578"/>
                </a:solidFill>
              </a:endParaRPr>
            </a:p>
          </p:txBody>
        </p: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D839C166-AC37-476E-853D-BC61D047C1F6}"/>
                </a:ext>
              </a:extLst>
            </p:cNvPr>
            <p:cNvSpPr/>
            <p:nvPr/>
          </p:nvSpPr>
          <p:spPr>
            <a:xfrm>
              <a:off x="5421432" y="2165815"/>
              <a:ext cx="496957" cy="556588"/>
            </a:xfrm>
            <a:prstGeom prst="ellipse">
              <a:avLst/>
            </a:prstGeom>
            <a:noFill/>
            <a:ln w="28575">
              <a:solidFill>
                <a:srgbClr val="004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578"/>
                </a:solidFill>
              </a:endParaRPr>
            </a:p>
          </p:txBody>
        </p:sp>
        <p:sp>
          <p:nvSpPr>
            <p:cNvPr id="17" name="Isosceles Triangle 15">
              <a:extLst>
                <a:ext uri="{FF2B5EF4-FFF2-40B4-BE49-F238E27FC236}">
                  <a16:creationId xmlns:a16="http://schemas.microsoft.com/office/drawing/2014/main" id="{DA7C9E9D-FE8F-434A-82E3-7C2B952958DE}"/>
                </a:ext>
              </a:extLst>
            </p:cNvPr>
            <p:cNvSpPr/>
            <p:nvPr/>
          </p:nvSpPr>
          <p:spPr>
            <a:xfrm rot="5400000">
              <a:off x="3990198" y="2330339"/>
              <a:ext cx="954156" cy="844822"/>
            </a:xfrm>
            <a:prstGeom prst="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OA</a:t>
              </a:r>
            </a:p>
          </p:txBody>
        </p:sp>
        <p:graphicFrame>
          <p:nvGraphicFramePr>
            <p:cNvPr id="18" name="Diagram 48">
              <a:extLst>
                <a:ext uri="{FF2B5EF4-FFF2-40B4-BE49-F238E27FC236}">
                  <a16:creationId xmlns:a16="http://schemas.microsoft.com/office/drawing/2014/main" id="{2086F5AF-5F96-49E4-83D5-98DD03EB0E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7208286"/>
                </p:ext>
              </p:extLst>
            </p:nvPr>
          </p:nvGraphicFramePr>
          <p:xfrm>
            <a:off x="1765731" y="2767191"/>
            <a:ext cx="1903207" cy="35365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Isosceles Triangle 13">
              <a:extLst>
                <a:ext uri="{FF2B5EF4-FFF2-40B4-BE49-F238E27FC236}">
                  <a16:creationId xmlns:a16="http://schemas.microsoft.com/office/drawing/2014/main" id="{1AB7FE04-CD34-4076-955C-D73513D9A515}"/>
                </a:ext>
              </a:extLst>
            </p:cNvPr>
            <p:cNvSpPr/>
            <p:nvPr/>
          </p:nvSpPr>
          <p:spPr>
            <a:xfrm rot="5400000">
              <a:off x="1980009" y="2310984"/>
              <a:ext cx="954156" cy="844822"/>
            </a:xfrm>
            <a:prstGeom prst="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OA</a:t>
              </a:r>
            </a:p>
          </p:txBody>
        </p:sp>
        <p:graphicFrame>
          <p:nvGraphicFramePr>
            <p:cNvPr id="20" name="Diagram 49">
              <a:extLst>
                <a:ext uri="{FF2B5EF4-FFF2-40B4-BE49-F238E27FC236}">
                  <a16:creationId xmlns:a16="http://schemas.microsoft.com/office/drawing/2014/main" id="{4E3ACFD6-D80C-4DEE-BDAB-F0D2D27B43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0155940"/>
                </p:ext>
              </p:extLst>
            </p:nvPr>
          </p:nvGraphicFramePr>
          <p:xfrm>
            <a:off x="4558852" y="2813661"/>
            <a:ext cx="2127470" cy="30039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96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835119AE-FC65-4CD4-AE2B-1D17D9832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935" y="1257214"/>
                <a:ext cx="8389088" cy="46013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Based on the power control plan, the amplifiers can be set to operate in two modes: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4578"/>
                    </a:solidFill>
                  </a:rPr>
                  <a:t>Fixed gain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amplifier’s gain G is set and immutable regardless of the signal at the input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b="1" dirty="0">
                    <a:solidFill>
                      <a:srgbClr val="004578"/>
                    </a:solidFill>
                  </a:rPr>
                  <a:t>Fixed output power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amplifier tunes its gain G in order to deliver a certain output power. Thus, in this case: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𝑑𝐵𝑚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𝑑𝐵𝑚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835119AE-FC65-4CD4-AE2B-1D17D9832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935" y="1257214"/>
                <a:ext cx="8389088" cy="4601326"/>
              </a:xfrm>
              <a:blipFill>
                <a:blip r:embed="rId2"/>
                <a:stretch>
                  <a:fillRect l="-1163" t="-927" r="-1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034A59-3A39-4472-B861-311324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2C8D-58BE-1A47-9559-C46AC4B12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F4C81E-5B4F-4D7C-9AC8-81944FE7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Amplifier’s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14440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1E12BC-6421-497A-AA6C-57706E0E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2C8D-58BE-1A47-9559-C46AC4B12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B621B4-B0F9-44F4-AFE6-DA719CEC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819399-4B68-4E16-BB16-1A264259BDD9}"/>
              </a:ext>
            </a:extLst>
          </p:cNvPr>
          <p:cNvSpPr txBox="1"/>
          <p:nvPr/>
        </p:nvSpPr>
        <p:spPr>
          <a:xfrm>
            <a:off x="428552" y="1332123"/>
            <a:ext cx="8364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 the line system </a:t>
            </a:r>
            <a:r>
              <a:rPr lang="it-IT" sz="2400" dirty="0" err="1"/>
              <a:t>abstraction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define</a:t>
            </a:r>
            <a:r>
              <a:rPr lang="it-IT" sz="2400" dirty="0"/>
              <a:t> a POWER CONTROL PLANE </a:t>
            </a:r>
            <a:r>
              <a:rPr lang="it-IT" sz="2400" dirty="0" err="1"/>
              <a:t>which</a:t>
            </a:r>
            <a:r>
              <a:rPr lang="it-IT" sz="2400" dirty="0"/>
              <a:t> sets the </a:t>
            </a:r>
            <a:r>
              <a:rPr lang="it-IT" sz="2400" dirty="0" err="1"/>
              <a:t>working</a:t>
            </a:r>
            <a:r>
              <a:rPr lang="it-IT" sz="2400" dirty="0"/>
              <a:t> point of the </a:t>
            </a:r>
            <a:r>
              <a:rPr lang="it-IT" sz="2400" dirty="0" err="1"/>
              <a:t>amplifiers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strategies</a:t>
            </a:r>
            <a:r>
              <a:rPr lang="it-IT" sz="2400" dirty="0"/>
              <a:t> can be set for the power control, for </a:t>
            </a: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 dirty="0" err="1"/>
              <a:t>Transparency</a:t>
            </a:r>
            <a:r>
              <a:rPr lang="it-IT" sz="2400" dirty="0"/>
              <a:t>: </a:t>
            </a:r>
            <a:r>
              <a:rPr lang="it-IT" sz="2400" dirty="0" err="1"/>
              <a:t>amplifiers</a:t>
            </a:r>
            <a:r>
              <a:rPr lang="it-IT" sz="2400" dirty="0"/>
              <a:t> recovery </a:t>
            </a:r>
            <a:r>
              <a:rPr lang="it-IT" sz="2400" dirty="0" err="1"/>
              <a:t>exactly</a:t>
            </a:r>
            <a:r>
              <a:rPr lang="it-IT" sz="2400" dirty="0"/>
              <a:t>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span</a:t>
            </a:r>
            <a:r>
              <a:rPr lang="it-IT" sz="2400" dirty="0"/>
              <a:t> </a:t>
            </a:r>
            <a:r>
              <a:rPr lang="it-IT" sz="2400" dirty="0" err="1"/>
              <a:t>loss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Custom Output Power</a:t>
            </a:r>
            <a:r>
              <a:rPr lang="en-US" sz="2400" dirty="0"/>
              <a:t>: set the amplifiers to always output a certain total power.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LOGO</a:t>
            </a:r>
            <a:r>
              <a:rPr lang="en-US" sz="2400" dirty="0"/>
              <a:t>: input power of each fiber span is set in order to minimize NLI</a:t>
            </a:r>
          </a:p>
        </p:txBody>
      </p:sp>
    </p:spTree>
    <p:extLst>
      <p:ext uri="{BB962C8B-B14F-4D97-AF65-F5344CB8AC3E}">
        <p14:creationId xmlns:p14="http://schemas.microsoft.com/office/powerpoint/2010/main" val="226289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966873-D748-4F7E-B65E-08FD6FA5A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70BB91-8423-41C7-828E-D78E623CE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846C8-3615-452F-A6C8-877006D7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2C8D-58BE-1A47-9559-C46AC4B12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B875F3-4F2C-4119-91AA-EF296C831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74160C-498B-486C-8748-D36BAD2D4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7214"/>
                <a:ext cx="7886700" cy="1573668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𝐒𝐍𝐑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NLI</m:t>
                              </m:r>
                            </m:sub>
                          </m:s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ASE</m:t>
                              </m:r>
                            </m:sub>
                          </m:sSub>
                        </m:den>
                      </m:f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74160C-498B-486C-8748-D36BAD2D4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7214"/>
                <a:ext cx="7886700" cy="15736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48375-68BB-4332-A658-39BB9182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2C8D-58BE-1A47-9559-C46AC4B12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7F9A2-7362-47E7-861A-14111423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Noise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2AE9E48-9D1E-4DB7-AAAA-53BFB7C95B54}"/>
                  </a:ext>
                </a:extLst>
              </p:cNvPr>
              <p:cNvSpPr txBox="1"/>
              <p:nvPr/>
            </p:nvSpPr>
            <p:spPr>
              <a:xfrm>
                <a:off x="175363" y="3429000"/>
                <a:ext cx="5010411" cy="12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𝐒𝐍𝐑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ASE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2AE9E48-9D1E-4DB7-AAAA-53BFB7C95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3" y="3429000"/>
                <a:ext cx="5010411" cy="1249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0A1694E-E23F-44EF-B5B6-C5888F2F0D58}"/>
                  </a:ext>
                </a:extLst>
              </p:cNvPr>
              <p:cNvSpPr txBox="1"/>
              <p:nvPr/>
            </p:nvSpPr>
            <p:spPr>
              <a:xfrm>
                <a:off x="4571999" y="3429000"/>
                <a:ext cx="3943351" cy="1247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𝑺𝑵𝑹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𝑵𝑳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NLI</m:t>
                              </m:r>
                            </m:sub>
                          </m:sSub>
                        </m:den>
                      </m:f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0A1694E-E23F-44EF-B5B6-C5888F2F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429000"/>
                <a:ext cx="3943351" cy="1247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56941"/>
      </p:ext>
    </p:extLst>
  </p:cSld>
  <p:clrMapOvr>
    <a:masterClrMapping/>
  </p:clrMapOvr>
</p:sld>
</file>

<file path=ppt/theme/theme1.xml><?xml version="1.0" encoding="utf-8"?>
<a:theme xmlns:a="http://schemas.openxmlformats.org/drawingml/2006/main" name="OptCom_theme">
  <a:themeElements>
    <a:clrScheme name="OptCom">
      <a:dk1>
        <a:srgbClr val="000000"/>
      </a:dk1>
      <a:lt1>
        <a:srgbClr val="FFFAFA"/>
      </a:lt1>
      <a:dk2>
        <a:srgbClr val="004578"/>
      </a:dk2>
      <a:lt2>
        <a:srgbClr val="FEFAFA"/>
      </a:lt2>
      <a:accent1>
        <a:srgbClr val="C7302C"/>
      </a:accent1>
      <a:accent2>
        <a:srgbClr val="004578"/>
      </a:accent2>
      <a:accent3>
        <a:srgbClr val="A5A5A5"/>
      </a:accent3>
      <a:accent4>
        <a:srgbClr val="CEE8EF"/>
      </a:accent4>
      <a:accent5>
        <a:srgbClr val="4472C4"/>
      </a:accent5>
      <a:accent6>
        <a:srgbClr val="70AD47"/>
      </a:accent6>
      <a:hlink>
        <a:srgbClr val="D9352F"/>
      </a:hlink>
      <a:folHlink>
        <a:srgbClr val="F26C4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859EB9-5485-1542-932C-E889CC6ACD9F}" vid="{5C6962AC-A994-854B-BCC8-6E2E790E6E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00_begin</Template>
  <TotalTime>0</TotalTime>
  <Words>221</Words>
  <Application>Microsoft Office PowerPoint</Application>
  <PresentationFormat>Presentazione su schermo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Montserrat</vt:lpstr>
      <vt:lpstr>Montserrat-Regular</vt:lpstr>
      <vt:lpstr>Open Sans</vt:lpstr>
      <vt:lpstr>Wingdings</vt:lpstr>
      <vt:lpstr>OptCom_theme</vt:lpstr>
      <vt:lpstr>OPEN OPTICAL NETWORK LABoratory</vt:lpstr>
      <vt:lpstr>The line system</vt:lpstr>
      <vt:lpstr>Line system </vt:lpstr>
      <vt:lpstr>Amplifier’s working mode</vt:lpstr>
      <vt:lpstr>Power control</vt:lpstr>
      <vt:lpstr>SNR</vt:lpstr>
      <vt:lpstr>Signal Noise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Ferrari</dc:creator>
  <cp:lastModifiedBy>serenella baluganti</cp:lastModifiedBy>
  <cp:revision>111</cp:revision>
  <dcterms:created xsi:type="dcterms:W3CDTF">2018-10-15T12:02:46Z</dcterms:created>
  <dcterms:modified xsi:type="dcterms:W3CDTF">2019-12-09T09:02:08Z</dcterms:modified>
</cp:coreProperties>
</file>