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FA275D4-E682-45A0-ACA3-E70C7664E6AC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40D1B6-FE11-4F29-9DCD-67E49A5CA549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BC36684-B2B5-444B-B2D7-AECEE7C6491A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47F9E2-FC08-4771-8A31-7DD41EA53592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DB5A9D-4EAD-4637-AE3B-47A6A164094F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9C46A2-FF00-4DE0-BF9E-6B88BC276558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DD574E-447A-4F56-AACC-E6A855EF2E17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0CE8D4-4D78-48B2-86E3-4D9D9B52C9FC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6/6/16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13BEB9-6164-4282-8233-D2C7274C1779}" type="slidenum">
              <a:rPr lang="en-US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44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单击此处编辑母版副标题样式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6/6/16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C2B5052-9391-4062-A9A7-DCC680D0DA2A}" type="slidenum">
              <a:rPr lang="en-US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&lt;number&gt;</a:t>
            </a:fld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16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 rot="2700000">
            <a:off x="5622840" y="1957320"/>
            <a:ext cx="4549320" cy="5753520"/>
          </a:xfrm>
          <a:prstGeom prst="rect">
            <a:avLst/>
          </a:prstGeom>
          <a:gradFill>
            <a:gsLst>
              <a:gs pos="0">
                <a:srgbClr val="79111d">
                  <a:alpha val="75000"/>
                </a:srgbClr>
              </a:gs>
              <a:gs pos="100000">
                <a:srgbClr val="d52833">
                  <a:alpha val="0"/>
                </a:srgbClr>
              </a:gs>
            </a:gsLst>
            <a:lin ang="0"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3276720" y="270000"/>
            <a:ext cx="5810040" cy="580824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3487680" y="2657520"/>
            <a:ext cx="521604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Ruby Block</a:t>
            </a:r>
            <a:endParaRPr/>
          </a:p>
        </p:txBody>
      </p:sp>
      <p:sp>
        <p:nvSpPr>
          <p:cNvPr id="88" name="Line 4"/>
          <p:cNvSpPr/>
          <p:nvPr/>
        </p:nvSpPr>
        <p:spPr>
          <a:xfrm>
            <a:off x="3379680" y="2465280"/>
            <a:ext cx="1971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len="med" type="diamond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4978440" y="4373640"/>
            <a:ext cx="2184120" cy="1011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6"/>
          <p:cNvSpPr/>
          <p:nvPr/>
        </p:nvSpPr>
        <p:spPr>
          <a:xfrm>
            <a:off x="7499520" y="3681360"/>
            <a:ext cx="12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方正正大黑简体"/>
                <a:ea typeface="方正正大黑简体"/>
              </a:rPr>
              <a:t>--Ric</a:t>
            </a:r>
            <a:endParaRPr/>
          </a:p>
        </p:txBody>
      </p:sp>
    </p:spTree>
  </p:cSld>
  <p:transition spd="slow">
    <p:push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4148280" y="2728800"/>
            <a:ext cx="21124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幼圆"/>
                <a:ea typeface="幼圆"/>
              </a:rPr>
              <a:t>谢谢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6035760" y="2728800"/>
            <a:ext cx="2133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db5355"/>
                </a:solidFill>
                <a:uFill>
                  <a:solidFill>
                    <a:srgbClr val="ffffff"/>
                  </a:solidFill>
                </a:uFill>
                <a:latin typeface="幼圆"/>
                <a:ea typeface="幼圆"/>
              </a:rPr>
              <a:t>观看</a:t>
            </a:r>
            <a:endParaRPr/>
          </a:p>
        </p:txBody>
      </p:sp>
    </p:spTree>
  </p:cSld>
  <p:transition spd="slow">
    <p:push dir="d"/>
  </p:transition>
  <p:timing>
    <p:tnLst>
      <p:par>
        <p:cTn id="108" dur="indefinite" restart="never" nodeType="tmRoot">
          <p:childTnLst>
            <p:seq>
              <p:cTn id="10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0920" y="2041560"/>
            <a:ext cx="734760" cy="240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PPT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模板：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www.1ppt.com/moban/                  PPT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素材：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www.1ppt.com/sucai/</a:t>
            </a:r>
            <a:endParaRPr/>
          </a:p>
          <a:p>
            <a:pPr>
              <a:lnSpc>
                <a:spcPct val="100000"/>
              </a:lnSpc>
            </a:pP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PPT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背景：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www.1ppt.com/beijing/                   PPT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图表：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www.1ppt.com/tubiao/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PPT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下载：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www.1ppt.com/xiazai/                     PPT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教程： 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www.1ppt.com/powerpoint/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资料下载：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www.1ppt.com/ziliao/                   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范文下载：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www.1ppt.com/fanwen/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试卷下载：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www.1ppt.com/shiti/                     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教案下载：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www.1ppt.com/jiaoan/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PPT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论坛：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www.1ppt.cn                                     PPT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课件：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www.1ppt.com/kejian/ </a:t>
            </a:r>
            <a:endParaRPr/>
          </a:p>
          <a:p>
            <a:pPr>
              <a:lnSpc>
                <a:spcPct val="100000"/>
              </a:lnSpc>
            </a:pP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语文课件：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www.1ppt.com/kejian/yuwen/    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数学课件：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www.1ppt.com/kejian/shuxue/ </a:t>
            </a:r>
            <a:endParaRPr/>
          </a:p>
          <a:p>
            <a:pPr>
              <a:lnSpc>
                <a:spcPct val="100000"/>
              </a:lnSpc>
            </a:pP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英语课件：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www.1ppt.com/kejian/yingyu/    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美术课件：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www.1ppt.com/kejian/meishu/ </a:t>
            </a:r>
            <a:endParaRPr/>
          </a:p>
          <a:p>
            <a:pPr>
              <a:lnSpc>
                <a:spcPct val="100000"/>
              </a:lnSpc>
            </a:pP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科学课件：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www.1ppt.com/kejian/kexue/     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物理课件：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www.1ppt.com/kejian/wuli/ </a:t>
            </a:r>
            <a:endParaRPr/>
          </a:p>
          <a:p>
            <a:pPr>
              <a:lnSpc>
                <a:spcPct val="100000"/>
              </a:lnSpc>
            </a:pP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化学课件：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www.1ppt.com/kejian/huaxue/  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生物课件：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www.1ppt.com/kejian/shengwu/ </a:t>
            </a:r>
            <a:endParaRPr/>
          </a:p>
          <a:p>
            <a:pPr>
              <a:lnSpc>
                <a:spcPct val="100000"/>
              </a:lnSpc>
            </a:pP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地理课件：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www.1ppt.com/kejian/dili/          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历史课件：</a:t>
            </a:r>
            <a:r>
              <a:rPr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www.1ppt.com/kejian/lishi/        </a:t>
            </a:r>
            <a:endParaRPr/>
          </a:p>
        </p:txBody>
      </p:sp>
      <p:pic>
        <p:nvPicPr>
          <p:cNvPr id="92" name="图片 16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0" y="7920"/>
            <a:ext cx="3600000" cy="6849720"/>
          </a:xfrm>
          <a:prstGeom prst="rect">
            <a:avLst/>
          </a:prstGeom>
          <a:solidFill>
            <a:srgbClr val="ffffff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344880" y="3484440"/>
            <a:ext cx="28422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Contents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903600" y="2521080"/>
            <a:ext cx="1731240" cy="983880"/>
          </a:xfrm>
          <a:prstGeom prst="rect">
            <a:avLst/>
          </a:prstGeom>
          <a:solidFill>
            <a:srgbClr val="ff5d5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5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4710240" y="1847880"/>
            <a:ext cx="329760" cy="328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>
            <a:off x="4727520" y="2666880"/>
            <a:ext cx="329760" cy="326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4710240" y="3535200"/>
            <a:ext cx="329760" cy="328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CustomShape 8"/>
          <p:cNvSpPr/>
          <p:nvPr/>
        </p:nvSpPr>
        <p:spPr>
          <a:xfrm>
            <a:off x="4710240" y="4314960"/>
            <a:ext cx="329760" cy="326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" name="CustomShape 9"/>
          <p:cNvSpPr/>
          <p:nvPr/>
        </p:nvSpPr>
        <p:spPr>
          <a:xfrm>
            <a:off x="5288040" y="1671480"/>
            <a:ext cx="5374800" cy="596520"/>
          </a:xfrm>
          <a:prstGeom prst="rect">
            <a:avLst/>
          </a:prstGeom>
          <a:solidFill>
            <a:srgbClr val="ffffff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"/>
          <p:cNvSpPr/>
          <p:nvPr/>
        </p:nvSpPr>
        <p:spPr>
          <a:xfrm>
            <a:off x="5601600" y="1671480"/>
            <a:ext cx="4883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基础教程里的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Block</a:t>
            </a:r>
            <a:endParaRPr/>
          </a:p>
        </p:txBody>
      </p:sp>
      <p:sp>
        <p:nvSpPr>
          <p:cNvPr id="102" name="CustomShape 11"/>
          <p:cNvSpPr/>
          <p:nvPr/>
        </p:nvSpPr>
        <p:spPr>
          <a:xfrm>
            <a:off x="5288040" y="2538360"/>
            <a:ext cx="5374800" cy="596520"/>
          </a:xfrm>
          <a:prstGeom prst="rect">
            <a:avLst/>
          </a:prstGeom>
          <a:solidFill>
            <a:srgbClr val="ffffff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2"/>
          <p:cNvSpPr/>
          <p:nvPr/>
        </p:nvSpPr>
        <p:spPr>
          <a:xfrm>
            <a:off x="5601600" y="2538360"/>
            <a:ext cx="4883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元编程里的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Block</a:t>
            </a:r>
            <a:endParaRPr/>
          </a:p>
        </p:txBody>
      </p:sp>
      <p:sp>
        <p:nvSpPr>
          <p:cNvPr id="104" name="CustomShape 13"/>
          <p:cNvSpPr/>
          <p:nvPr/>
        </p:nvSpPr>
        <p:spPr>
          <a:xfrm>
            <a:off x="5288040" y="3403440"/>
            <a:ext cx="5374800" cy="597960"/>
          </a:xfrm>
          <a:prstGeom prst="rect">
            <a:avLst/>
          </a:prstGeom>
          <a:solidFill>
            <a:srgbClr val="ffffff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4"/>
          <p:cNvSpPr/>
          <p:nvPr/>
        </p:nvSpPr>
        <p:spPr>
          <a:xfrm>
            <a:off x="5601600" y="3406680"/>
            <a:ext cx="2647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我的理解</a:t>
            </a:r>
            <a:endParaRPr/>
          </a:p>
        </p:txBody>
      </p:sp>
      <p:sp>
        <p:nvSpPr>
          <p:cNvPr id="106" name="CustomShape 15"/>
          <p:cNvSpPr/>
          <p:nvPr/>
        </p:nvSpPr>
        <p:spPr>
          <a:xfrm>
            <a:off x="5288040" y="4253040"/>
            <a:ext cx="5374800" cy="597960"/>
          </a:xfrm>
          <a:prstGeom prst="rect">
            <a:avLst/>
          </a:prstGeom>
          <a:solidFill>
            <a:srgbClr val="ffffff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6"/>
          <p:cNvSpPr/>
          <p:nvPr/>
        </p:nvSpPr>
        <p:spPr>
          <a:xfrm>
            <a:off x="5601600" y="4265640"/>
            <a:ext cx="4883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在座各位都是大神</a:t>
            </a:r>
            <a:endParaRPr/>
          </a:p>
        </p:txBody>
      </p:sp>
    </p:spTree>
  </p:cSld>
  <p:transition spd="slow" advTm="0">
    <p:wipe dir="r"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nodeType="clickEffect" fill="hold">
                      <p:stCondLst>
                        <p:cond delay="0"/>
                      </p:stCondLst>
                      <p:childTnLst>
                        <p:par>
                          <p:cTn id="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nodeType="afterEffect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dissolve" transition="in">
                                      <p:cBhvr additive="repl">
                                        <p:cTn id="2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nodeType="afterEffect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nodeType="afterEffect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nodeType="afterEffect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3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nodeType="afterEffect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图片 8" descr=""/>
          <p:cNvPicPr/>
          <p:nvPr/>
        </p:nvPicPr>
        <p:blipFill>
          <a:blip r:embed="rId1"/>
          <a:stretch/>
        </p:blipFill>
        <p:spPr>
          <a:xfrm>
            <a:off x="0" y="-11736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23760" y="360360"/>
            <a:ext cx="3804840" cy="1846080"/>
          </a:xfrm>
          <a:prstGeom prst="rect">
            <a:avLst/>
          </a:prstGeom>
          <a:noFill/>
          <a:ln w="190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425520"/>
            <a:ext cx="28890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最常见的块：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10.Times do each |i|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puts “Hello Everyone!”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2541600" y="425520"/>
            <a:ext cx="1103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块儿变量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 flipV="1">
            <a:off x="1951200" y="615960"/>
            <a:ext cx="590040" cy="18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06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5"/>
          <p:cNvSpPr/>
          <p:nvPr/>
        </p:nvSpPr>
        <p:spPr>
          <a:xfrm flipV="1">
            <a:off x="463320" y="1268280"/>
            <a:ext cx="2077920" cy="23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6"/>
          <p:cNvSpPr/>
          <p:nvPr/>
        </p:nvSpPr>
        <p:spPr>
          <a:xfrm>
            <a:off x="1609560" y="1627200"/>
            <a:ext cx="1925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需要执行的操作</a:t>
            </a:r>
            <a:endParaRPr/>
          </a:p>
        </p:txBody>
      </p:sp>
      <p:sp>
        <p:nvSpPr>
          <p:cNvPr id="115" name="CustomShape 7"/>
          <p:cNvSpPr/>
          <p:nvPr/>
        </p:nvSpPr>
        <p:spPr>
          <a:xfrm>
            <a:off x="1609560" y="1279440"/>
            <a:ext cx="132840" cy="43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06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8"/>
          <p:cNvSpPr/>
          <p:nvPr/>
        </p:nvSpPr>
        <p:spPr>
          <a:xfrm>
            <a:off x="2678040" y="804960"/>
            <a:ext cx="202680" cy="6948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>
            <a:off x="3094200" y="1025640"/>
            <a:ext cx="55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块</a:t>
            </a:r>
            <a:endParaRPr/>
          </a:p>
        </p:txBody>
      </p:sp>
      <p:sp>
        <p:nvSpPr>
          <p:cNvPr id="118" name="CustomShape 10"/>
          <p:cNvSpPr/>
          <p:nvPr/>
        </p:nvSpPr>
        <p:spPr>
          <a:xfrm>
            <a:off x="4267080" y="425520"/>
            <a:ext cx="703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块：就是在调用方法是，能与参数一起传递的多个处理的集合</a:t>
            </a:r>
            <a:endParaRPr/>
          </a:p>
        </p:txBody>
      </p:sp>
      <p:sp>
        <p:nvSpPr>
          <p:cNvPr id="119" name="CustomShape 11"/>
          <p:cNvSpPr/>
          <p:nvPr/>
        </p:nvSpPr>
        <p:spPr>
          <a:xfrm>
            <a:off x="4267080" y="1268280"/>
            <a:ext cx="6559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1.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块在循环中作为迭代器来使用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2.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确保后处理被执行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3.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替换部分算法</a:t>
            </a:r>
            <a:endParaRPr/>
          </a:p>
        </p:txBody>
      </p:sp>
      <p:sp>
        <p:nvSpPr>
          <p:cNvPr id="120" name="CustomShape 12"/>
          <p:cNvSpPr/>
          <p:nvPr/>
        </p:nvSpPr>
        <p:spPr>
          <a:xfrm>
            <a:off x="49320" y="2481120"/>
            <a:ext cx="3803400" cy="2980800"/>
          </a:xfrm>
          <a:prstGeom prst="rect">
            <a:avLst/>
          </a:prstGeom>
          <a:noFill/>
          <a:ln w="190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3"/>
          <p:cNvSpPr/>
          <p:nvPr/>
        </p:nvSpPr>
        <p:spPr>
          <a:xfrm>
            <a:off x="133200" y="2571840"/>
            <a:ext cx="323496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File.open(“a.txt”) do |f|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f.each_line do |line|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print line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Rescue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Ensure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14"/>
          <p:cNvSpPr/>
          <p:nvPr/>
        </p:nvSpPr>
        <p:spPr>
          <a:xfrm>
            <a:off x="2503440" y="2962440"/>
            <a:ext cx="347400" cy="11952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5"/>
          <p:cNvSpPr/>
          <p:nvPr/>
        </p:nvSpPr>
        <p:spPr>
          <a:xfrm>
            <a:off x="2889360" y="2962440"/>
            <a:ext cx="9396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保证文件流每次使用后都能关闭</a:t>
            </a:r>
            <a:endParaRPr/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609120" cy="6202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1722600" y="1158840"/>
            <a:ext cx="3677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db535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定义带块的方法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390600" y="2023920"/>
            <a:ext cx="257148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def myloop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while true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yield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num = 1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myloop  do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puts “num is #{num}”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break if num &gt; 100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num *= 2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620040" y="2023920"/>
            <a:ext cx="298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关于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yield   ------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占座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6108840" y="3498840"/>
            <a:ext cx="22539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def method(a,b)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 = 0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a.upto(b) do |c|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if block_given?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 += yield(c)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 += c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return d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  </a:t>
            </a:r>
            <a:endParaRPr/>
          </a:p>
        </p:txBody>
      </p:sp>
      <p:sp>
        <p:nvSpPr>
          <p:cNvPr id="129" name="CustomShape 6"/>
          <p:cNvSpPr/>
          <p:nvPr/>
        </p:nvSpPr>
        <p:spPr>
          <a:xfrm>
            <a:off x="9058320" y="3498840"/>
            <a:ext cx="2596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method(1,10)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method(1,10){|g| g*2}</a:t>
            </a:r>
            <a:endParaRPr/>
          </a:p>
        </p:txBody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609120" cy="6202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722600" y="1158840"/>
            <a:ext cx="3677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db535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块封装为对象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1133640" y="2170080"/>
            <a:ext cx="51447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hello =  Proc.new do |a|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puts “Hello,#{a}”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hello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即封装块的对象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在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hello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call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方法调用前，块中的程序不会执行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1243080" y="3924360"/>
            <a:ext cx="5462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在方法定义的时候，在最后一个参数前加”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&amp;”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，则传入块时就会自动被封装为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Proc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对象，如果调用方法时没有传入块，那这个参数的值就为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nil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Proc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参数一定要在所有参数之后。</a:t>
            </a:r>
            <a:endParaRPr/>
          </a:p>
        </p:txBody>
      </p:sp>
    </p:spTree>
  </p:cSld>
  <p:transition spd="med">
    <p:fade/>
  </p:transition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nodeType="clickEffect" fill="hold">
                      <p:stCondLst>
                        <p:cond delay="indefinite"/>
                      </p:stCondLst>
                      <p:childTnLst>
                        <p:par>
                          <p:cTn id="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609120" cy="6202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1722600" y="1158840"/>
            <a:ext cx="3677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db535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块变量与局部变量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133640" y="2170080"/>
            <a:ext cx="5144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|a|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宋体"/>
              </a:rPr>
              <a:t>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块变量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块内定义的局部变量外界是无法访问的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块内可使用块外定义的局部变量</a:t>
            </a:r>
            <a:endParaRPr/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nodeType="clickEffect" fill="hold">
                      <p:stCondLst>
                        <p:cond delay="indefinite"/>
                      </p:stCondLst>
                      <p:childTnLst>
                        <p:par>
                          <p:cTn id="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609120" cy="6202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1722600" y="1158840"/>
            <a:ext cx="3677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db535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元编程里的块学习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1133640" y="2170080"/>
            <a:ext cx="51447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闭包：绑定作用域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扁平化作用域：让作用域由分层变为平面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程序会在三个地方关闭前一个作用域，并打开一个新的作用域：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类定义，模块定义，方法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它们之前存在一个作用域门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使用方法调用可以打通作用域门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7534440" y="1828800"/>
            <a:ext cx="39621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Module#define_method()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class MyClass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define_method :mymethod do |a|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a*3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</a:t>
            </a:r>
            <a:endParaRPr/>
          </a:p>
        </p:txBody>
      </p:sp>
      <p:sp>
        <p:nvSpPr>
          <p:cNvPr id="141" name="CustomShape 5"/>
          <p:cNvSpPr/>
          <p:nvPr/>
        </p:nvSpPr>
        <p:spPr>
          <a:xfrm flipV="1">
            <a:off x="4584600" y="2011320"/>
            <a:ext cx="2779200" cy="224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06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6"/>
          <p:cNvSpPr/>
          <p:nvPr/>
        </p:nvSpPr>
        <p:spPr>
          <a:xfrm>
            <a:off x="7632720" y="1536840"/>
            <a:ext cx="362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动态调用方法</a:t>
            </a:r>
            <a:endParaRPr/>
          </a:p>
        </p:txBody>
      </p:sp>
    </p:spTree>
  </p:cSld>
  <p:transition spd="med">
    <p:fade/>
  </p:transition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nodeType="clickEffect" fill="hold">
                      <p:stCondLst>
                        <p:cond delay="indefinite"/>
                      </p:stCondLst>
                      <p:childTnLst>
                        <p:par>
                          <p:cTn id="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609120" cy="6202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1722600" y="1158840"/>
            <a:ext cx="3677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db535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Proc</a:t>
            </a:r>
            <a:r>
              <a:rPr b="1" lang="en-US" sz="2800" spc="-1" strike="noStrike">
                <a:solidFill>
                  <a:srgbClr val="db535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与</a:t>
            </a:r>
            <a:r>
              <a:rPr b="1" lang="en-US" sz="2800" spc="-1" strike="noStrike">
                <a:solidFill>
                  <a:srgbClr val="db535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Lambda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1133640" y="2170080"/>
            <a:ext cx="945036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proc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与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lambda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都是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Proc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类提供的方法，将块封装为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Proc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 = Proc.new do |c|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puts “akulamatata”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b = lambda {return 10}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区别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1.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在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lambda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中，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return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仅仅是从这个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lambda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中返回，而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proc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return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是从定义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proc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的作用域中返回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2. Lambda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检查参数个数，当传递的参数超过一个时，会报错，而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Proc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不检查，当传递      参数多于一个时，只传递第一个参数，忽略掉其他参数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609120" cy="6202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3584520" y="96840"/>
            <a:ext cx="4425480" cy="6644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06" dur="indefinite" restart="never" nodeType="tmRoot">
          <p:childTnLst>
            <p:seq>
              <p:cTn id="10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Application>LibreOffice/5.0.2.2$Linux_x86 LibreOffice_project/00m0$Build-2</Application>
  <Paragraphs>106</Paragraphs>
  <Company>CHINA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2015-08-26T08:47:57Z</dcterms:created>
  <dc:creator>第一PPT模板网-WWW.1PPT.COM</dc:creator>
  <dc:description>第一PPT模板网-WWW.1PPT.COM</dc:description>
  <dc:language>zh-CN</dc:language>
  <dcterms:modified xsi:type="dcterms:W3CDTF">2016-06-06T17:55:50Z</dcterms:modified>
  <cp:revision>128</cp:revision>
  <dc:subject>第一PPT模板网-WWW.1PPT.COM</dc:subject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CHINA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自定义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  <property fmtid="{D5CDD505-2E9C-101B-9397-08002B2CF9AE}" pid="13" name="contentStatus">
    <vt:lpwstr>第一PPT模板网-WWW.1PPT.COM</vt:lpwstr>
  </property>
</Properties>
</file>