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jombo/god" TargetMode="External"/><Relationship Id="rId4" Type="http://schemas.openxmlformats.org/officeDocument/2006/relationships/hyperlink" Target="http://godr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2600"/>
              </a:spcBef>
              <a:spcAft>
                <a:spcPts val="900"/>
              </a:spcAft>
              <a:buNone/>
            </a:pPr>
            <a:r>
              <a:rPr b="1" lang="zh-CN" sz="1700">
                <a:solidFill>
                  <a:srgbClr val="F36E21"/>
                </a:solidFill>
                <a:highlight>
                  <a:srgbClr val="F8F8FF"/>
                </a:highlight>
                <a:latin typeface="Trebuchet MS"/>
                <a:ea typeface="Trebuchet MS"/>
                <a:cs typeface="Trebuchet MS"/>
                <a:sym typeface="Trebuchet MS"/>
              </a:rPr>
              <a:t>A BETTER WAY TO MONITOR  !  </a:t>
            </a:r>
          </a:p>
          <a:p>
            <a:pPr lvl="0" rtl="0" algn="l">
              <a:lnSpc>
                <a:spcPct val="115000"/>
              </a:lnSpc>
              <a:spcBef>
                <a:spcPts val="2600"/>
              </a:spcBef>
              <a:spcAft>
                <a:spcPts val="900"/>
              </a:spcAft>
              <a:buNone/>
            </a:pPr>
            <a:r>
              <a:rPr b="1" lang="zh-CN" sz="1700">
                <a:solidFill>
                  <a:srgbClr val="F36E21"/>
                </a:solidFill>
                <a:highlight>
                  <a:srgbClr val="F8F8F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God是什么?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God是一个用ruby开发的容易配置和容易扩展的监听框架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         资料来源: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github source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            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官方文档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God能做什么?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God能守护你的服务进程和任务运行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God的特点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   1.配置文件是用ruby来写的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2.很容易用ruby来客户化定制条件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3.基于条件支持事件和轮巡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4.不同的轮巡条件可以设置不同的轮巡时间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5.集成的通知系统(可以自己定制)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6.容易控制的非守护脚本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God怎么用?(安装)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1.最好的方法是通过gem包来使用God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</a:t>
            </a:r>
            <a:r>
              <a:rPr lang="zh-CN">
                <a:solidFill>
                  <a:srgbClr val="F3F3F3"/>
                </a:solidFill>
              </a:rPr>
              <a:t>gem install god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2.查看安装的god版本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     god --version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God怎么用?(实例)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4053900" cy="39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1.需要god守护的服务 simple.rb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2.god守护simple.god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3.启动守护进程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god -c simple.god -D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37" y="1536012"/>
            <a:ext cx="21240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677300" y="915200"/>
            <a:ext cx="4155000" cy="20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simple.god参数解释: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w.name = “simple”   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    god开启的这个守护进程的名称需全局唯一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w.start = “ruby simple.rb”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     god守护进程需要做的事情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w.keepalive  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000"/>
              <a:t>    god守护进程守护服务运行的条件 没有条件代表服务会一直运行</a:t>
            </a:r>
          </a:p>
          <a:p>
            <a:pPr lvl="0">
              <a:spcBef>
                <a:spcPts val="0"/>
              </a:spcBef>
              <a:buNone/>
            </a:pPr>
            <a:r>
              <a:rPr lang="zh-CN" sz="1000"/>
              <a:t>    即如果服务没有运行 就运行服务  如果服务死掉 就重启服务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75" y="3060487"/>
            <a:ext cx="48387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God怎么用?(实例)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48800"/>
            <a:ext cx="8520599" cy="246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4700"/>
            <a:ext cx="8776374" cy="13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God怎么用?(实例)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5" y="1226400"/>
            <a:ext cx="8557250" cy="3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God怎么用?(实例)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1705500"/>
            <a:ext cx="8832299" cy="20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