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2"/>
                </a:solidFill>
              </a:rPr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redis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/>
              <a:t>Redis</a:t>
            </a:r>
            <a:endParaRPr lang="x-none" altLang="zh-CN"/>
          </a:p>
        </p:txBody>
      </p:sp>
      <p:sp>
        <p:nvSpPr>
          <p:cNvPr id="1" name="副标题 0"/>
          <p:cNvSpPr/>
          <p:nvPr>
            <p:ph type="subTitle" idx="1"/>
          </p:nvPr>
        </p:nvSpPr>
        <p:spPr/>
        <p:txBody>
          <a:bodyPr/>
          <a:p>
            <a:r>
              <a:rPr lang="zh-CN" altLang="en-US"/>
              <a:t>open source</a:t>
            </a:r>
            <a:r>
              <a:rPr lang="x-none" altLang="zh-CN"/>
              <a:t>(</a:t>
            </a:r>
            <a:r>
              <a:rPr lang="zh-CN" altLang="en-US"/>
              <a:t>BSD licensed</a:t>
            </a:r>
            <a:r>
              <a:rPr lang="x-none" altLang="zh-CN"/>
              <a:t>)</a:t>
            </a:r>
            <a:endParaRPr lang="x-none" altLang="zh-CN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>
                <a:sym typeface="+mn-ea"/>
              </a:rPr>
              <a:t>Redis</a:t>
            </a:r>
            <a:r>
              <a:rPr lang="zh-CN">
                <a:sym typeface="+mn-ea"/>
              </a:rPr>
              <a:t> hashes</a:t>
            </a:r>
          </a:p>
        </p:txBody>
      </p:sp>
      <p:sp>
        <p:nvSpPr>
          <p:cNvPr id="1" name="文本框 0"/>
          <p:cNvSpPr txBox="1"/>
          <p:nvPr/>
        </p:nvSpPr>
        <p:spPr>
          <a:xfrm>
            <a:off x="424815" y="1115695"/>
            <a:ext cx="7051675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/>
                </a:solidFill>
              </a:rPr>
              <a:t>&gt;hset hash-key sub-key1 value1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(integer)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&gt;hset hash-key sub-key2 value2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&gt;hset hash-key sub-key1 value1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0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&gt;hgetall hash-key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1) "sub-key1"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2) "value1"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3) "sub-key2"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4) "value2"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&gt;hdel hash-key sub-key2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(integer)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&gt;hdel hash-key sub-key2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 2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&gt;hget hash-key sub-key2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"value1"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&gt;hgetall hash-key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1) "sub-key1"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2) "value1"</a:t>
            </a:r>
            <a:endParaRPr lang="x-none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>
                <a:sym typeface="+mn-ea"/>
              </a:rPr>
              <a:t>Redis</a:t>
            </a:r>
            <a:r>
              <a:rPr lang="zh-CN">
                <a:sym typeface="+mn-ea"/>
              </a:rPr>
              <a:t> sorted sets </a:t>
            </a:r>
            <a:endParaRPr lang="zh-CN">
              <a:sym typeface="+mn-ea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488315" y="1329690"/>
            <a:ext cx="7051675" cy="414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/>
                </a:solidFill>
              </a:rPr>
              <a:t>&gt;zadd zset-key 728 member1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&gt;zadd zset-key 982 member0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&gt;zadd zset-key 982 member0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0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&gt;zrange zset-key 0 -1 withscores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1) "member1"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2) "728"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3) "member0"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4) "982"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&gt;zrangebyscore zset-key 0 800 withscores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1) "member1"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2) "728"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&gt;zrem zset-key member1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(integer)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&gt;zrange zset-key 0 -1 withscores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1) "member0"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2) "982"</a:t>
            </a:r>
            <a:endParaRPr lang="x-none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>
                <a:sym typeface="+mn-ea"/>
              </a:rPr>
              <a:t>结论:</a:t>
            </a:r>
            <a:endParaRPr lang="x-none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5335" y="2327910"/>
            <a:ext cx="73831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chemeClr val="tx1"/>
                </a:solidFill>
              </a:rPr>
              <a:t>工具会极大地改变人们解决问题的方式</a:t>
            </a:r>
            <a:endParaRPr lang="x-none" altLang="zh-CN" sz="2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810" y="1244600"/>
            <a:ext cx="773366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>
                <a:solidFill>
                  <a:schemeClr val="tx1"/>
                </a:solidFill>
              </a:rPr>
              <a:t>利用redis丰富的数据结构,对于某些特定场景的问题解决会有奇效</a:t>
            </a:r>
            <a:endParaRPr lang="x-none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/>
              <a:t>Redis</a:t>
            </a:r>
            <a:r>
              <a:rPr lang="zh-CN"/>
              <a:t>是什么?</a:t>
            </a: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Redis is an open source (BSD licensed), in-memory data structure store, used as database, cache and message broker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资料来源: </a:t>
            </a:r>
            <a:r>
              <a:rPr lang="zh-CN">
                <a:hlinkClick r:id="rId1"/>
              </a:rPr>
              <a:t>Redis官网</a:t>
            </a:r>
            <a:endParaRPr lang="zh-CN" u="sng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/>
              <a:t>Redis</a:t>
            </a:r>
            <a:r>
              <a:rPr lang="zh-CN"/>
              <a:t>能做什么?</a:t>
            </a:r>
          </a:p>
        </p:txBody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database, cache </a:t>
            </a:r>
            <a:r>
              <a:rPr lang="x-none" altLang="zh-CN"/>
              <a:t>, message broker</a:t>
            </a:r>
            <a:endParaRPr lang="x-none" alt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/>
              <a:t>Redis支持的数据结构</a:t>
            </a: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      </a:t>
            </a:r>
            <a:r>
              <a:rPr lang="x-none" altLang="zh-CN"/>
              <a:t>1.</a:t>
            </a:r>
            <a:r>
              <a:rPr lang="zh-CN"/>
              <a:t> strings</a:t>
            </a:r>
            <a:r>
              <a:rPr lang="x-none" altLang="zh-CN"/>
              <a:t>(字符串,key-value)</a:t>
            </a:r>
            <a:endParaRPr lang="x-none" alt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     </a:t>
            </a:r>
            <a:r>
              <a:rPr lang="x-none" altLang="zh-CN"/>
              <a:t>2.</a:t>
            </a:r>
            <a:r>
              <a:rPr lang="zh-CN"/>
              <a:t>hashes</a:t>
            </a:r>
            <a:r>
              <a:rPr lang="x-none" altLang="zh-CN"/>
              <a:t>(散列)</a:t>
            </a:r>
            <a:endParaRPr lang="x-none" alt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     </a:t>
            </a:r>
            <a:r>
              <a:rPr lang="x-none" altLang="zh-CN"/>
              <a:t>3.</a:t>
            </a:r>
            <a:r>
              <a:rPr lang="zh-CN"/>
              <a:t>lists</a:t>
            </a:r>
            <a:r>
              <a:rPr lang="x-none" altLang="zh-CN"/>
              <a:t>(列表)</a:t>
            </a:r>
            <a:endParaRPr lang="x-none" alt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     </a:t>
            </a:r>
            <a:r>
              <a:rPr lang="x-none" altLang="zh-CN"/>
              <a:t>4.</a:t>
            </a:r>
            <a:r>
              <a:rPr lang="zh-CN"/>
              <a:t>sets</a:t>
            </a:r>
            <a:r>
              <a:rPr lang="x-none" altLang="zh-CN"/>
              <a:t>(集合)</a:t>
            </a:r>
            <a:endParaRPr lang="x-none" alt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    </a:t>
            </a:r>
            <a:r>
              <a:rPr lang="x-none" altLang="zh-CN"/>
              <a:t>5.</a:t>
            </a:r>
            <a:r>
              <a:rPr lang="zh-CN"/>
              <a:t> sorted sets </a:t>
            </a:r>
            <a:r>
              <a:rPr lang="x-none" altLang="zh-CN"/>
              <a:t>(有序集合)</a:t>
            </a:r>
            <a:endParaRPr lang="x-none" altLang="zh-CN"/>
          </a:p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/>
              <a:t>Redis</a:t>
            </a:r>
            <a:r>
              <a:rPr lang="zh-CN"/>
              <a:t>安装</a:t>
            </a:r>
          </a:p>
        </p:txBody>
      </p:sp>
      <p:sp>
        <p:nvSpPr>
          <p:cNvPr id="79" name="Shape 7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200"/>
              <a:t>$ wget http://download.redis.io/releases/redis-3.2.0.tar.gz</a:t>
            </a:r>
            <a:endParaRPr lang="zh-CN" sz="1200"/>
          </a:p>
          <a:p>
            <a:pPr lvl="0">
              <a:spcBef>
                <a:spcPts val="0"/>
              </a:spcBef>
              <a:buNone/>
            </a:pPr>
            <a:r>
              <a:rPr lang="zh-CN" sz="1200"/>
              <a:t>$ tar xzf redis-3.2.0.tar.gz</a:t>
            </a:r>
            <a:endParaRPr lang="zh-CN" sz="1200"/>
          </a:p>
          <a:p>
            <a:pPr lvl="0">
              <a:spcBef>
                <a:spcPts val="0"/>
              </a:spcBef>
              <a:buNone/>
            </a:pPr>
            <a:r>
              <a:rPr lang="zh-CN" sz="1200"/>
              <a:t>$ cd redis-3.2.0</a:t>
            </a:r>
            <a:endParaRPr lang="zh-CN" sz="1200"/>
          </a:p>
          <a:p>
            <a:pPr lvl="0">
              <a:spcBef>
                <a:spcPts val="0"/>
              </a:spcBef>
              <a:buNone/>
            </a:pPr>
            <a:r>
              <a:rPr lang="zh-CN" sz="1200"/>
              <a:t>$ make</a:t>
            </a:r>
            <a:endParaRPr lang="zh-CN" sz="1200"/>
          </a:p>
          <a:p>
            <a:pPr lvl="0">
              <a:spcBef>
                <a:spcPts val="0"/>
              </a:spcBef>
              <a:buNone/>
            </a:pPr>
            <a:r>
              <a:rPr lang="zh-CN" sz="1200"/>
              <a:t>src/redis-server</a:t>
            </a:r>
            <a:r>
              <a:rPr lang="x-none" altLang="zh-CN" sz="1200"/>
              <a:t>(</a:t>
            </a:r>
            <a:r>
              <a:rPr lang="x-none" altLang="zh-CN" sz="1200">
                <a:solidFill>
                  <a:schemeClr val="accent1">
                    <a:lumMod val="20000"/>
                    <a:lumOff val="80000"/>
                  </a:schemeClr>
                </a:solidFill>
              </a:rPr>
              <a:t>The binaries that are now compiled are available in the src directory</a:t>
            </a:r>
            <a:r>
              <a:rPr lang="x-none" altLang="zh-CN" sz="1200"/>
              <a:t>)</a:t>
            </a:r>
            <a:endParaRPr lang="x-none" altLang="zh-CN" sz="1200"/>
          </a:p>
          <a:p>
            <a:pPr lvl="0">
              <a:spcBef>
                <a:spcPts val="0"/>
              </a:spcBef>
              <a:buNone/>
            </a:pPr>
            <a:r>
              <a:rPr lang="zh-CN" sz="1200"/>
              <a:t>$ src/redis-cli</a:t>
            </a:r>
            <a:r>
              <a:rPr lang="x-none" altLang="zh-CN" sz="1200">
                <a:solidFill>
                  <a:schemeClr val="accent1">
                    <a:lumMod val="20000"/>
                    <a:lumOff val="80000"/>
                  </a:schemeClr>
                </a:solidFill>
              </a:rPr>
              <a:t>(Redis using the built-in client</a:t>
            </a:r>
            <a:r>
              <a:rPr lang="x-none" altLang="zh-CN" sz="1200"/>
              <a:t>)</a:t>
            </a:r>
            <a:endParaRPr lang="x-none" altLang="zh-CN" sz="1200"/>
          </a:p>
          <a:p>
            <a:pPr lvl="0">
              <a:spcBef>
                <a:spcPts val="0"/>
              </a:spcBef>
              <a:buNone/>
            </a:pPr>
            <a:r>
              <a:rPr lang="zh-CN"/>
              <a:t>        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  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/>
              <a:t>Redis strings</a:t>
            </a:r>
            <a:endParaRPr lang="x-none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83590" y="-2146935"/>
            <a:ext cx="30988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460" y="1202055"/>
            <a:ext cx="727773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/>
                </a:solidFill>
              </a:rPr>
              <a:t>src/redis-cli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 &gt;set hello world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    ok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 &gt;get hello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   world</a:t>
            </a:r>
            <a:endParaRPr lang="x-none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Redis lists</a:t>
            </a:r>
            <a:endParaRPr lang="x-none"/>
          </a:p>
        </p:txBody>
      </p:sp>
      <p:sp>
        <p:nvSpPr>
          <p:cNvPr id="2" name="文本框 1"/>
          <p:cNvSpPr txBox="1"/>
          <p:nvPr/>
        </p:nvSpPr>
        <p:spPr>
          <a:xfrm>
            <a:off x="654685" y="1219200"/>
            <a:ext cx="7475220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/>
                </a:solidFill>
              </a:rPr>
              <a:t>&gt;rpush list-key item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(integer)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&gt;rpush list-key item2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(integer) 2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&gt;rpush list-key item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(integer) 3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&gt;lrange list-key 0 -1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1) "item"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2) "item2"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3) "item"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&gt;lindex list-key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"item2"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&gt;lpop list-key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"item"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&gt;lrange list-key 0 -1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1) "item2"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 2) "item"</a:t>
            </a:r>
            <a:endParaRPr lang="x-none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/>
              <a:t>Redis</a:t>
            </a:r>
            <a:r>
              <a:rPr lang="zh-CN"/>
              <a:t> hashes</a:t>
            </a:r>
            <a:endParaRPr lang="zh-CN"/>
          </a:p>
        </p:txBody>
      </p:sp>
      <p:sp>
        <p:nvSpPr>
          <p:cNvPr id="101" name="Shape 10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sz="1400"/>
              <a:t>&gt;sadd set-key item</a:t>
            </a:r>
            <a:endParaRPr lang="x-none" sz="1400"/>
          </a:p>
          <a:p>
            <a:pPr lvl="0">
              <a:spcBef>
                <a:spcPts val="0"/>
              </a:spcBef>
              <a:buNone/>
            </a:pPr>
            <a:r>
              <a:rPr lang="x-none" sz="1400"/>
              <a:t>&gt;sadd set-key item2</a:t>
            </a:r>
            <a:endParaRPr lang="x-none" sz="1400"/>
          </a:p>
          <a:p>
            <a:pPr lvl="0">
              <a:spcBef>
                <a:spcPts val="0"/>
              </a:spcBef>
              <a:buNone/>
            </a:pPr>
            <a:r>
              <a:rPr lang="x-none" sz="1400"/>
              <a:t>&gt;sadd set-key item3</a:t>
            </a:r>
            <a:endParaRPr lang="x-none" sz="1400"/>
          </a:p>
          <a:p>
            <a:pPr lvl="0">
              <a:spcBef>
                <a:spcPts val="0"/>
              </a:spcBef>
              <a:buNone/>
            </a:pPr>
            <a:r>
              <a:rPr lang="x-none" sz="1400"/>
              <a:t>&gt;sadd set-key item</a:t>
            </a:r>
            <a:endParaRPr lang="x-none" sz="1400"/>
          </a:p>
          <a:p>
            <a:pPr lvl="0">
              <a:spcBef>
                <a:spcPts val="0"/>
              </a:spcBef>
              <a:buNone/>
            </a:pPr>
            <a:r>
              <a:rPr lang="x-none" sz="1400"/>
              <a:t>&gt;smembers set-key</a:t>
            </a:r>
            <a:endParaRPr lang="x-none" sz="1400"/>
          </a:p>
          <a:p>
            <a:pPr lvl="0">
              <a:spcBef>
                <a:spcPts val="0"/>
              </a:spcBef>
              <a:buNone/>
            </a:pPr>
            <a:r>
              <a:rPr lang="x-none" sz="1400"/>
              <a:t>1) "item"</a:t>
            </a:r>
            <a:endParaRPr lang="x-none" sz="1400"/>
          </a:p>
          <a:p>
            <a:pPr lvl="0">
              <a:spcBef>
                <a:spcPts val="0"/>
              </a:spcBef>
              <a:buNone/>
            </a:pPr>
            <a:r>
              <a:rPr lang="x-none" sz="1400"/>
              <a:t>2) "item2"</a:t>
            </a:r>
            <a:endParaRPr lang="x-none" sz="1400"/>
          </a:p>
          <a:p>
            <a:pPr lvl="0">
              <a:spcBef>
                <a:spcPts val="0"/>
              </a:spcBef>
              <a:buNone/>
            </a:pPr>
            <a:r>
              <a:rPr lang="x-none" sz="1400"/>
              <a:t>3) "item3"</a:t>
            </a:r>
            <a:endParaRPr lang="x-none" sz="1400"/>
          </a:p>
          <a:p>
            <a:pPr lvl="0">
              <a:spcBef>
                <a:spcPts val="0"/>
              </a:spcBef>
              <a:buNone/>
            </a:pPr>
            <a:endParaRPr lang="x-none" sz="140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altLang="zh-CN">
                <a:sym typeface="+mn-ea"/>
              </a:rPr>
              <a:t>Redis</a:t>
            </a:r>
            <a:r>
              <a:rPr lang="zh-CN">
                <a:sym typeface="+mn-ea"/>
              </a:rPr>
              <a:t> sets</a:t>
            </a:r>
            <a:endParaRPr lang="zh-CN">
              <a:sym typeface="+mn-ea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488315" y="1329690"/>
            <a:ext cx="705167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/>
                </a:solidFill>
              </a:rPr>
              <a:t>&gt;sismember set-key item4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0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&gt;sismember set-key item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&gt;srem set-key item2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1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&gt;srem set-key item2</a:t>
            </a:r>
            <a:endParaRPr lang="x-none" altLang="zh-CN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chemeClr val="tx1"/>
                </a:solidFill>
              </a:rPr>
              <a:t> (integer) 0</a:t>
            </a:r>
            <a:endParaRPr lang="x-none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1995</Words>
  <Application>Kingsoft Office WPP</Application>
  <PresentationFormat/>
  <Paragraphs>139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simple-dark-2</vt:lpstr>
      <vt:lpstr>Redis</vt:lpstr>
      <vt:lpstr>Redis是什么?</vt:lpstr>
      <vt:lpstr>Redis能做什么?</vt:lpstr>
      <vt:lpstr>Redis支持的数据结构</vt:lpstr>
      <vt:lpstr>Redis安装</vt:lpstr>
      <vt:lpstr>Redis strings</vt:lpstr>
      <vt:lpstr>God怎么用?(实例)</vt:lpstr>
      <vt:lpstr>God怎么用?(实例)</vt:lpstr>
      <vt:lpstr>God怎么用?(实例)</vt:lpstr>
      <vt:lpstr>Redis hashes</vt:lpstr>
      <vt:lpstr>Redis sets</vt:lpstr>
      <vt:lpstr>Redis sorted sets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/>
  <cp:lastModifiedBy>bocai</cp:lastModifiedBy>
  <cp:revision>14</cp:revision>
  <dcterms:created xsi:type="dcterms:W3CDTF">2016-06-15T02:26:16Z</dcterms:created>
  <dcterms:modified xsi:type="dcterms:W3CDTF">2016-06-15T02:26:16Z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