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9144000" cy="5143500"/>
  <p:notesSz cx="6858000" cy="9144000"/>
  <p:embeddedFontLst>
    <p:embeddedFont>
      <p:font typeface="Roboto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" name="Shape 55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</a:t>
            </a:r>
          </a:p>
        </p:txBody>
      </p:sp>
      <p:sp>
        <p:nvSpPr>
          <p:cNvPr id="68" name="Shape 68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sidekiq是一个用ruby编写的异步处理框架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sidekiq安装/使用</a:t>
            </a:r>
          </a:p>
        </p:txBody>
      </p:sp>
      <p:sp>
        <p:nvSpPr>
          <p:cNvPr id="136" name="Shape 13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3.创建一个异步处理的job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zh-CN"/>
              <a:t>4.创建一个未来处理的job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300" y="2445600"/>
            <a:ext cx="30099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287" y="3635650"/>
            <a:ext cx="40100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sidekiq安装/使用</a:t>
            </a:r>
          </a:p>
        </p:txBody>
      </p:sp>
      <p:sp>
        <p:nvSpPr>
          <p:cNvPr id="144" name="Shape 14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5.你可以调用delay来创建job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45" name="Shape 1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2125" y="2449212"/>
            <a:ext cx="3676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sidekiq启动</a:t>
            </a:r>
          </a:p>
        </p:txBody>
      </p:sp>
      <p:sp>
        <p:nvSpPr>
          <p:cNvPr id="151" name="Shape 15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1.在你的Rails项目目录下启动sidekiq,这些job会被运行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52" name="Shape 1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1425" y="2555825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sidekiq实战演练</a:t>
            </a:r>
            <a:endParaRPr lang="x-none"/>
          </a:p>
        </p:txBody>
      </p:sp>
      <p:sp>
        <p:nvSpPr>
          <p:cNvPr id="158" name="Shape 15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1.启动redis(先安装 请参考redis相关教程)</a:t>
            </a:r>
            <a:endParaRPr lang="x-none"/>
          </a:p>
          <a:p>
            <a:pPr lvl="0">
              <a:spcBef>
                <a:spcPts val="0"/>
              </a:spcBef>
              <a:buNone/>
            </a:pPr>
            <a:r>
              <a:rPr lang="x-none"/>
              <a:t>    redis-server</a:t>
            </a:r>
            <a:endParaRPr lang="x-none"/>
          </a:p>
          <a:p>
            <a:pPr lvl="0">
              <a:spcBef>
                <a:spcPts val="0"/>
              </a:spcBef>
              <a:buNone/>
            </a:pPr>
            <a:r>
              <a:rPr lang="x-none"/>
              <a:t>2.启动sidekiq</a:t>
            </a:r>
            <a:endParaRPr lang="x-none"/>
          </a:p>
          <a:p>
            <a:pPr lvl="0">
              <a:spcBef>
                <a:spcPts val="0"/>
              </a:spcBef>
              <a:buNone/>
            </a:pPr>
            <a:r>
              <a:rPr lang="x-none"/>
              <a:t>   bundle exec sidekiq</a:t>
            </a:r>
            <a:endParaRPr lang="x-none"/>
          </a:p>
          <a:p>
            <a:pPr lvl="0">
              <a:spcBef>
                <a:spcPts val="0"/>
              </a:spcBef>
              <a:buNone/>
            </a:pPr>
            <a:r>
              <a:rPr lang="x-none"/>
              <a:t>3.调用sidekiq代码</a:t>
            </a:r>
            <a:endParaRPr lang="x-none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x-none" altLang="zh-CN"/>
              <a:t>sidekiq实战演练</a:t>
            </a:r>
            <a:endParaRPr lang="x-none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x-none" altLang="zh-CN"/>
              <a:t>关门放代码</a:t>
            </a:r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x-none" altLang="zh-CN"/>
              <a:t>sidekiq原理</a:t>
            </a:r>
            <a:endParaRPr lang="x-none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x-none" altLang="zh-CN"/>
              <a:t>sidekiq在一个进程中使用多线程来同时处理很多job</a:t>
            </a:r>
            <a:endParaRPr lang="x-none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x-none" altLang="zh-CN"/>
              <a:t>sideriq和redis的关系</a:t>
            </a:r>
            <a:endParaRPr lang="x-none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x-none" altLang="zh-CN"/>
              <a:t>redis为sideriq提供数据.redis中存储着sideriq运行数据和历史数据来支持sideriq</a:t>
            </a:r>
            <a:endParaRPr lang="x-none" altLang="zh-CN"/>
          </a:p>
          <a:p>
            <a:r>
              <a:rPr lang="x-none" altLang="zh-CN"/>
              <a:t>的WebUI</a:t>
            </a:r>
            <a:endParaRPr lang="x-none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x-none" altLang="zh-CN"/>
              <a:t>sidekiq中的角色</a:t>
            </a:r>
            <a:endParaRPr lang="x-none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653" b="-2653"/>
          <a:stretch>
            <a:fillRect/>
          </a:stretch>
        </p:blipFill>
        <p:spPr>
          <a:xfrm>
            <a:off x="904240" y="1756410"/>
            <a:ext cx="5323840" cy="323532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4761230" y="3424555"/>
            <a:ext cx="1805940" cy="1079500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这里为什么是15分钟不是很明白?莫名奇妙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sidekiq的目标是什么?</a:t>
            </a:r>
          </a:p>
        </p:txBody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sidekiq的目标是更容易的集成到任何现代的Rails应用中,并要比其他的异步解决方案表现的更加出色.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zh-CN"/>
              <a:t> 资料来源: https://github.com/mperham/sidekiq/wiki/Getting-Started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sidekiq安装/使用</a:t>
            </a:r>
          </a:p>
        </p:txBody>
      </p:sp>
      <p:sp>
        <p:nvSpPr>
          <p:cNvPr id="80" name="Shape 80"/>
          <p:cNvSpPr txBox="1"/>
          <p:nvPr>
            <p:ph type="body" idx="1"/>
          </p:nvPr>
        </p:nvSpPr>
        <p:spPr>
          <a:xfrm>
            <a:off x="471900" y="1817500"/>
            <a:ext cx="8222100" cy="30027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1.在gemfile添加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2.在app/workers里创建一个work</a:t>
            </a:r>
            <a:endParaRPr lang="zh-CN"/>
          </a:p>
          <a:p>
            <a:pPr lvl="0">
              <a:spcBef>
                <a:spcPts val="0"/>
              </a:spcBef>
              <a:buNone/>
            </a:pPr>
            <a:endParaRPr sz="1350">
              <a:solidFill>
                <a:srgbClr val="000000"/>
              </a:solidFill>
              <a:highlight>
                <a:srgbClr val="E4E4FF"/>
              </a:highlight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4612" y="2309800"/>
            <a:ext cx="31146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612" y="3363612"/>
            <a:ext cx="39909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sidekiq安装/使用</a:t>
            </a:r>
          </a:p>
        </p:txBody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3.创建一个异步处理的job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zh-CN"/>
              <a:t>4.创建一个未来处理的job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300" y="2445600"/>
            <a:ext cx="30099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287" y="3635650"/>
            <a:ext cx="40100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sidekiq安装/使用</a:t>
            </a:r>
          </a:p>
        </p:txBody>
      </p:sp>
      <p:sp>
        <p:nvSpPr>
          <p:cNvPr id="96" name="Shape 9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5.你可以</a:t>
            </a:r>
            <a:r>
              <a:rPr lang="x-none" altLang="zh-CN"/>
              <a:t>通过调用</a:t>
            </a:r>
            <a:r>
              <a:rPr lang="zh-CN"/>
              <a:t>delay来</a:t>
            </a:r>
            <a:r>
              <a:rPr lang="x-none" altLang="zh-CN"/>
              <a:t>把一个类方法当成</a:t>
            </a:r>
            <a:r>
              <a:rPr lang="zh-CN"/>
              <a:t>job</a:t>
            </a:r>
            <a:r>
              <a:rPr lang="x-none" altLang="zh-CN"/>
              <a:t>来创建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  <a:endParaRPr sz="3200">
              <a:solidFill>
                <a:srgbClr val="FF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sz="3200">
                <a:solidFill>
                  <a:srgbClr val="FFFF00"/>
                </a:solidFill>
              </a:rPr>
              <a:t> </a:t>
            </a:r>
            <a:r>
              <a:rPr lang="x-none" sz="3200">
                <a:solidFill>
                  <a:schemeClr val="accent6">
                    <a:lumMod val="75000"/>
                  </a:schemeClr>
                </a:solidFill>
              </a:rPr>
              <a:t>ps:</a:t>
            </a:r>
            <a:r>
              <a:rPr lang="x-none" sz="1200"/>
              <a:t>相当于前面的几种情况是在异步处理中执行perform中的逻辑, 这里是在异步中执行do_some_stuff这个function中的逻辑</a:t>
            </a:r>
            <a:endParaRPr lang="x-none" sz="1200"/>
          </a:p>
        </p:txBody>
      </p:sp>
      <p:pic>
        <p:nvPicPr>
          <p:cNvPr id="97" name="Shape 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2125" y="2449212"/>
            <a:ext cx="3676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sidekiq启动</a:t>
            </a:r>
          </a:p>
        </p:txBody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1.在你的Rails项目目录下启动sidekiq,这些job会被运行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04" name="Shape 10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1425" y="2555825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</a:t>
            </a:r>
          </a:p>
        </p:txBody>
      </p:sp>
      <p:sp>
        <p:nvSpPr>
          <p:cNvPr id="116" name="Shape 116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sidekiq是一个用ruby编写的异步处理框架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sidekiq的目标是什么?</a:t>
            </a:r>
          </a:p>
        </p:txBody>
      </p:sp>
      <p:sp>
        <p:nvSpPr>
          <p:cNvPr id="122" name="Shape 12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sidekiq的目标是更容易的集成到任何现代的Rails应用中,并要比其他的异步解决方案表现的更加出色.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zh-CN"/>
              <a:t> 资料来源: https://github.com/mperham/sidekiq/wiki/Getting-Started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sidekiq安装/使用</a:t>
            </a:r>
          </a:p>
        </p:txBody>
      </p:sp>
      <p:sp>
        <p:nvSpPr>
          <p:cNvPr id="128" name="Shape 128"/>
          <p:cNvSpPr txBox="1"/>
          <p:nvPr>
            <p:ph type="body" idx="1"/>
          </p:nvPr>
        </p:nvSpPr>
        <p:spPr>
          <a:xfrm>
            <a:off x="471900" y="1817500"/>
            <a:ext cx="8222100" cy="30027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1.在gemfile添加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2.在app/workers里创建一个work</a:t>
            </a:r>
            <a:endParaRPr lang="zh-CN"/>
          </a:p>
          <a:p>
            <a:pPr lvl="0">
              <a:spcBef>
                <a:spcPts val="0"/>
              </a:spcBef>
              <a:buNone/>
            </a:pPr>
            <a:endParaRPr sz="1350">
              <a:solidFill>
                <a:srgbClr val="000000"/>
              </a:solidFill>
              <a:highlight>
                <a:srgbClr val="E4E4FF"/>
              </a:highlight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4612" y="2309800"/>
            <a:ext cx="31146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612" y="3363612"/>
            <a:ext cx="39909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Kingsoft Office WPP</Application>
  <PresentationFormat/>
  <Paragraphs>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 </vt:lpstr>
      <vt:lpstr>宋体 </vt:lpstr>
      <vt:lpstr>Roboto</vt:lpstr>
      <vt:lpstr>material</vt:lpstr>
      <vt:lpstr>sidekiq</vt:lpstr>
      <vt:lpstr>sidekiq的目标是什么?</vt:lpstr>
      <vt:lpstr>sidekiq安装/使用</vt:lpstr>
      <vt:lpstr>sidekiq安装/使用</vt:lpstr>
      <vt:lpstr>sidekiq安装/使用</vt:lpstr>
      <vt:lpstr>sidekiq启动</vt:lpstr>
      <vt:lpstr>sidekiq</vt:lpstr>
      <vt:lpstr>sidekiq的目标是什么?</vt:lpstr>
      <vt:lpstr>sidekiq安装/使用</vt:lpstr>
      <vt:lpstr>sidekiq安装/使用</vt:lpstr>
      <vt:lpstr>sidekiq安装/使用</vt:lpstr>
      <vt:lpstr>sidekiq启动</vt:lpstr>
      <vt:lpstr>sidekiq实战演练</vt:lpstr>
      <vt:lpstr>sidekiq实战演练</vt:lpstr>
      <vt:lpstr>sidekiq原理</vt:lpstr>
      <vt:lpstr>sideriq和redis的关系</vt:lpstr>
      <vt:lpstr>sidekiq中的角色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sidekiq</dc:title>
  <dc:creator/>
  <cp:lastModifiedBy>bocai</cp:lastModifiedBy>
  <cp:revision>9</cp:revision>
  <dcterms:created xsi:type="dcterms:W3CDTF">2016-06-02T11:21:50Z</dcterms:created>
  <dcterms:modified xsi:type="dcterms:W3CDTF">2016-06-02T11:21:50Z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