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6"/>
  </p:notesMasterIdLst>
  <p:handoutMasterIdLst>
    <p:handoutMasterId r:id="rId17"/>
  </p:handoutMasterIdLst>
  <p:sldIdLst>
    <p:sldId id="256" r:id="rId3"/>
    <p:sldId id="265" r:id="rId4"/>
    <p:sldId id="266" r:id="rId5"/>
    <p:sldId id="267" r:id="rId6"/>
    <p:sldId id="282" r:id="rId7"/>
    <p:sldId id="269" r:id="rId8"/>
    <p:sldId id="277" r:id="rId9"/>
    <p:sldId id="276" r:id="rId10"/>
    <p:sldId id="278" r:id="rId11"/>
    <p:sldId id="279" r:id="rId12"/>
    <p:sldId id="280" r:id="rId13"/>
    <p:sldId id="281" r:id="rId14"/>
    <p:sldId id="27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73" d="100"/>
          <a:sy n="73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6" d="100"/>
          <a:sy n="66" d="100"/>
        </p:scale>
        <p:origin x="285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762B48F5-BACC-47D6-A0F7-82FBF9C6BC85}" type="datetimeFigureOut">
              <a:rPr lang="en-US" altLang="zh-CN"/>
              <a:t>7/24/2016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45ACAF8E-318A-4EFE-8633-D9E72ABCE0ED}" type="slidenum">
              <a:rPr lang="zh-CN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0CB1CD00-5424-4675-AB18-2C419B060449}" type="datetimeFigureOut">
              <a:t>2016/7/24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5EE2CF44-2B13-41B4-A334-1CDF534EEBBF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 bwMode="gray">
          <a:xfrm>
            <a:off x="-1588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/>
          </a:p>
        </p:txBody>
      </p:sp>
      <p:sp>
        <p:nvSpPr>
          <p:cNvPr id="7" name="矩形 6"/>
          <p:cNvSpPr/>
          <p:nvPr userDrawn="1"/>
        </p:nvSpPr>
        <p:spPr bwMode="black">
          <a:xfrm>
            <a:off x="-1588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 latinLnBrk="0">
              <a:lnSpc>
                <a:spcPct val="80000"/>
              </a:lnSpc>
              <a:defRPr lang="zh-CN" sz="540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 latinLnBrk="0">
              <a:spcBef>
                <a:spcPts val="0"/>
              </a:spcBef>
              <a:buNone/>
              <a:defRPr lang="zh-CN" sz="2000">
                <a:solidFill>
                  <a:schemeClr val="accent1"/>
                </a:solidFill>
                <a:latin typeface="+mj-lt"/>
              </a:defRPr>
            </a:lvl1pPr>
            <a:lvl2pPr marL="457200" indent="0" algn="ctr" latinLnBrk="0">
              <a:buNone/>
              <a:defRPr lang="zh-CN" sz="2000"/>
            </a:lvl2pPr>
            <a:lvl3pPr marL="914400" indent="0" algn="ctr" latinLnBrk="0">
              <a:buNone/>
              <a:defRPr lang="zh-CN" sz="1800"/>
            </a:lvl3pPr>
            <a:lvl4pPr marL="1371600" indent="0" algn="ctr" latinLnBrk="0">
              <a:buNone/>
              <a:defRPr lang="zh-CN" sz="1600"/>
            </a:lvl4pPr>
            <a:lvl5pPr marL="1828800" indent="0" algn="ctr" latinLnBrk="0">
              <a:buNone/>
              <a:defRPr lang="zh-CN" sz="1600"/>
            </a:lvl5pPr>
            <a:lvl6pPr marL="2286000" indent="0" algn="ctr" latinLnBrk="0">
              <a:buNone/>
              <a:defRPr lang="zh-CN" sz="1600"/>
            </a:lvl6pPr>
            <a:lvl7pPr marL="2743200" indent="0" algn="ctr" latinLnBrk="0">
              <a:buNone/>
              <a:defRPr lang="zh-CN" sz="1600"/>
            </a:lvl7pPr>
            <a:lvl8pPr marL="3200400" indent="0" algn="ctr" latinLnBrk="0">
              <a:buNone/>
              <a:defRPr lang="zh-CN" sz="1600"/>
            </a:lvl8pPr>
            <a:lvl9pPr marL="3657600" indent="0" algn="ctr" latinLnBrk="0">
              <a:buNone/>
              <a:defRPr lang="zh-CN"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t>2016/7/24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t>2016/7/24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5pPr latinLnBrk="0">
              <a:defRPr lang="zh-CN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t>2016/7/24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 latinLnBrk="0">
              <a:defRPr lang="zh-CN" sz="540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000">
                <a:solidFill>
                  <a:schemeClr val="accent1"/>
                </a:solidFill>
                <a:latin typeface="+mj-lt"/>
              </a:defRPr>
            </a:lvl1pPr>
            <a:lvl2pPr marL="457200" indent="0" latinLnBrk="0">
              <a:buNone/>
              <a:defRPr lang="zh-CN" sz="2000"/>
            </a:lvl2pPr>
            <a:lvl3pPr marL="914400" indent="0" latinLnBrk="0">
              <a:buNone/>
              <a:defRPr lang="zh-CN" sz="1800"/>
            </a:lvl3pPr>
            <a:lvl4pPr marL="1371600" indent="0" latinLnBrk="0">
              <a:buNone/>
              <a:defRPr lang="zh-CN" sz="1600"/>
            </a:lvl4pPr>
            <a:lvl5pPr marL="1828800" indent="0" latinLnBrk="0">
              <a:buNone/>
              <a:defRPr lang="zh-CN" sz="1600"/>
            </a:lvl5pPr>
            <a:lvl6pPr marL="2286000" indent="0" latinLnBrk="0">
              <a:buNone/>
              <a:defRPr lang="zh-CN" sz="1600"/>
            </a:lvl6pPr>
            <a:lvl7pPr marL="2743200" indent="0" latinLnBrk="0">
              <a:buNone/>
              <a:defRPr lang="zh-CN" sz="1600"/>
            </a:lvl7pPr>
            <a:lvl8pPr marL="3200400" indent="0" latinLnBrk="0">
              <a:buNone/>
              <a:defRPr lang="zh-CN" sz="1600"/>
            </a:lvl8pPr>
            <a:lvl9pPr marL="3657600" indent="0" latinLnBrk="0">
              <a:buNone/>
              <a:defRPr lang="zh-CN"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t>2016/7/24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7048" y="457200"/>
            <a:ext cx="91440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2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2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t>2016/7/24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t>2016/7/24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t>2016/7/24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 latinLnBrk="0">
              <a:defRPr lang="zh-CN" sz="34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 latinLnBrk="0">
              <a:spcBef>
                <a:spcPts val="0"/>
              </a:spcBef>
              <a:buNone/>
              <a:defRPr lang="zh-CN" sz="16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t>2016/7/24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6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 latinLnBrk="0">
              <a:defRPr lang="zh-CN" sz="34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 latinLnBrk="0">
              <a:buNone/>
              <a:defRPr lang="zh-CN" sz="20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 latinLnBrk="0">
              <a:spcBef>
                <a:spcPts val="0"/>
              </a:spcBef>
              <a:buNone/>
              <a:defRPr lang="zh-CN" sz="16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t>2016/7/24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8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37CC0096-1860-4642-9CD2-0079EA5E7CD1}" type="datetimeFigureOut">
              <a:rPr lang="en-US" altLang="zh-CN" smtClean="0"/>
              <a:pPr/>
              <a:t>7/24/2016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8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8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31375A4-56A4-47D6-9801-1991572033F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sz="3400" kern="1200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lang="zh-CN" sz="2000" kern="1200">
          <a:solidFill>
            <a:schemeClr val="tx1">
              <a:lumMod val="8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lang="zh-CN" sz="1800" kern="1200">
          <a:solidFill>
            <a:schemeClr val="tx1">
              <a:lumMod val="8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lang="zh-CN" sz="1600" kern="1200">
          <a:solidFill>
            <a:schemeClr val="tx1">
              <a:lumMod val="8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lang="zh-CN" sz="1400" kern="1200">
          <a:solidFill>
            <a:schemeClr val="tx1">
              <a:lumMod val="8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lang="zh-CN" sz="1400" kern="1200">
          <a:solidFill>
            <a:schemeClr val="tx1">
              <a:lumMod val="8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1152">
          <p15:clr>
            <a:srgbClr val="F26B43"/>
          </p15:clr>
        </p15:guide>
        <p15:guide id="5" orient="horz" pos="3840">
          <p15:clr>
            <a:srgbClr val="F26B43"/>
          </p15:clr>
        </p15:guide>
        <p15:guide id="6" orient="horz" pos="288">
          <p15:clr>
            <a:srgbClr val="F26B43"/>
          </p15:clr>
        </p15:guide>
        <p15:guide id="7" pos="6720">
          <p15:clr>
            <a:srgbClr val="F26B43"/>
          </p15:clr>
        </p15:guide>
        <p15:guide id="8" pos="960">
          <p15:clr>
            <a:srgbClr val="F26B43"/>
          </p15:clr>
        </p15:guide>
        <p15:guide id="9" pos="672">
          <p15:clr>
            <a:srgbClr val="F26B43"/>
          </p15:clr>
        </p15:guide>
        <p15:guide id="10" pos="700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ruby-china.org/topics/14951" TargetMode="External"/><Relationship Id="rId2" Type="http://schemas.openxmlformats.org/officeDocument/2006/relationships/hyperlink" Target="http://www.rubydoc.info/gems/eventmachine/1.2.0.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eventmachine/eventmachine/blob/v1.0.3/lib/em/pure_ruby.rb#L311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rufus.rubyforge.org/rufus-scheduler/README_rdoc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cnblogs.com/peida/archive/2013/01/08/2850483.html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8000" dirty="0" smtClean="0"/>
              <a:t>Rufus-Scheduler</a:t>
            </a:r>
            <a:endParaRPr lang="en-US" altLang="zh-CN" sz="8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>
                <a:solidFill>
                  <a:srgbClr val="0070C0"/>
                </a:solidFill>
              </a:rPr>
              <a:t>--Ric</a:t>
            </a:r>
            <a:endParaRPr lang="zh-CN" sz="4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异常操作</a:t>
            </a:r>
            <a:endParaRPr 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503" y="1700808"/>
            <a:ext cx="8540775" cy="3744416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631503" y="5589240"/>
            <a:ext cx="8136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就是提供了一些不同于标准异常抛出形式的自定义异常处理方法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884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频率</a:t>
            </a:r>
            <a:endParaRPr 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470" y="1609855"/>
            <a:ext cx="10462435" cy="3052001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518470" y="4941168"/>
            <a:ext cx="9330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在下目前对这个</a:t>
            </a:r>
            <a:r>
              <a:rPr lang="en-US" altLang="zh-CN" dirty="0" smtClean="0"/>
              <a:t>’wake up’</a:t>
            </a:r>
            <a:r>
              <a:rPr lang="zh-CN" altLang="en-US" dirty="0" smtClean="0"/>
              <a:t>不怎么理解，后续理解了进行补充！！！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8527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延伸</a:t>
            </a:r>
            <a:endParaRPr 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1524000" y="1772816"/>
            <a:ext cx="933005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EventMachine</a:t>
            </a:r>
            <a:endParaRPr lang="en-US" altLang="zh-CN" dirty="0"/>
          </a:p>
          <a:p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www.rubydoc.info/gems/eventmachine/1.2.0.1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关于</a:t>
            </a:r>
            <a:r>
              <a:rPr lang="en-US" altLang="zh-CN" dirty="0" err="1" smtClean="0"/>
              <a:t>EventMachine</a:t>
            </a:r>
            <a:endParaRPr lang="en-US" altLang="zh-CN" dirty="0" smtClean="0"/>
          </a:p>
          <a:p>
            <a:r>
              <a:rPr lang="zh-CN" altLang="en-US" dirty="0" smtClean="0"/>
              <a:t>就是一个轻量级的事件驱动</a:t>
            </a:r>
            <a:r>
              <a:rPr lang="en-US" altLang="zh-CN" dirty="0" smtClean="0"/>
              <a:t>I/O</a:t>
            </a:r>
            <a:r>
              <a:rPr lang="zh-CN" altLang="en-US" dirty="0" smtClean="0"/>
              <a:t>模型</a:t>
            </a:r>
            <a:endParaRPr lang="en-US" altLang="zh-CN" dirty="0" smtClean="0"/>
          </a:p>
          <a:p>
            <a:r>
              <a:rPr lang="en-US" altLang="zh-CN" dirty="0" smtClean="0">
                <a:hlinkClick r:id="rId3"/>
              </a:rPr>
              <a:t>https</a:t>
            </a:r>
            <a:r>
              <a:rPr lang="en-US" altLang="zh-CN" dirty="0">
                <a:hlinkClick r:id="rId3"/>
              </a:rPr>
              <a:t>://</a:t>
            </a:r>
            <a:r>
              <a:rPr lang="en-US" altLang="zh-CN" dirty="0" smtClean="0">
                <a:hlinkClick r:id="rId3"/>
              </a:rPr>
              <a:t>ruby-china.org/topics/14951</a:t>
            </a:r>
            <a:endParaRPr lang="en-US" altLang="zh-CN" dirty="0" smtClean="0"/>
          </a:p>
          <a:p>
            <a:r>
              <a:rPr lang="en-US" altLang="zh-CN" dirty="0" err="1" smtClean="0"/>
              <a:t>Github</a:t>
            </a:r>
            <a:r>
              <a:rPr lang="zh-CN" altLang="en-US" dirty="0" smtClean="0"/>
              <a:t>：</a:t>
            </a:r>
            <a:r>
              <a:rPr lang="en-US" altLang="zh-CN" dirty="0">
                <a:hlinkClick r:id="rId4"/>
              </a:rPr>
              <a:t>https://</a:t>
            </a:r>
            <a:r>
              <a:rPr lang="en-US" altLang="zh-CN" dirty="0" smtClean="0">
                <a:hlinkClick r:id="rId4"/>
              </a:rPr>
              <a:t>github.com/eventmachine/eventmachine/blob/v1.0.3/lib/em/pure_ruby.rb#L311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83439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占位符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69" b="8569"/>
          <a:stretch>
            <a:fillRect/>
          </a:stretch>
        </p:blipFill>
        <p:spPr>
          <a:xfrm>
            <a:off x="766763" y="765175"/>
            <a:ext cx="6400800" cy="5303838"/>
          </a:xfrm>
        </p:spPr>
      </p:pic>
      <p:sp>
        <p:nvSpPr>
          <p:cNvPr id="6" name="文本框 5"/>
          <p:cNvSpPr txBox="1"/>
          <p:nvPr/>
        </p:nvSpPr>
        <p:spPr>
          <a:xfrm>
            <a:off x="7536160" y="1052736"/>
            <a:ext cx="38884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 smtClean="0">
                <a:effectLst>
                  <a:outerShdw blurRad="50800" dist="50800" dir="5400000" algn="ctr" rotWithShape="0">
                    <a:srgbClr val="000000"/>
                  </a:outerShdw>
                </a:effectLst>
                <a:latin typeface="Impact" panose="020B0806030902050204" pitchFamily="34" charset="0"/>
              </a:rPr>
              <a:t>感谢观看并提出宝贵意见</a:t>
            </a:r>
            <a:endParaRPr lang="zh-CN" altLang="en-US" sz="4800" dirty="0">
              <a:effectLst>
                <a:outerShdw blurRad="50800" dist="50800" dir="5400000" algn="ctr" rotWithShape="0">
                  <a:srgbClr val="000000"/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536160" y="3067420"/>
            <a:ext cx="388843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 smtClean="0">
                <a:effectLst>
                  <a:outerShdw blurRad="50800" dist="50800" dir="5400000" algn="ctr" rotWithShape="0">
                    <a:srgbClr val="000000"/>
                  </a:outerShdw>
                </a:effectLst>
                <a:latin typeface="Impact" panose="020B0806030902050204" pitchFamily="34" charset="0"/>
              </a:rPr>
              <a:t>More </a:t>
            </a:r>
            <a:r>
              <a:rPr lang="en-US" altLang="zh-CN" sz="4800" dirty="0" err="1" smtClean="0">
                <a:effectLst>
                  <a:outerShdw blurRad="50800" dist="50800" dir="5400000" algn="ctr" rotWithShape="0">
                    <a:srgbClr val="000000"/>
                  </a:outerShdw>
                </a:effectLst>
                <a:latin typeface="Impact" panose="020B0806030902050204" pitchFamily="34" charset="0"/>
              </a:rPr>
              <a:t>Requestion</a:t>
            </a:r>
            <a:endParaRPr lang="en-US" altLang="zh-CN" sz="4800" dirty="0" smtClean="0">
              <a:effectLst>
                <a:outerShdw blurRad="50800" dist="50800" dir="5400000" algn="ctr" rotWithShape="0">
                  <a:srgbClr val="000000"/>
                </a:outerShdw>
              </a:effectLst>
              <a:latin typeface="Impact" panose="020B0806030902050204" pitchFamily="34" charset="0"/>
            </a:endParaRPr>
          </a:p>
          <a:p>
            <a:pPr algn="ctr"/>
            <a:r>
              <a:rPr lang="en-US" altLang="zh-CN" sz="4800" dirty="0" smtClean="0">
                <a:effectLst>
                  <a:outerShdw blurRad="50800" dist="50800" dir="5400000" algn="ctr" rotWithShape="0">
                    <a:srgbClr val="000000"/>
                  </a:outerShdw>
                </a:effectLst>
                <a:latin typeface="Impact" panose="020B0806030902050204" pitchFamily="34" charset="0"/>
              </a:rPr>
              <a:t>More</a:t>
            </a:r>
          </a:p>
          <a:p>
            <a:pPr algn="ctr"/>
            <a:r>
              <a:rPr lang="en-US" altLang="zh-CN" sz="4800" dirty="0" smtClean="0">
                <a:effectLst>
                  <a:outerShdw blurRad="50800" dist="50800" dir="5400000" algn="ctr" rotWithShape="0">
                    <a:srgbClr val="000000"/>
                  </a:outerShdw>
                </a:effectLst>
                <a:latin typeface="Impact" panose="020B0806030902050204" pitchFamily="34" charset="0"/>
              </a:rPr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1857640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Gem ReadMe</a:t>
            </a:r>
            <a:endParaRPr lang="zh-CN" dirty="0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2"/>
              </a:rPr>
              <a:t>Url</a:t>
            </a:r>
            <a:r>
              <a:rPr lang="en-US" altLang="zh-CN" dirty="0">
                <a:hlinkClick r:id="rId2"/>
              </a:rPr>
              <a:t>:http://</a:t>
            </a:r>
            <a:r>
              <a:rPr lang="en-US" altLang="zh-CN" dirty="0" smtClean="0">
                <a:hlinkClick r:id="rId2"/>
              </a:rPr>
              <a:t>rufus.rubyforge.org/rufus-scheduler/README_rdoc.html</a:t>
            </a:r>
            <a:endParaRPr lang="en-US" altLang="zh-CN" dirty="0" smtClean="0"/>
          </a:p>
          <a:p>
            <a:r>
              <a:rPr lang="zh-CN" altLang="en-US" dirty="0"/>
              <a:t>一</a:t>
            </a:r>
            <a:r>
              <a:rPr lang="zh-CN" altLang="en-US" dirty="0" smtClean="0"/>
              <a:t>个关于定时任务的</a:t>
            </a:r>
            <a:r>
              <a:rPr lang="en-US" altLang="zh-CN" dirty="0" smtClean="0"/>
              <a:t>Gem</a:t>
            </a:r>
          </a:p>
          <a:p>
            <a:r>
              <a:rPr lang="zh-CN" altLang="en-US" dirty="0" smtClean="0"/>
              <a:t>关于</a:t>
            </a:r>
            <a:r>
              <a:rPr lang="en-US" altLang="zh-CN" dirty="0" err="1" smtClean="0"/>
              <a:t>crontab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883568"/>
          </a:xfrm>
        </p:spPr>
        <p:txBody>
          <a:bodyPr/>
          <a:lstStyle/>
          <a:p>
            <a:r>
              <a:rPr lang="zh-CN" altLang="en-US" dirty="0" smtClean="0"/>
              <a:t>普通的定时任务</a:t>
            </a:r>
            <a:r>
              <a:rPr lang="en-US" altLang="zh-CN" dirty="0" smtClean="0"/>
              <a:t>/</a:t>
            </a:r>
            <a:r>
              <a:rPr lang="zh-CN" altLang="en-US" dirty="0" smtClean="0"/>
              <a:t>周期任务</a:t>
            </a:r>
            <a:endParaRPr lang="zh-CN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806" y="1484784"/>
            <a:ext cx="5047266" cy="4896544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6744072" y="1484784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ym typeface="Wingdings" panose="05000000000000000000" pitchFamily="2" charset="2"/>
              </a:rPr>
              <a:t></a:t>
            </a:r>
            <a:r>
              <a:rPr lang="zh-CN" altLang="en-US" dirty="0" smtClean="0">
                <a:sym typeface="Wingdings" panose="05000000000000000000" pitchFamily="2" charset="2"/>
              </a:rPr>
              <a:t>引入</a:t>
            </a:r>
            <a:r>
              <a:rPr lang="en-US" altLang="zh-CN" dirty="0" smtClean="0">
                <a:sym typeface="Wingdings" panose="05000000000000000000" pitchFamily="2" charset="2"/>
              </a:rPr>
              <a:t>Gem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6744072" y="2204864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ym typeface="Wingdings" panose="05000000000000000000" pitchFamily="2" charset="2"/>
              </a:rPr>
              <a:t></a:t>
            </a:r>
            <a:r>
              <a:rPr lang="zh-CN" altLang="en-US" dirty="0" smtClean="0">
                <a:sym typeface="Wingdings" panose="05000000000000000000" pitchFamily="2" charset="2"/>
              </a:rPr>
              <a:t>新建</a:t>
            </a:r>
            <a:r>
              <a:rPr lang="en-US" altLang="zh-CN" dirty="0" smtClean="0">
                <a:sym typeface="Wingdings" panose="05000000000000000000" pitchFamily="2" charset="2"/>
              </a:rPr>
              <a:t>scheduler</a:t>
            </a:r>
            <a:r>
              <a:rPr lang="zh-CN" altLang="en-US" dirty="0" smtClean="0">
                <a:sym typeface="Wingdings" panose="05000000000000000000" pitchFamily="2" charset="2"/>
              </a:rPr>
              <a:t>对象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6756675" y="357301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ym typeface="Wingdings" panose="05000000000000000000" pitchFamily="2" charset="2"/>
              </a:rPr>
              <a:t></a:t>
            </a:r>
            <a:r>
              <a:rPr lang="zh-CN" altLang="en-US" dirty="0" smtClean="0">
                <a:sym typeface="Wingdings" panose="05000000000000000000" pitchFamily="2" charset="2"/>
              </a:rPr>
              <a:t>具体时间点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6756675" y="4437112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ym typeface="Wingdings" panose="05000000000000000000" pitchFamily="2" charset="2"/>
              </a:rPr>
              <a:t></a:t>
            </a:r>
            <a:r>
              <a:rPr lang="en-US" altLang="zh-CN" dirty="0" err="1" smtClean="0">
                <a:sym typeface="Wingdings" panose="05000000000000000000" pitchFamily="2" charset="2"/>
              </a:rPr>
              <a:t>cron</a:t>
            </a:r>
            <a:r>
              <a:rPr lang="zh-CN" altLang="en-US" dirty="0" smtClean="0">
                <a:sym typeface="Wingdings" panose="05000000000000000000" pitchFamily="2" charset="2"/>
              </a:rPr>
              <a:t>任务</a:t>
            </a:r>
            <a:endParaRPr lang="en-US" altLang="zh-CN" dirty="0" smtClean="0">
              <a:sym typeface="Wingdings" panose="05000000000000000000" pitchFamily="2" charset="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744072" y="558924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ym typeface="Wingdings" panose="05000000000000000000" pitchFamily="2" charset="2"/>
              </a:rPr>
              <a:t></a:t>
            </a:r>
            <a:r>
              <a:rPr lang="zh-CN" altLang="en-US" dirty="0" smtClean="0">
                <a:sym typeface="Wingdings" panose="05000000000000000000" pitchFamily="2" charset="2"/>
              </a:rPr>
              <a:t>周期性操作</a:t>
            </a:r>
            <a:endParaRPr lang="en-US" altLang="zh-CN" dirty="0" smtClean="0">
              <a:sym typeface="Wingdings" panose="05000000000000000000" pitchFamily="2" charset="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756675" y="2708920"/>
            <a:ext cx="2003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ym typeface="Wingdings" panose="05000000000000000000" pitchFamily="2" charset="2"/>
              </a:rPr>
              <a:t></a:t>
            </a:r>
            <a:r>
              <a:rPr lang="zh-CN" altLang="en-US" dirty="0" smtClean="0">
                <a:sym typeface="Wingdings" panose="05000000000000000000" pitchFamily="2" charset="2"/>
              </a:rPr>
              <a:t>时间段后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6190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调用方式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 smtClean="0"/>
              <a:t>直接调用</a:t>
            </a:r>
            <a:r>
              <a:rPr lang="en-US" altLang="zh-CN" dirty="0" smtClean="0"/>
              <a:t>---------------</a:t>
            </a:r>
            <a:r>
              <a:rPr lang="zh-CN" altLang="en-US" dirty="0" smtClean="0"/>
              <a:t>立即执行</a:t>
            </a:r>
            <a:endParaRPr lang="zh-CN" dirty="0"/>
          </a:p>
          <a:p>
            <a:r>
              <a:rPr lang="en-US" altLang="zh-CN" dirty="0" err="1" smtClean="0"/>
              <a:t>scheduler.join</a:t>
            </a:r>
            <a:endParaRPr lang="zh-CN" dirty="0"/>
          </a:p>
          <a:p>
            <a:r>
              <a:rPr lang="en-US" altLang="zh-CN" dirty="0"/>
              <a:t>t</a:t>
            </a:r>
            <a:r>
              <a:rPr lang="en-US" altLang="zh-CN" dirty="0" smtClean="0"/>
              <a:t>ask</a:t>
            </a:r>
          </a:p>
          <a:p>
            <a:r>
              <a:rPr lang="en-US" altLang="zh-CN" dirty="0"/>
              <a:t>script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4145261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关于时间写法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8964488" cy="4270375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scheduler</a:t>
            </a:r>
            <a:endParaRPr lang="zh-CN" dirty="0"/>
          </a:p>
          <a:p>
            <a:endParaRPr 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err="1" smtClean="0"/>
              <a:t>Crontab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www.cnblogs.com/peida/archive/2013/01/08/2850483.html</a:t>
            </a:r>
            <a:endParaRPr lang="en-US" altLang="zh-CN" dirty="0" smtClean="0"/>
          </a:p>
          <a:p>
            <a:pPr marL="0" indent="0">
              <a:buNone/>
            </a:pPr>
            <a:endParaRPr 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294145"/>
            <a:ext cx="5652120" cy="2268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90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特殊应用</a:t>
            </a:r>
            <a:endParaRPr 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1524000" y="1916832"/>
            <a:ext cx="5292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块参数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031" y="2348880"/>
            <a:ext cx="4801993" cy="72008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524000" y="3789040"/>
            <a:ext cx="341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:blocking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8090" y="4278452"/>
            <a:ext cx="4649918" cy="1742836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7427640" y="1949690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e</a:t>
            </a:r>
            <a:r>
              <a:rPr lang="en-US" altLang="zh-CN" dirty="0" err="1" smtClean="0"/>
              <a:t>very&amp;first_in</a:t>
            </a:r>
            <a:r>
              <a:rPr lang="en-US" altLang="zh-CN" dirty="0" smtClean="0"/>
              <a:t>/at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7640" y="2348880"/>
            <a:ext cx="3996952" cy="72008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7640" y="3172748"/>
            <a:ext cx="4501008" cy="985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027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特殊应用</a:t>
            </a:r>
            <a:endParaRPr 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1545649" y="1831394"/>
            <a:ext cx="5292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/>
              <a:t>schedulables</a:t>
            </a:r>
            <a:endParaRPr lang="en-US" altLang="zh-CN" b="1" dirty="0"/>
          </a:p>
          <a:p>
            <a:endParaRPr lang="en-US" altLang="zh-CN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436" y="2348880"/>
            <a:ext cx="8211197" cy="3384376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545649" y="5877272"/>
            <a:ext cx="6710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:timeout</a:t>
            </a:r>
            <a:r>
              <a:rPr lang="en-US" altLang="zh-CN" dirty="0" smtClean="0">
                <a:sym typeface="Wingdings" panose="05000000000000000000" pitchFamily="2" charset="2"/>
              </a:rPr>
              <a:t> </a:t>
            </a:r>
            <a:r>
              <a:rPr lang="zh-CN" altLang="en-US" dirty="0" smtClean="0">
                <a:sym typeface="Wingdings" panose="05000000000000000000" pitchFamily="2" charset="2"/>
              </a:rPr>
              <a:t>任务运行时间限制，超出设定时间会抛出</a:t>
            </a:r>
            <a:r>
              <a:rPr lang="en-US" altLang="zh-CN" dirty="0" smtClean="0">
                <a:sym typeface="Wingdings" panose="05000000000000000000" pitchFamily="2" charset="2"/>
              </a:rPr>
              <a:t>timeout</a:t>
            </a:r>
            <a:r>
              <a:rPr lang="zh-CN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异常</a:t>
            </a:r>
            <a:endParaRPr lang="en-US" altLang="zh-CN" dirty="0" smtClean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en-US" altLang="zh-CN" dirty="0" smtClean="0">
                <a:sym typeface="Wingdings" panose="05000000000000000000" pitchFamily="2" charset="2"/>
              </a:rPr>
              <a:t>:tag         </a:t>
            </a:r>
            <a:r>
              <a:rPr lang="zh-CN" altLang="en-US" dirty="0" smtClean="0">
                <a:sym typeface="Wingdings" panose="05000000000000000000" pitchFamily="2" charset="2"/>
              </a:rPr>
              <a:t>任务标识，查看任务时可以根据</a:t>
            </a:r>
            <a:r>
              <a:rPr lang="en-US" altLang="zh-CN" dirty="0" smtClean="0">
                <a:sym typeface="Wingdings" panose="05000000000000000000" pitchFamily="2" charset="2"/>
              </a:rPr>
              <a:t>tag</a:t>
            </a:r>
            <a:r>
              <a:rPr lang="zh-CN" altLang="en-US" dirty="0" smtClean="0">
                <a:sym typeface="Wingdings" panose="05000000000000000000" pitchFamily="2" charset="2"/>
              </a:rPr>
              <a:t>来查找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112224" y="588141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ym typeface="Wingdings" panose="05000000000000000000" pitchFamily="2" charset="2"/>
              </a:rPr>
              <a:t></a:t>
            </a:r>
            <a:endParaRPr lang="zh-CN" altLang="en-US" dirty="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2264" y="5966609"/>
            <a:ext cx="3349713" cy="270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413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中断周期任务</a:t>
            </a:r>
            <a:endParaRPr 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410" y="1700808"/>
            <a:ext cx="5644710" cy="224651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392144" y="1700808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ym typeface="Wingdings" panose="05000000000000000000" pitchFamily="2" charset="2"/>
              </a:rPr>
              <a:t></a:t>
            </a:r>
            <a:r>
              <a:rPr lang="en-US" altLang="zh-CN" dirty="0" err="1" smtClean="0">
                <a:sym typeface="Wingdings" panose="05000000000000000000" pitchFamily="2" charset="2"/>
              </a:rPr>
              <a:t>unscheduler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4240" y="4221088"/>
            <a:ext cx="5057705" cy="36004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544240" y="4725144"/>
            <a:ext cx="5847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个人感觉应该还可以通过</a:t>
            </a:r>
            <a:r>
              <a:rPr lang="en-US" altLang="zh-CN" dirty="0" smtClean="0"/>
              <a:t>:tag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:timeout</a:t>
            </a:r>
            <a:r>
              <a:rPr lang="zh-CN" altLang="en-US" dirty="0" smtClean="0"/>
              <a:t>这样的参数来</a:t>
            </a:r>
            <a:endParaRPr lang="en-US" altLang="zh-CN" dirty="0" smtClean="0"/>
          </a:p>
          <a:p>
            <a:r>
              <a:rPr lang="zh-CN" altLang="en-US" dirty="0" smtClean="0"/>
              <a:t>查找对应的任务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54997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查看任务</a:t>
            </a:r>
            <a:endParaRPr 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844824"/>
            <a:ext cx="7887175" cy="32403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411175" y="472514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:tag</a:t>
            </a:r>
            <a:r>
              <a:rPr lang="zh-CN" altLang="en-US" dirty="0" smtClean="0"/>
              <a:t>的作用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8768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Computer_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TechComputer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TechComputer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TechComputer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D472324-6816-447D-A73C-4FA00160DFA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电路板设计演示文稿（宽屏）</Template>
  <TotalTime>0</TotalTime>
  <Words>202</Words>
  <Application>Microsoft Office PowerPoint</Application>
  <PresentationFormat>宽屏</PresentationFormat>
  <Paragraphs>60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微软雅黑</vt:lpstr>
      <vt:lpstr>幼圆</vt:lpstr>
      <vt:lpstr>Arial</vt:lpstr>
      <vt:lpstr>Candara</vt:lpstr>
      <vt:lpstr>Consolas</vt:lpstr>
      <vt:lpstr>Impact</vt:lpstr>
      <vt:lpstr>Wingdings</vt:lpstr>
      <vt:lpstr>TechComputer_16x9</vt:lpstr>
      <vt:lpstr>Rufus-Scheduler</vt:lpstr>
      <vt:lpstr>Gem ReadMe</vt:lpstr>
      <vt:lpstr>普通的定时任务/周期任务</vt:lpstr>
      <vt:lpstr>调用方式</vt:lpstr>
      <vt:lpstr>关于时间写法</vt:lpstr>
      <vt:lpstr>特殊应用</vt:lpstr>
      <vt:lpstr>特殊应用</vt:lpstr>
      <vt:lpstr>中断周期任务</vt:lpstr>
      <vt:lpstr>查看任务</vt:lpstr>
      <vt:lpstr>异常操作</vt:lpstr>
      <vt:lpstr>频率</vt:lpstr>
      <vt:lpstr>延伸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2016-07-24T12:38:30Z</dcterms:created>
  <dcterms:modified xsi:type="dcterms:W3CDTF">2016-07-24T15:35:24Z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TC029010269991</vt:lpwstr>
  </property>
</Properties>
</file>