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71" r:id="rId3"/>
    <p:sldMasterId id="2147483672" r:id="rId4"/>
  </p:sldMasterIdLst>
  <p:notesMasterIdLst>
    <p:notesMasterId r:id="rId17"/>
  </p:notesMasterIdLst>
  <p:sldIdLst>
    <p:sldId id="380" r:id="rId5"/>
    <p:sldId id="351" r:id="rId6"/>
    <p:sldId id="376" r:id="rId7"/>
    <p:sldId id="400" r:id="rId8"/>
    <p:sldId id="421" r:id="rId9"/>
    <p:sldId id="422" r:id="rId10"/>
    <p:sldId id="402" r:id="rId11"/>
    <p:sldId id="420" r:id="rId12"/>
    <p:sldId id="426" r:id="rId13"/>
    <p:sldId id="427" r:id="rId14"/>
    <p:sldId id="428" r:id="rId15"/>
    <p:sldId id="394" r:id="rId16"/>
  </p:sldIdLst>
  <p:sldSz cx="18291175" cy="10290175"/>
  <p:notesSz cx="6858000" cy="9144000"/>
  <p:defaultTextStyle>
    <a:defPPr>
      <a:defRPr lang="en-US"/>
    </a:defPPr>
    <a:lvl1pPr marL="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4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8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2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635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76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0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6470" algn="l" defTabSz="182943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477"/>
    <a:srgbClr val="8064A2"/>
    <a:srgbClr val="2C5777"/>
    <a:srgbClr val="54578E"/>
    <a:srgbClr val="53575A"/>
    <a:srgbClr val="5D5F98"/>
    <a:srgbClr val="B0B0B0"/>
    <a:srgbClr val="515151"/>
    <a:srgbClr val="888888"/>
    <a:srgbClr val="578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94" autoAdjust="0"/>
  </p:normalViewPr>
  <p:slideViewPr>
    <p:cSldViewPr>
      <p:cViewPr varScale="1">
        <p:scale>
          <a:sx n="74" d="100"/>
          <a:sy n="74" d="100"/>
        </p:scale>
        <p:origin x="534" y="66"/>
      </p:cViewPr>
      <p:guideLst>
        <p:guide orient="horz" pos="3282"/>
        <p:guide pos="5760"/>
      </p:guideLst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E02E53-1812-47D4-ABB1-0734168CD8C6}" type="datetimeFigureOut">
              <a:rPr lang="zh-CN" altLang="en-US" smtClean="0"/>
              <a:t>2019/9/16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5EA0642-E7D1-4315-85F6-B2983CF332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100" baseline="0"/>
            </a:lvl1pPr>
          </a:lstStyle>
          <a:p>
            <a:r>
              <a:rPr lang="en-US"/>
              <a:t>Full Image Options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2029" y="1715029"/>
            <a:ext cx="3697603" cy="7546128"/>
          </a:xfrm>
          <a:prstGeom prst="rect">
            <a:avLst/>
          </a:prstGeom>
        </p:spPr>
      </p:pic>
      <p:sp>
        <p:nvSpPr>
          <p:cNvPr id="3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2487061" y="2560635"/>
            <a:ext cx="3278693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84064" y="3495605"/>
            <a:ext cx="8270786" cy="4760466"/>
            <a:chOff x="609600" y="1905000"/>
            <a:chExt cx="4758957" cy="2738772"/>
          </a:xfrm>
        </p:grpSpPr>
        <p:sp>
          <p:nvSpPr>
            <p:cNvPr id="3" name="Freeform 45"/>
            <p:cNvSpPr/>
            <p:nvPr/>
          </p:nvSpPr>
          <p:spPr bwMode="auto">
            <a:xfrm>
              <a:off x="609600" y="4538017"/>
              <a:ext cx="2397104" cy="105755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46"/>
            <p:cNvSpPr/>
            <p:nvPr/>
          </p:nvSpPr>
          <p:spPr bwMode="auto">
            <a:xfrm>
              <a:off x="2971451" y="4538017"/>
              <a:ext cx="2397104" cy="105755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47"/>
            <p:cNvSpPr/>
            <p:nvPr/>
          </p:nvSpPr>
          <p:spPr bwMode="auto">
            <a:xfrm>
              <a:off x="1078716" y="1905000"/>
              <a:ext cx="3855975" cy="2641152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Freeform 48"/>
            <p:cNvSpPr/>
            <p:nvPr/>
          </p:nvSpPr>
          <p:spPr bwMode="auto">
            <a:xfrm>
              <a:off x="1092275" y="1918557"/>
              <a:ext cx="3831571" cy="2614036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49"/>
            <p:cNvSpPr/>
            <p:nvPr/>
          </p:nvSpPr>
          <p:spPr bwMode="auto">
            <a:xfrm>
              <a:off x="1092275" y="4421416"/>
              <a:ext cx="3831571" cy="111179"/>
            </a:xfrm>
            <a:custGeom>
              <a:avLst/>
              <a:gdLst>
                <a:gd name="T0" fmla="*/ 1414 w 1414"/>
                <a:gd name="T1" fmla="*/ 0 h 41"/>
                <a:gd name="T2" fmla="*/ 1396 w 1414"/>
                <a:gd name="T3" fmla="*/ 9 h 41"/>
                <a:gd name="T4" fmla="*/ 18 w 1414"/>
                <a:gd name="T5" fmla="*/ 9 h 41"/>
                <a:gd name="T6" fmla="*/ 0 w 1414"/>
                <a:gd name="T7" fmla="*/ 0 h 41"/>
                <a:gd name="T8" fmla="*/ 0 w 1414"/>
                <a:gd name="T9" fmla="*/ 1 h 41"/>
                <a:gd name="T10" fmla="*/ 40 w 1414"/>
                <a:gd name="T11" fmla="*/ 41 h 41"/>
                <a:gd name="T12" fmla="*/ 1373 w 1414"/>
                <a:gd name="T13" fmla="*/ 41 h 41"/>
                <a:gd name="T14" fmla="*/ 1414 w 1414"/>
                <a:gd name="T15" fmla="*/ 1 h 41"/>
                <a:gd name="T16" fmla="*/ 1414 w 1414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41">
                  <a:moveTo>
                    <a:pt x="1414" y="0"/>
                  </a:moveTo>
                  <a:cubicBezTo>
                    <a:pt x="1409" y="6"/>
                    <a:pt x="1403" y="9"/>
                    <a:pt x="1396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0" y="9"/>
                    <a:pt x="4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3"/>
                    <a:pt x="18" y="41"/>
                    <a:pt x="40" y="41"/>
                  </a:cubicBezTo>
                  <a:cubicBezTo>
                    <a:pt x="1373" y="41"/>
                    <a:pt x="1373" y="41"/>
                    <a:pt x="1373" y="41"/>
                  </a:cubicBezTo>
                  <a:cubicBezTo>
                    <a:pt x="1396" y="41"/>
                    <a:pt x="1414" y="23"/>
                    <a:pt x="1414" y="1"/>
                  </a:cubicBezTo>
                  <a:lnTo>
                    <a:pt x="1414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609600" y="4494630"/>
              <a:ext cx="4758957" cy="86773"/>
            </a:xfrm>
            <a:prstGeom prst="rect">
              <a:avLst/>
            </a:prstGeom>
            <a:solidFill>
              <a:srgbClr val="D2D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51"/>
            <p:cNvSpPr/>
            <p:nvPr/>
          </p:nvSpPr>
          <p:spPr bwMode="auto">
            <a:xfrm>
              <a:off x="2646053" y="4494630"/>
              <a:ext cx="683337" cy="488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219722" y="2083969"/>
              <a:ext cx="3576675" cy="2258810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1230568" y="2097527"/>
              <a:ext cx="3552269" cy="22344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54"/>
            <p:cNvSpPr>
              <a:spLocks noChangeArrowheads="1"/>
            </p:cNvSpPr>
            <p:nvPr/>
          </p:nvSpPr>
          <p:spPr bwMode="auto">
            <a:xfrm>
              <a:off x="2985011" y="1989060"/>
              <a:ext cx="40676" cy="4067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2985011" y="1986350"/>
              <a:ext cx="40676" cy="3796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Oval 56"/>
            <p:cNvSpPr>
              <a:spLocks noChangeArrowheads="1"/>
            </p:cNvSpPr>
            <p:nvPr/>
          </p:nvSpPr>
          <p:spPr bwMode="auto">
            <a:xfrm>
              <a:off x="2993145" y="1991773"/>
              <a:ext cx="24406" cy="2711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57"/>
            <p:cNvSpPr>
              <a:spLocks noChangeArrowheads="1"/>
            </p:cNvSpPr>
            <p:nvPr/>
          </p:nvSpPr>
          <p:spPr bwMode="auto">
            <a:xfrm>
              <a:off x="2998568" y="1999907"/>
              <a:ext cx="13559" cy="13559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58"/>
            <p:cNvSpPr/>
            <p:nvPr/>
          </p:nvSpPr>
          <p:spPr bwMode="auto">
            <a:xfrm>
              <a:off x="3003991" y="2002620"/>
              <a:ext cx="2713" cy="5423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7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963269" y="3823120"/>
            <a:ext cx="6186990" cy="38828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Mock Up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600072" y="2845088"/>
            <a:ext cx="3091032" cy="6416070"/>
            <a:chOff x="5065835" y="1896140"/>
            <a:chExt cx="2060330" cy="4276060"/>
          </a:xfrm>
        </p:grpSpPr>
        <p:sp>
          <p:nvSpPr>
            <p:cNvPr id="3" name="Freeform 78"/>
            <p:cNvSpPr/>
            <p:nvPr/>
          </p:nvSpPr>
          <p:spPr bwMode="auto">
            <a:xfrm>
              <a:off x="5065835" y="1896140"/>
              <a:ext cx="2060330" cy="4276060"/>
            </a:xfrm>
            <a:custGeom>
              <a:avLst/>
              <a:gdLst>
                <a:gd name="T0" fmla="*/ 411 w 411"/>
                <a:gd name="T1" fmla="*/ 811 h 853"/>
                <a:gd name="T2" fmla="*/ 369 w 411"/>
                <a:gd name="T3" fmla="*/ 853 h 853"/>
                <a:gd name="T4" fmla="*/ 41 w 411"/>
                <a:gd name="T5" fmla="*/ 853 h 853"/>
                <a:gd name="T6" fmla="*/ 0 w 411"/>
                <a:gd name="T7" fmla="*/ 811 h 853"/>
                <a:gd name="T8" fmla="*/ 0 w 411"/>
                <a:gd name="T9" fmla="*/ 42 h 853"/>
                <a:gd name="T10" fmla="*/ 41 w 411"/>
                <a:gd name="T11" fmla="*/ 0 h 853"/>
                <a:gd name="T12" fmla="*/ 369 w 411"/>
                <a:gd name="T13" fmla="*/ 0 h 853"/>
                <a:gd name="T14" fmla="*/ 411 w 411"/>
                <a:gd name="T15" fmla="*/ 42 h 853"/>
                <a:gd name="T16" fmla="*/ 411 w 411"/>
                <a:gd name="T17" fmla="*/ 811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1" h="853">
                  <a:moveTo>
                    <a:pt x="411" y="811"/>
                  </a:moveTo>
                  <a:cubicBezTo>
                    <a:pt x="411" y="834"/>
                    <a:pt x="392" y="853"/>
                    <a:pt x="369" y="853"/>
                  </a:cubicBezTo>
                  <a:cubicBezTo>
                    <a:pt x="41" y="853"/>
                    <a:pt x="41" y="853"/>
                    <a:pt x="41" y="853"/>
                  </a:cubicBezTo>
                  <a:cubicBezTo>
                    <a:pt x="19" y="853"/>
                    <a:pt x="0" y="834"/>
                    <a:pt x="0" y="81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392" y="0"/>
                    <a:pt x="411" y="19"/>
                    <a:pt x="411" y="42"/>
                  </a:cubicBezTo>
                  <a:lnTo>
                    <a:pt x="411" y="8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79"/>
            <p:cNvSpPr/>
            <p:nvPr/>
          </p:nvSpPr>
          <p:spPr bwMode="auto">
            <a:xfrm>
              <a:off x="5090901" y="1921206"/>
              <a:ext cx="2010200" cy="4225930"/>
            </a:xfrm>
            <a:custGeom>
              <a:avLst/>
              <a:gdLst>
                <a:gd name="T0" fmla="*/ 36 w 401"/>
                <a:gd name="T1" fmla="*/ 843 h 843"/>
                <a:gd name="T2" fmla="*/ 0 w 401"/>
                <a:gd name="T3" fmla="*/ 806 h 843"/>
                <a:gd name="T4" fmla="*/ 0 w 401"/>
                <a:gd name="T5" fmla="*/ 37 h 843"/>
                <a:gd name="T6" fmla="*/ 36 w 401"/>
                <a:gd name="T7" fmla="*/ 0 h 843"/>
                <a:gd name="T8" fmla="*/ 364 w 401"/>
                <a:gd name="T9" fmla="*/ 0 h 843"/>
                <a:gd name="T10" fmla="*/ 401 w 401"/>
                <a:gd name="T11" fmla="*/ 37 h 843"/>
                <a:gd name="T12" fmla="*/ 401 w 401"/>
                <a:gd name="T13" fmla="*/ 806 h 843"/>
                <a:gd name="T14" fmla="*/ 364 w 401"/>
                <a:gd name="T15" fmla="*/ 843 h 843"/>
                <a:gd name="T16" fmla="*/ 36 w 401"/>
                <a:gd name="T17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843">
                  <a:moveTo>
                    <a:pt x="36" y="843"/>
                  </a:moveTo>
                  <a:cubicBezTo>
                    <a:pt x="16" y="843"/>
                    <a:pt x="0" y="827"/>
                    <a:pt x="0" y="80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85" y="0"/>
                    <a:pt x="401" y="16"/>
                    <a:pt x="401" y="37"/>
                  </a:cubicBezTo>
                  <a:cubicBezTo>
                    <a:pt x="401" y="806"/>
                    <a:pt x="401" y="806"/>
                    <a:pt x="401" y="806"/>
                  </a:cubicBezTo>
                  <a:cubicBezTo>
                    <a:pt x="401" y="827"/>
                    <a:pt x="385" y="843"/>
                    <a:pt x="364" y="843"/>
                  </a:cubicBezTo>
                  <a:lnTo>
                    <a:pt x="36" y="8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80"/>
            <p:cNvSpPr>
              <a:spLocks noChangeArrowheads="1"/>
            </p:cNvSpPr>
            <p:nvPr/>
          </p:nvSpPr>
          <p:spPr bwMode="auto">
            <a:xfrm>
              <a:off x="6063416" y="2101673"/>
              <a:ext cx="65170" cy="60156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81"/>
            <p:cNvSpPr>
              <a:spLocks noChangeArrowheads="1"/>
            </p:cNvSpPr>
            <p:nvPr/>
          </p:nvSpPr>
          <p:spPr bwMode="auto">
            <a:xfrm>
              <a:off x="6088479" y="2121725"/>
              <a:ext cx="15040" cy="15040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82"/>
            <p:cNvSpPr>
              <a:spLocks noChangeArrowheads="1"/>
            </p:cNvSpPr>
            <p:nvPr/>
          </p:nvSpPr>
          <p:spPr bwMode="auto">
            <a:xfrm>
              <a:off x="6063416" y="2096658"/>
              <a:ext cx="65170" cy="60156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83"/>
            <p:cNvSpPr>
              <a:spLocks noChangeArrowheads="1"/>
            </p:cNvSpPr>
            <p:nvPr/>
          </p:nvSpPr>
          <p:spPr bwMode="auto">
            <a:xfrm>
              <a:off x="6088479" y="2116711"/>
              <a:ext cx="15040" cy="1504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84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85"/>
            <p:cNvSpPr>
              <a:spLocks noChangeArrowheads="1"/>
            </p:cNvSpPr>
            <p:nvPr/>
          </p:nvSpPr>
          <p:spPr bwMode="auto">
            <a:xfrm>
              <a:off x="6078453" y="2106685"/>
              <a:ext cx="35092" cy="4010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86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87"/>
            <p:cNvSpPr>
              <a:spLocks noChangeArrowheads="1"/>
            </p:cNvSpPr>
            <p:nvPr/>
          </p:nvSpPr>
          <p:spPr bwMode="auto">
            <a:xfrm>
              <a:off x="6083468" y="2116711"/>
              <a:ext cx="25066" cy="20052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Freeform 88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89"/>
            <p:cNvSpPr/>
            <p:nvPr/>
          </p:nvSpPr>
          <p:spPr bwMode="auto">
            <a:xfrm>
              <a:off x="6093494" y="2121725"/>
              <a:ext cx="5015" cy="501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Oval 90"/>
            <p:cNvSpPr>
              <a:spLocks noChangeArrowheads="1"/>
            </p:cNvSpPr>
            <p:nvPr/>
          </p:nvSpPr>
          <p:spPr bwMode="auto">
            <a:xfrm>
              <a:off x="5933079" y="5721034"/>
              <a:ext cx="325844" cy="325844"/>
            </a:xfrm>
            <a:prstGeom prst="ellipse">
              <a:avLst/>
            </a:prstGeom>
            <a:solidFill>
              <a:srgbClr val="D5D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6" name="Freeform 91"/>
            <p:cNvSpPr/>
            <p:nvPr/>
          </p:nvSpPr>
          <p:spPr bwMode="auto">
            <a:xfrm>
              <a:off x="6013286" y="5801241"/>
              <a:ext cx="165430" cy="165430"/>
            </a:xfrm>
            <a:custGeom>
              <a:avLst/>
              <a:gdLst>
                <a:gd name="T0" fmla="*/ 31 w 33"/>
                <a:gd name="T1" fmla="*/ 22 h 33"/>
                <a:gd name="T2" fmla="*/ 29 w 33"/>
                <a:gd name="T3" fmla="*/ 22 h 33"/>
                <a:gd name="T4" fmla="*/ 22 w 33"/>
                <a:gd name="T5" fmla="*/ 29 h 33"/>
                <a:gd name="T6" fmla="*/ 11 w 33"/>
                <a:gd name="T7" fmla="*/ 29 h 33"/>
                <a:gd name="T8" fmla="*/ 4 w 33"/>
                <a:gd name="T9" fmla="*/ 22 h 33"/>
                <a:gd name="T10" fmla="*/ 4 w 33"/>
                <a:gd name="T11" fmla="*/ 11 h 33"/>
                <a:gd name="T12" fmla="*/ 11 w 33"/>
                <a:gd name="T13" fmla="*/ 4 h 33"/>
                <a:gd name="T14" fmla="*/ 22 w 33"/>
                <a:gd name="T15" fmla="*/ 4 h 33"/>
                <a:gd name="T16" fmla="*/ 29 w 33"/>
                <a:gd name="T17" fmla="*/ 11 h 33"/>
                <a:gd name="T18" fmla="*/ 29 w 33"/>
                <a:gd name="T19" fmla="*/ 22 h 33"/>
                <a:gd name="T20" fmla="*/ 31 w 33"/>
                <a:gd name="T21" fmla="*/ 22 h 33"/>
                <a:gd name="T22" fmla="*/ 33 w 33"/>
                <a:gd name="T23" fmla="*/ 22 h 33"/>
                <a:gd name="T24" fmla="*/ 33 w 33"/>
                <a:gd name="T25" fmla="*/ 11 h 33"/>
                <a:gd name="T26" fmla="*/ 22 w 33"/>
                <a:gd name="T27" fmla="*/ 0 h 33"/>
                <a:gd name="T28" fmla="*/ 11 w 33"/>
                <a:gd name="T29" fmla="*/ 0 h 33"/>
                <a:gd name="T30" fmla="*/ 0 w 33"/>
                <a:gd name="T31" fmla="*/ 11 h 33"/>
                <a:gd name="T32" fmla="*/ 0 w 33"/>
                <a:gd name="T33" fmla="*/ 22 h 33"/>
                <a:gd name="T34" fmla="*/ 11 w 33"/>
                <a:gd name="T35" fmla="*/ 33 h 33"/>
                <a:gd name="T36" fmla="*/ 22 w 33"/>
                <a:gd name="T37" fmla="*/ 33 h 33"/>
                <a:gd name="T38" fmla="*/ 33 w 33"/>
                <a:gd name="T39" fmla="*/ 22 h 33"/>
                <a:gd name="T40" fmla="*/ 31 w 33"/>
                <a:gd name="T41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33">
                  <a:moveTo>
                    <a:pt x="31" y="22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6"/>
                    <a:pt x="26" y="29"/>
                    <a:pt x="2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29"/>
                    <a:pt x="4" y="26"/>
                    <a:pt x="4" y="2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4"/>
                    <a:pt x="29" y="7"/>
                    <a:pt x="29" y="1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5"/>
                    <a:pt x="28" y="0"/>
                    <a:pt x="2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8"/>
                    <a:pt x="5" y="33"/>
                    <a:pt x="11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33"/>
                    <a:pt x="33" y="28"/>
                    <a:pt x="33" y="22"/>
                  </a:cubicBezTo>
                  <a:lnTo>
                    <a:pt x="31" y="22"/>
                  </a:ln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7" name="Rectangle 92"/>
            <p:cNvSpPr>
              <a:spLocks noChangeArrowheads="1"/>
            </p:cNvSpPr>
            <p:nvPr/>
          </p:nvSpPr>
          <p:spPr bwMode="auto">
            <a:xfrm>
              <a:off x="5211213" y="2527774"/>
              <a:ext cx="1769578" cy="309300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8" name="Rectangle 93"/>
            <p:cNvSpPr>
              <a:spLocks noChangeArrowheads="1"/>
            </p:cNvSpPr>
            <p:nvPr/>
          </p:nvSpPr>
          <p:spPr bwMode="auto">
            <a:xfrm>
              <a:off x="5231265" y="2547826"/>
              <a:ext cx="1729474" cy="3052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9" name="Freeform 94"/>
            <p:cNvSpPr/>
            <p:nvPr/>
          </p:nvSpPr>
          <p:spPr bwMode="auto">
            <a:xfrm>
              <a:off x="5943106" y="2247047"/>
              <a:ext cx="365948" cy="85222"/>
            </a:xfrm>
            <a:custGeom>
              <a:avLst/>
              <a:gdLst>
                <a:gd name="T0" fmla="*/ 8 w 73"/>
                <a:gd name="T1" fmla="*/ 17 h 17"/>
                <a:gd name="T2" fmla="*/ 0 w 73"/>
                <a:gd name="T3" fmla="*/ 9 h 17"/>
                <a:gd name="T4" fmla="*/ 8 w 73"/>
                <a:gd name="T5" fmla="*/ 0 h 17"/>
                <a:gd name="T6" fmla="*/ 65 w 73"/>
                <a:gd name="T7" fmla="*/ 0 h 17"/>
                <a:gd name="T8" fmla="*/ 73 w 73"/>
                <a:gd name="T9" fmla="*/ 9 h 17"/>
                <a:gd name="T10" fmla="*/ 65 w 73"/>
                <a:gd name="T11" fmla="*/ 17 h 17"/>
                <a:gd name="T12" fmla="*/ 8 w 73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73" y="4"/>
                    <a:pt x="73" y="9"/>
                  </a:cubicBezTo>
                  <a:cubicBezTo>
                    <a:pt x="73" y="13"/>
                    <a:pt x="69" y="17"/>
                    <a:pt x="65" y="17"/>
                  </a:cubicBezTo>
                  <a:lnTo>
                    <a:pt x="8" y="17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0" name="Freeform 95"/>
            <p:cNvSpPr/>
            <p:nvPr/>
          </p:nvSpPr>
          <p:spPr bwMode="auto">
            <a:xfrm>
              <a:off x="5963157" y="2272114"/>
              <a:ext cx="325844" cy="35092"/>
            </a:xfrm>
            <a:custGeom>
              <a:avLst/>
              <a:gdLst>
                <a:gd name="T0" fmla="*/ 65 w 65"/>
                <a:gd name="T1" fmla="*/ 4 h 7"/>
                <a:gd name="T2" fmla="*/ 61 w 65"/>
                <a:gd name="T3" fmla="*/ 7 h 7"/>
                <a:gd name="T4" fmla="*/ 4 w 65"/>
                <a:gd name="T5" fmla="*/ 7 h 7"/>
                <a:gd name="T6" fmla="*/ 0 w 65"/>
                <a:gd name="T7" fmla="*/ 4 h 7"/>
                <a:gd name="T8" fmla="*/ 4 w 65"/>
                <a:gd name="T9" fmla="*/ 0 h 7"/>
                <a:gd name="T10" fmla="*/ 61 w 65"/>
                <a:gd name="T11" fmla="*/ 0 h 7"/>
                <a:gd name="T12" fmla="*/ 65 w 65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">
                  <a:moveTo>
                    <a:pt x="65" y="4"/>
                  </a:moveTo>
                  <a:cubicBezTo>
                    <a:pt x="65" y="6"/>
                    <a:pt x="63" y="7"/>
                    <a:pt x="6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21" name="Oval 96"/>
            <p:cNvSpPr>
              <a:spLocks noChangeArrowheads="1"/>
            </p:cNvSpPr>
            <p:nvPr/>
          </p:nvSpPr>
          <p:spPr bwMode="auto">
            <a:xfrm>
              <a:off x="5822794" y="2262088"/>
              <a:ext cx="55145" cy="55145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2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7847582" y="3823087"/>
            <a:ext cx="2592774" cy="4582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77334" y="3029966"/>
            <a:ext cx="6969505" cy="6346159"/>
            <a:chOff x="369044" y="1942733"/>
            <a:chExt cx="4645530" cy="42294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9044" y="1942733"/>
              <a:ext cx="4645530" cy="4229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/>
            <p:nvPr/>
          </p:nvSpPr>
          <p:spPr>
            <a:xfrm>
              <a:off x="873102" y="2485170"/>
              <a:ext cx="3767655" cy="206641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rgbClr val="FFFFFF"/>
                </a:solidFill>
              </a:endParaRPr>
            </a:p>
          </p:txBody>
        </p:sp>
      </p:grpSp>
      <p:sp>
        <p:nvSpPr>
          <p:cNvPr id="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930865" y="3843872"/>
            <a:ext cx="5651973" cy="31007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425726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  <p:sp>
        <p:nvSpPr>
          <p:cNvPr id="3" name="Picture Placeholder 17"/>
          <p:cNvSpPr>
            <a:spLocks noGrp="1"/>
          </p:cNvSpPr>
          <p:nvPr>
            <p:ph type="pic" sz="quarter" idx="11" hasCustomPrompt="1"/>
          </p:nvPr>
        </p:nvSpPr>
        <p:spPr>
          <a:xfrm>
            <a:off x="8869805" y="2858381"/>
            <a:ext cx="2193510" cy="22985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91175" cy="1029017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700"/>
          <p:cNvSpPr/>
          <p:nvPr userDrawn="1"/>
        </p:nvSpPr>
        <p:spPr>
          <a:xfrm>
            <a:off x="2855928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8" name="Shape 697"/>
          <p:cNvSpPr/>
          <p:nvPr userDrawn="1"/>
        </p:nvSpPr>
        <p:spPr>
          <a:xfrm>
            <a:off x="2861534" y="6787842"/>
            <a:ext cx="460353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9" name="Shape 698"/>
          <p:cNvSpPr/>
          <p:nvPr userDrawn="1"/>
        </p:nvSpPr>
        <p:spPr>
          <a:xfrm>
            <a:off x="10430653" y="3602758"/>
            <a:ext cx="465958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0" name="Shape 699"/>
          <p:cNvSpPr/>
          <p:nvPr userDrawn="1"/>
        </p:nvSpPr>
        <p:spPr>
          <a:xfrm>
            <a:off x="10436258" y="6790223"/>
            <a:ext cx="460355" cy="7216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886128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8857555" y="6273407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275649" y="3085942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271915" y="6271026"/>
            <a:ext cx="1722819" cy="1722603"/>
          </a:xfrm>
          <a:prstGeom prst="ellipse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3688730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711849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688730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1" name="Content Placeholder 20"/>
          <p:cNvSpPr>
            <a:spLocks noGrp="1"/>
          </p:cNvSpPr>
          <p:nvPr>
            <p:ph sz="quarter" idx="26" hasCustomPrompt="1"/>
          </p:nvPr>
        </p:nvSpPr>
        <p:spPr>
          <a:xfrm>
            <a:off x="3711849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3711849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3711849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5" name="Content Placeholder 20"/>
          <p:cNvSpPr>
            <a:spLocks noGrp="1"/>
          </p:cNvSpPr>
          <p:nvPr>
            <p:ph sz="quarter" idx="30" hasCustomPrompt="1"/>
          </p:nvPr>
        </p:nvSpPr>
        <p:spPr>
          <a:xfrm>
            <a:off x="11251253" y="7983818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1274372" y="6686927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1251253" y="8385447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  <p:sp>
        <p:nvSpPr>
          <p:cNvPr id="68" name="Content Placeholder 20"/>
          <p:cNvSpPr>
            <a:spLocks noGrp="1"/>
          </p:cNvSpPr>
          <p:nvPr>
            <p:ph sz="quarter" idx="33" hasCustomPrompt="1"/>
          </p:nvPr>
        </p:nvSpPr>
        <p:spPr>
          <a:xfrm>
            <a:off x="11274372" y="4808793"/>
            <a:ext cx="2401342" cy="34300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  <a:latin typeface="Source Sans Pro Light"/>
              </a:defRPr>
            </a:lvl1pPr>
          </a:lstStyle>
          <a:p>
            <a:pPr lvl="0"/>
            <a:r>
              <a:rPr lang="en-GB" dirty="0" err="1"/>
              <a:t>Mr.</a:t>
            </a:r>
            <a:r>
              <a:rPr lang="en-GB" dirty="0"/>
              <a:t> </a:t>
            </a:r>
            <a:r>
              <a:rPr lang="en-GB" dirty="0" err="1"/>
              <a:t>Agem</a:t>
            </a:r>
            <a:endParaRPr lang="en-GB" dirty="0"/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11274372" y="3511902"/>
            <a:ext cx="5344704" cy="10290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spcBef>
                <a:spcPts val="2250"/>
              </a:spcBef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“ Body text here or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jih</a:t>
            </a:r>
            <a:r>
              <a:rPr lang="en-US" dirty="0"/>
              <a:t> </a:t>
            </a:r>
            <a:r>
              <a:rPr lang="en-US" dirty="0" err="1"/>
              <a:t>lon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kali </a:t>
            </a:r>
            <a:r>
              <a:rPr lang="en-US" dirty="0" err="1"/>
              <a:t>nyoe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tamah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memet</a:t>
            </a:r>
            <a:r>
              <a:rPr lang="en-US" dirty="0"/>
              <a:t> </a:t>
            </a:r>
            <a:r>
              <a:rPr lang="en-US" dirty="0" err="1"/>
              <a:t>bacut</a:t>
            </a:r>
            <a:r>
              <a:rPr lang="en-US" dirty="0"/>
              <a:t> </a:t>
            </a:r>
            <a:r>
              <a:rPr lang="en-US" dirty="0" err="1"/>
              <a:t>nyang</a:t>
            </a:r>
            <a:r>
              <a:rPr lang="en-US" dirty="0"/>
              <a:t> </a:t>
            </a:r>
            <a:r>
              <a:rPr lang="en-US" dirty="0" err="1"/>
              <a:t>peunting</a:t>
            </a:r>
            <a:r>
              <a:rPr lang="en-US" dirty="0"/>
              <a:t> </a:t>
            </a:r>
            <a:r>
              <a:rPr lang="en-US" dirty="0" err="1"/>
              <a:t>olah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”</a:t>
            </a:r>
          </a:p>
        </p:txBody>
      </p:sp>
      <p:sp>
        <p:nvSpPr>
          <p:cNvPr id="82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11274372" y="5210422"/>
            <a:ext cx="2376536" cy="34300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Sales Promotion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29" grpId="0" animBg="1"/>
      <p:bldP spid="30" grpId="0" animBg="1"/>
      <p:bldP spid="86" grpId="0"/>
      <p:bldP spid="87" grpId="0"/>
      <p:bldP spid="64" grpId="0"/>
      <p:bldP spid="26" grpId="0"/>
      <p:bldP spid="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icture Placeholder 2"/>
          <p:cNvSpPr>
            <a:spLocks noGrp="1"/>
          </p:cNvSpPr>
          <p:nvPr userDrawn="1">
            <p:ph type="pic" sz="quarter" idx="24"/>
          </p:nvPr>
        </p:nvSpPr>
        <p:spPr>
          <a:xfrm>
            <a:off x="10849213" y="2567579"/>
            <a:ext cx="4461040" cy="2648277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3254" y="2565620"/>
            <a:ext cx="4476551" cy="2650289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grpSp>
        <p:nvGrpSpPr>
          <p:cNvPr id="52" name="Group 971"/>
          <p:cNvGrpSpPr/>
          <p:nvPr userDrawn="1"/>
        </p:nvGrpSpPr>
        <p:grpSpPr>
          <a:xfrm>
            <a:off x="2973254" y="5745348"/>
            <a:ext cx="12344669" cy="2357724"/>
            <a:chOff x="0" y="0"/>
            <a:chExt cx="16456700" cy="3142661"/>
          </a:xfrm>
          <a:solidFill>
            <a:schemeClr val="accent2"/>
          </a:solidFill>
        </p:grpSpPr>
        <p:sp>
          <p:nvSpPr>
            <p:cNvPr id="53" name="Shape 963"/>
            <p:cNvSpPr/>
            <p:nvPr/>
          </p:nvSpPr>
          <p:spPr>
            <a:xfrm>
              <a:off x="0" y="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4" name="Shape 964"/>
            <p:cNvSpPr/>
            <p:nvPr/>
          </p:nvSpPr>
          <p:spPr>
            <a:xfrm>
              <a:off x="10489003" y="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5" name="Shape 965"/>
            <p:cNvSpPr/>
            <p:nvPr/>
          </p:nvSpPr>
          <p:spPr>
            <a:xfrm>
              <a:off x="0" y="10025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6" name="Shape 966"/>
            <p:cNvSpPr/>
            <p:nvPr/>
          </p:nvSpPr>
          <p:spPr>
            <a:xfrm>
              <a:off x="10489003" y="10025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8" name="Shape 967"/>
            <p:cNvSpPr/>
            <p:nvPr/>
          </p:nvSpPr>
          <p:spPr>
            <a:xfrm>
              <a:off x="0" y="2016800"/>
              <a:ext cx="5967697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59" name="Shape 968"/>
            <p:cNvSpPr/>
            <p:nvPr/>
          </p:nvSpPr>
          <p:spPr>
            <a:xfrm>
              <a:off x="10489003" y="2016800"/>
              <a:ext cx="5967698" cy="1233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0" name="Shape 969"/>
            <p:cNvSpPr/>
            <p:nvPr/>
          </p:nvSpPr>
          <p:spPr>
            <a:xfrm>
              <a:off x="0" y="3019304"/>
              <a:ext cx="5967697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  <p:sp>
          <p:nvSpPr>
            <p:cNvPr id="61" name="Shape 970"/>
            <p:cNvSpPr/>
            <p:nvPr/>
          </p:nvSpPr>
          <p:spPr>
            <a:xfrm>
              <a:off x="10489003" y="3019304"/>
              <a:ext cx="5967698" cy="12335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/>
            </a:p>
          </p:txBody>
        </p:sp>
      </p:grpSp>
      <p:sp>
        <p:nvSpPr>
          <p:cNvPr id="62" name="Shape 972"/>
          <p:cNvSpPr/>
          <p:nvPr userDrawn="1"/>
        </p:nvSpPr>
        <p:spPr>
          <a:xfrm>
            <a:off x="3443165" y="5745348"/>
            <a:ext cx="4006640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4" name="Shape 973"/>
          <p:cNvSpPr/>
          <p:nvPr/>
        </p:nvSpPr>
        <p:spPr>
          <a:xfrm>
            <a:off x="7701263" y="2567579"/>
            <a:ext cx="2888650" cy="26482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algn="ctr"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6" name="Shape 976"/>
          <p:cNvSpPr/>
          <p:nvPr userDrawn="1"/>
        </p:nvSpPr>
        <p:spPr>
          <a:xfrm>
            <a:off x="10841658" y="5745348"/>
            <a:ext cx="3679274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69" name="Shape 979"/>
          <p:cNvSpPr/>
          <p:nvPr userDrawn="1"/>
        </p:nvSpPr>
        <p:spPr>
          <a:xfrm>
            <a:off x="5018621" y="6497459"/>
            <a:ext cx="2431183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Shape 980"/>
          <p:cNvSpPr/>
          <p:nvPr userDrawn="1"/>
        </p:nvSpPr>
        <p:spPr>
          <a:xfrm>
            <a:off x="10841658" y="6497459"/>
            <a:ext cx="1118995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3" name="Shape 983"/>
          <p:cNvSpPr/>
          <p:nvPr userDrawn="1"/>
        </p:nvSpPr>
        <p:spPr>
          <a:xfrm>
            <a:off x="4427845" y="7258415"/>
            <a:ext cx="302195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83" name="Shape 984"/>
          <p:cNvSpPr/>
          <p:nvPr userDrawn="1"/>
        </p:nvSpPr>
        <p:spPr>
          <a:xfrm>
            <a:off x="10841658" y="7258415"/>
            <a:ext cx="2343911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3" name="Shape 987"/>
          <p:cNvSpPr/>
          <p:nvPr userDrawn="1"/>
        </p:nvSpPr>
        <p:spPr>
          <a:xfrm>
            <a:off x="3087485" y="8010525"/>
            <a:ext cx="4362318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99" name="Shape 988"/>
          <p:cNvSpPr/>
          <p:nvPr userDrawn="1"/>
        </p:nvSpPr>
        <p:spPr>
          <a:xfrm>
            <a:off x="10841657" y="8010525"/>
            <a:ext cx="2888649" cy="9254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120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7887742" y="5561564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Professional Design</a:t>
            </a:r>
          </a:p>
        </p:txBody>
      </p:sp>
      <p:sp>
        <p:nvSpPr>
          <p:cNvPr id="121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7887742" y="63327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Compatibility</a:t>
            </a:r>
          </a:p>
        </p:txBody>
      </p:sp>
      <p:sp>
        <p:nvSpPr>
          <p:cNvPr id="122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887742" y="7074632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Responsive</a:t>
            </a:r>
          </a:p>
        </p:txBody>
      </p:sp>
      <p:sp>
        <p:nvSpPr>
          <p:cNvPr id="123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7887742" y="7845800"/>
            <a:ext cx="2515689" cy="42199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Multicolor</a:t>
            </a:r>
          </a:p>
        </p:txBody>
      </p:sp>
      <p:sp>
        <p:nvSpPr>
          <p:cNvPr id="125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14238364" y="59454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26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11700859" y="668428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127" name="Text Placeholder 17"/>
          <p:cNvSpPr>
            <a:spLocks noGrp="1"/>
          </p:cNvSpPr>
          <p:nvPr>
            <p:ph type="body" sz="quarter" idx="31" hasCustomPrompt="1"/>
          </p:nvPr>
        </p:nvSpPr>
        <p:spPr>
          <a:xfrm>
            <a:off x="12936101" y="7445241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28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13437917" y="819735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29" name="Text Placeholder 17"/>
          <p:cNvSpPr>
            <a:spLocks noGrp="1"/>
          </p:cNvSpPr>
          <p:nvPr>
            <p:ph type="body" sz="quarter" idx="33" hasCustomPrompt="1"/>
          </p:nvPr>
        </p:nvSpPr>
        <p:spPr>
          <a:xfrm>
            <a:off x="3404500" y="5913843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90%</a:t>
            </a:r>
          </a:p>
        </p:txBody>
      </p:sp>
      <p:sp>
        <p:nvSpPr>
          <p:cNvPr id="13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4968592" y="6675094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55%</a:t>
            </a:r>
          </a:p>
        </p:txBody>
      </p:sp>
      <p:sp>
        <p:nvSpPr>
          <p:cNvPr id="131" name="Text Placeholder 17"/>
          <p:cNvSpPr>
            <a:spLocks noGrp="1"/>
          </p:cNvSpPr>
          <p:nvPr>
            <p:ph type="body" sz="quarter" idx="35" hasCustomPrompt="1"/>
          </p:nvPr>
        </p:nvSpPr>
        <p:spPr>
          <a:xfrm>
            <a:off x="4386551" y="745811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32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3046183" y="8189235"/>
            <a:ext cx="739054" cy="34026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2250"/>
              </a:lnSpc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33" name="Text Placeholder 17"/>
          <p:cNvSpPr>
            <a:spLocks noGrp="1"/>
          </p:cNvSpPr>
          <p:nvPr>
            <p:ph type="body" sz="quarter" idx="37" hasCustomPrompt="1"/>
          </p:nvPr>
        </p:nvSpPr>
        <p:spPr>
          <a:xfrm>
            <a:off x="7887742" y="3201389"/>
            <a:ext cx="2515689" cy="138065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ts val="2250"/>
              </a:lnSpc>
              <a:buNone/>
              <a:defRPr sz="4050">
                <a:solidFill>
                  <a:schemeClr val="bg1"/>
                </a:solidFill>
                <a:latin typeface="Source Sans Pro Light"/>
              </a:defRPr>
            </a:lvl1pPr>
          </a:lstStyle>
          <a:p>
            <a:pPr lvl="0"/>
            <a:r>
              <a:rPr lang="en-US" dirty="0" err="1"/>
              <a:t>vs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57" grpId="0"/>
      <p:bldP spid="62" grpId="0" animBg="1"/>
      <p:bldP spid="64" grpId="0" animBg="1"/>
      <p:bldP spid="66" grpId="0" animBg="1"/>
      <p:bldP spid="69" grpId="0" animBg="1"/>
      <p:bldP spid="70" grpId="0" animBg="1"/>
      <p:bldP spid="73" grpId="0" animBg="1"/>
      <p:bldP spid="83" grpId="0" animBg="1"/>
      <p:bldP spid="93" grpId="0" animBg="1"/>
      <p:bldP spid="99" grpId="0" animBg="1"/>
      <p:bldP spid="12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6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8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9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0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1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2" grpId="0" build="p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3" grpId="0" build="p">
        <p:tmplLst>
          <p:tmpl lvl="1">
            <p:tnLst>
              <p:par>
                <p:cTn presetID="9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-1" y="0"/>
            <a:ext cx="18291175" cy="6517111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2100">
                <a:latin typeface="Sinkin Sans 300 Light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6" hasCustomPrompt="1"/>
          </p:nvPr>
        </p:nvSpPr>
        <p:spPr>
          <a:xfrm>
            <a:off x="7258819" y="5941815"/>
            <a:ext cx="3773538" cy="43828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950" b="0">
                <a:solidFill>
                  <a:schemeClr val="accent6"/>
                </a:solidFill>
                <a:latin typeface="Source Sans Pro Light"/>
              </a:defRPr>
            </a:lvl1pPr>
          </a:lstStyle>
          <a:p>
            <a:pPr lvl="0"/>
            <a:r>
              <a:rPr lang="en-GB" dirty="0"/>
              <a:t>Social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44000" decel="56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45588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61102" y="2858382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800"/>
          <p:cNvSpPr/>
          <p:nvPr userDrawn="1"/>
        </p:nvSpPr>
        <p:spPr>
          <a:xfrm>
            <a:off x="1466123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1" name="Shape 801"/>
          <p:cNvSpPr/>
          <p:nvPr userDrawn="1"/>
        </p:nvSpPr>
        <p:spPr>
          <a:xfrm>
            <a:off x="11029271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9" name="Shape 799"/>
          <p:cNvSpPr/>
          <p:nvPr userDrawn="1"/>
        </p:nvSpPr>
        <p:spPr>
          <a:xfrm>
            <a:off x="7400384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8" name="Shape 798"/>
          <p:cNvSpPr/>
          <p:nvPr userDrawn="1"/>
        </p:nvSpPr>
        <p:spPr>
          <a:xfrm>
            <a:off x="376784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7" name="Shape 797"/>
          <p:cNvSpPr/>
          <p:nvPr userDrawn="1"/>
        </p:nvSpPr>
        <p:spPr>
          <a:xfrm>
            <a:off x="138919" y="4606964"/>
            <a:ext cx="3490408" cy="207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31" name="Shape 790"/>
          <p:cNvSpPr/>
          <p:nvPr userDrawn="1"/>
        </p:nvSpPr>
        <p:spPr>
          <a:xfrm>
            <a:off x="1466123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41" name="Shape 791"/>
          <p:cNvSpPr/>
          <p:nvPr userDrawn="1"/>
        </p:nvSpPr>
        <p:spPr>
          <a:xfrm>
            <a:off x="11029271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3" name="Shape 789"/>
          <p:cNvSpPr/>
          <p:nvPr userDrawn="1"/>
        </p:nvSpPr>
        <p:spPr>
          <a:xfrm>
            <a:off x="7400384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2" name="Shape 788"/>
          <p:cNvSpPr/>
          <p:nvPr userDrawn="1"/>
        </p:nvSpPr>
        <p:spPr>
          <a:xfrm>
            <a:off x="376784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21" name="Shape 787"/>
          <p:cNvSpPr/>
          <p:nvPr userDrawn="1"/>
        </p:nvSpPr>
        <p:spPr>
          <a:xfrm>
            <a:off x="138919" y="2385340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5" name="Shape 805"/>
          <p:cNvSpPr/>
          <p:nvPr userDrawn="1"/>
        </p:nvSpPr>
        <p:spPr>
          <a:xfrm>
            <a:off x="1466123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6" name="Shape 806"/>
          <p:cNvSpPr/>
          <p:nvPr userDrawn="1"/>
        </p:nvSpPr>
        <p:spPr>
          <a:xfrm>
            <a:off x="11029271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4" name="Shape 804"/>
          <p:cNvSpPr/>
          <p:nvPr userDrawn="1"/>
        </p:nvSpPr>
        <p:spPr>
          <a:xfrm>
            <a:off x="7400384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3" name="Shape 803"/>
          <p:cNvSpPr/>
          <p:nvPr userDrawn="1"/>
        </p:nvSpPr>
        <p:spPr>
          <a:xfrm>
            <a:off x="376784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52" name="Shape 802"/>
          <p:cNvSpPr/>
          <p:nvPr userDrawn="1"/>
        </p:nvSpPr>
        <p:spPr>
          <a:xfrm>
            <a:off x="138919" y="163717"/>
            <a:ext cx="3490408" cy="20762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8104" tIns="38104" rIns="38104" bIns="38104" anchor="ctr"/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11029845" y="166139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400384" y="166138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40150" y="163718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769038" y="166138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14661849" y="163719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139533" y="2382921"/>
            <a:ext cx="3488027" cy="207396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3769038" y="238534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7400383" y="238534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11029845" y="238534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4661849" y="238292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769038" y="460696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7397923" y="4606961"/>
            <a:ext cx="3490408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11029845" y="4606962"/>
            <a:ext cx="3489257" cy="207154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14661849" y="4604542"/>
            <a:ext cx="3489176" cy="2073962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139533" y="4611681"/>
            <a:ext cx="3488027" cy="2071544"/>
          </a:xfrm>
          <a:prstGeom prst="rect">
            <a:avLst/>
          </a:prstGeom>
          <a:ln w="19050">
            <a:noFill/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Source Sans Pro Ligh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49" grpId="0" animBg="1"/>
      <p:bldP spid="48" grpId="0" animBg="1"/>
      <p:bldP spid="47" grpId="0" animBg="1"/>
      <p:bldP spid="31" grpId="0" animBg="1"/>
      <p:bldP spid="41" grpId="0" animBg="1"/>
      <p:bldP spid="23" grpId="0" animBg="1"/>
      <p:bldP spid="22" grpId="0" animBg="1"/>
      <p:bldP spid="21" grpId="0" animBg="1"/>
      <p:bldP spid="55" grpId="0" animBg="1"/>
      <p:bldP spid="56" grpId="0" animBg="1"/>
      <p:bldP spid="54" grpId="0" animBg="1"/>
      <p:bldP spid="53" grpId="0" animBg="1"/>
      <p:bldP spid="52" grpId="0" animBg="1"/>
      <p:bldP spid="70" grpId="0"/>
      <p:bldP spid="69" grpId="0"/>
      <p:bldP spid="36" grpId="0"/>
      <p:bldP spid="68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6397" y="5404725"/>
            <a:ext cx="13718381" cy="248441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799965" indent="0" algn="ctr">
              <a:buNone/>
              <a:defRPr sz="2400"/>
            </a:lvl8pPr>
            <a:lvl9pPr marL="5485765" indent="0" algn="ctr">
              <a:buNone/>
              <a:defRPr sz="2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8291175" cy="10290175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7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2452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55112" y="2858381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5390" y="2858379"/>
            <a:ext cx="4088078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5030073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261102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5588" y="4842576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4559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030073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5588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3261102" y="7577095"/>
            <a:ext cx="4115514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14559" y="2858382"/>
            <a:ext cx="8162437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17893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13330171" y="2858382"/>
            <a:ext cx="4046922" cy="57213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30509" y="3783704"/>
            <a:ext cx="8162437" cy="5488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161539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3277053" y="3783704"/>
            <a:ext cx="4046922" cy="274404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161538" y="6596829"/>
            <a:ext cx="8162437" cy="26754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en-US"/>
              <a:t>Portfolio#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91175" cy="515880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575"/>
            </a:lvl1pPr>
          </a:lstStyle>
          <a:p>
            <a:r>
              <a:rPr lang="en-US"/>
              <a:t>Header Full Image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220704" y="2858382"/>
            <a:ext cx="7155912" cy="5764122"/>
            <a:chOff x="6812620" y="1905000"/>
            <a:chExt cx="4769780" cy="3841562"/>
          </a:xfrm>
        </p:grpSpPr>
        <p:sp>
          <p:nvSpPr>
            <p:cNvPr id="3" name="Freeform 5"/>
            <p:cNvSpPr/>
            <p:nvPr/>
          </p:nvSpPr>
          <p:spPr bwMode="auto">
            <a:xfrm>
              <a:off x="6812620" y="1905000"/>
              <a:ext cx="4769780" cy="2883809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6998263" y="2101193"/>
              <a:ext cx="4398492" cy="2489315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Rectangle 8" hidden="1"/>
            <p:cNvSpPr>
              <a:spLocks noChangeArrowheads="1"/>
            </p:cNvSpPr>
            <p:nvPr/>
          </p:nvSpPr>
          <p:spPr bwMode="auto">
            <a:xfrm>
              <a:off x="7019359" y="2122288"/>
              <a:ext cx="4356300" cy="244712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8386374" y="5681164"/>
              <a:ext cx="1605398" cy="65398"/>
            </a:xfrm>
            <a:custGeom>
              <a:avLst/>
              <a:gdLst>
                <a:gd name="T0" fmla="*/ 852 w 854"/>
                <a:gd name="T1" fmla="*/ 24 h 35"/>
                <a:gd name="T2" fmla="*/ 478 w 854"/>
                <a:gd name="T3" fmla="*/ 5 h 35"/>
                <a:gd name="T4" fmla="*/ 478 w 854"/>
                <a:gd name="T5" fmla="*/ 0 h 35"/>
                <a:gd name="T6" fmla="*/ 427 w 854"/>
                <a:gd name="T7" fmla="*/ 3 h 35"/>
                <a:gd name="T8" fmla="*/ 375 w 854"/>
                <a:gd name="T9" fmla="*/ 0 h 35"/>
                <a:gd name="T10" fmla="*/ 375 w 854"/>
                <a:gd name="T11" fmla="*/ 5 h 35"/>
                <a:gd name="T12" fmla="*/ 1 w 854"/>
                <a:gd name="T13" fmla="*/ 24 h 35"/>
                <a:gd name="T14" fmla="*/ 24 w 854"/>
                <a:gd name="T15" fmla="*/ 35 h 35"/>
                <a:gd name="T16" fmla="*/ 375 w 854"/>
                <a:gd name="T17" fmla="*/ 35 h 35"/>
                <a:gd name="T18" fmla="*/ 478 w 854"/>
                <a:gd name="T19" fmla="*/ 35 h 35"/>
                <a:gd name="T20" fmla="*/ 829 w 854"/>
                <a:gd name="T21" fmla="*/ 35 h 35"/>
                <a:gd name="T22" fmla="*/ 852 w 854"/>
                <a:gd name="T23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4" h="35">
                  <a:moveTo>
                    <a:pt x="852" y="24"/>
                  </a:moveTo>
                  <a:cubicBezTo>
                    <a:pt x="478" y="5"/>
                    <a:pt x="478" y="5"/>
                    <a:pt x="478" y="5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27" y="3"/>
                    <a:pt x="427" y="3"/>
                    <a:pt x="427" y="3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35"/>
                    <a:pt x="24" y="35"/>
                  </a:cubicBezTo>
                  <a:cubicBezTo>
                    <a:pt x="41" y="35"/>
                    <a:pt x="247" y="35"/>
                    <a:pt x="375" y="35"/>
                  </a:cubicBezTo>
                  <a:cubicBezTo>
                    <a:pt x="435" y="35"/>
                    <a:pt x="478" y="35"/>
                    <a:pt x="478" y="35"/>
                  </a:cubicBezTo>
                  <a:cubicBezTo>
                    <a:pt x="606" y="35"/>
                    <a:pt x="812" y="35"/>
                    <a:pt x="829" y="35"/>
                  </a:cubicBezTo>
                  <a:cubicBezTo>
                    <a:pt x="854" y="35"/>
                    <a:pt x="852" y="24"/>
                    <a:pt x="852" y="24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8377934" y="5176974"/>
              <a:ext cx="1620164" cy="554823"/>
            </a:xfrm>
            <a:custGeom>
              <a:avLst/>
              <a:gdLst>
                <a:gd name="T0" fmla="*/ 790 w 861"/>
                <a:gd name="T1" fmla="*/ 274 h 295"/>
                <a:gd name="T2" fmla="*/ 738 w 861"/>
                <a:gd name="T3" fmla="*/ 224 h 295"/>
                <a:gd name="T4" fmla="*/ 714 w 861"/>
                <a:gd name="T5" fmla="*/ 0 h 295"/>
                <a:gd name="T6" fmla="*/ 431 w 861"/>
                <a:gd name="T7" fmla="*/ 4 h 295"/>
                <a:gd name="T8" fmla="*/ 147 w 861"/>
                <a:gd name="T9" fmla="*/ 0 h 295"/>
                <a:gd name="T10" fmla="*/ 124 w 861"/>
                <a:gd name="T11" fmla="*/ 224 h 295"/>
                <a:gd name="T12" fmla="*/ 72 w 861"/>
                <a:gd name="T13" fmla="*/ 274 h 295"/>
                <a:gd name="T14" fmla="*/ 0 w 861"/>
                <a:gd name="T15" fmla="*/ 291 h 295"/>
                <a:gd name="T16" fmla="*/ 0 w 861"/>
                <a:gd name="T17" fmla="*/ 295 h 295"/>
                <a:gd name="T18" fmla="*/ 379 w 861"/>
                <a:gd name="T19" fmla="*/ 295 h 295"/>
                <a:gd name="T20" fmla="*/ 482 w 861"/>
                <a:gd name="T21" fmla="*/ 295 h 295"/>
                <a:gd name="T22" fmla="*/ 861 w 861"/>
                <a:gd name="T23" fmla="*/ 295 h 295"/>
                <a:gd name="T24" fmla="*/ 861 w 861"/>
                <a:gd name="T25" fmla="*/ 291 h 295"/>
                <a:gd name="T26" fmla="*/ 790 w 861"/>
                <a:gd name="T27" fmla="*/ 27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1" h="295">
                  <a:moveTo>
                    <a:pt x="790" y="274"/>
                  </a:moveTo>
                  <a:cubicBezTo>
                    <a:pt x="760" y="268"/>
                    <a:pt x="744" y="271"/>
                    <a:pt x="738" y="224"/>
                  </a:cubicBezTo>
                  <a:cubicBezTo>
                    <a:pt x="731" y="177"/>
                    <a:pt x="714" y="0"/>
                    <a:pt x="714" y="0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82" y="295"/>
                    <a:pt x="482" y="295"/>
                    <a:pt x="482" y="295"/>
                  </a:cubicBezTo>
                  <a:cubicBezTo>
                    <a:pt x="861" y="295"/>
                    <a:pt x="861" y="295"/>
                    <a:pt x="861" y="295"/>
                  </a:cubicBezTo>
                  <a:cubicBezTo>
                    <a:pt x="861" y="295"/>
                    <a:pt x="861" y="295"/>
                    <a:pt x="861" y="291"/>
                  </a:cubicBezTo>
                  <a:cubicBezTo>
                    <a:pt x="861" y="287"/>
                    <a:pt x="820" y="280"/>
                    <a:pt x="790" y="274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9164812" y="1985165"/>
              <a:ext cx="65398" cy="65398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9164812" y="1980945"/>
              <a:ext cx="65398" cy="65398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9175359" y="1991493"/>
              <a:ext cx="44302" cy="4219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188016" y="1999933"/>
              <a:ext cx="21096" cy="253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9194346" y="2010479"/>
              <a:ext cx="6330" cy="63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8377934" y="5176974"/>
              <a:ext cx="1310055" cy="554823"/>
            </a:xfrm>
            <a:custGeom>
              <a:avLst/>
              <a:gdLst>
                <a:gd name="T0" fmla="*/ 696 w 696"/>
                <a:gd name="T1" fmla="*/ 10 h 295"/>
                <a:gd name="T2" fmla="*/ 573 w 696"/>
                <a:gd name="T3" fmla="*/ 2 h 295"/>
                <a:gd name="T4" fmla="*/ 431 w 696"/>
                <a:gd name="T5" fmla="*/ 4 h 295"/>
                <a:gd name="T6" fmla="*/ 147 w 696"/>
                <a:gd name="T7" fmla="*/ 0 h 295"/>
                <a:gd name="T8" fmla="*/ 124 w 696"/>
                <a:gd name="T9" fmla="*/ 224 h 295"/>
                <a:gd name="T10" fmla="*/ 72 w 696"/>
                <a:gd name="T11" fmla="*/ 274 h 295"/>
                <a:gd name="T12" fmla="*/ 0 w 696"/>
                <a:gd name="T13" fmla="*/ 291 h 295"/>
                <a:gd name="T14" fmla="*/ 0 w 696"/>
                <a:gd name="T15" fmla="*/ 295 h 295"/>
                <a:gd name="T16" fmla="*/ 379 w 696"/>
                <a:gd name="T17" fmla="*/ 295 h 295"/>
                <a:gd name="T18" fmla="*/ 432 w 696"/>
                <a:gd name="T19" fmla="*/ 295 h 295"/>
                <a:gd name="T20" fmla="*/ 696 w 696"/>
                <a:gd name="T21" fmla="*/ 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295">
                  <a:moveTo>
                    <a:pt x="696" y="10"/>
                  </a:moveTo>
                  <a:cubicBezTo>
                    <a:pt x="573" y="2"/>
                    <a:pt x="573" y="2"/>
                    <a:pt x="573" y="2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30" y="177"/>
                    <a:pt x="124" y="224"/>
                  </a:cubicBezTo>
                  <a:cubicBezTo>
                    <a:pt x="117" y="271"/>
                    <a:pt x="102" y="268"/>
                    <a:pt x="72" y="274"/>
                  </a:cubicBezTo>
                  <a:cubicBezTo>
                    <a:pt x="42" y="280"/>
                    <a:pt x="0" y="287"/>
                    <a:pt x="0" y="29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379" y="295"/>
                    <a:pt x="379" y="295"/>
                    <a:pt x="379" y="295"/>
                  </a:cubicBezTo>
                  <a:cubicBezTo>
                    <a:pt x="432" y="295"/>
                    <a:pt x="432" y="295"/>
                    <a:pt x="432" y="295"/>
                  </a:cubicBezTo>
                  <a:lnTo>
                    <a:pt x="696" y="10"/>
                  </a:ln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6812620" y="4788809"/>
              <a:ext cx="4769780" cy="453563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6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0531716" y="3184714"/>
            <a:ext cx="6529949" cy="36770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d Mock Up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1514769" y="2755669"/>
            <a:ext cx="4097186" cy="5819477"/>
            <a:chOff x="7675180" y="1836546"/>
            <a:chExt cx="2730983" cy="3878454"/>
          </a:xfrm>
        </p:grpSpPr>
        <p:sp>
          <p:nvSpPr>
            <p:cNvPr id="3" name="Freeform 33"/>
            <p:cNvSpPr/>
            <p:nvPr/>
          </p:nvSpPr>
          <p:spPr bwMode="auto">
            <a:xfrm>
              <a:off x="7675180" y="1836546"/>
              <a:ext cx="2730983" cy="3878454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4" name="Freeform 34"/>
            <p:cNvSpPr/>
            <p:nvPr/>
          </p:nvSpPr>
          <p:spPr bwMode="auto">
            <a:xfrm>
              <a:off x="7691573" y="1849660"/>
              <a:ext cx="2701475" cy="384894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5" name="Oval 35"/>
            <p:cNvSpPr>
              <a:spLocks noChangeArrowheads="1"/>
            </p:cNvSpPr>
            <p:nvPr/>
          </p:nvSpPr>
          <p:spPr bwMode="auto">
            <a:xfrm>
              <a:off x="9016083" y="1993913"/>
              <a:ext cx="49179" cy="49179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6" name="Oval 36"/>
            <p:cNvSpPr>
              <a:spLocks noChangeArrowheads="1"/>
            </p:cNvSpPr>
            <p:nvPr/>
          </p:nvSpPr>
          <p:spPr bwMode="auto">
            <a:xfrm>
              <a:off x="9016083" y="1990636"/>
              <a:ext cx="49179" cy="4917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7" name="Oval 37"/>
            <p:cNvSpPr>
              <a:spLocks noChangeArrowheads="1"/>
            </p:cNvSpPr>
            <p:nvPr/>
          </p:nvSpPr>
          <p:spPr bwMode="auto">
            <a:xfrm>
              <a:off x="9025918" y="2000470"/>
              <a:ext cx="29508" cy="2950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8" name="Oval 38"/>
            <p:cNvSpPr>
              <a:spLocks noChangeArrowheads="1"/>
            </p:cNvSpPr>
            <p:nvPr/>
          </p:nvSpPr>
          <p:spPr bwMode="auto">
            <a:xfrm>
              <a:off x="9032475" y="2007028"/>
              <a:ext cx="16393" cy="16393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9" name="Freeform 39"/>
            <p:cNvSpPr/>
            <p:nvPr/>
          </p:nvSpPr>
          <p:spPr bwMode="auto">
            <a:xfrm>
              <a:off x="9039031" y="2013584"/>
              <a:ext cx="3279" cy="3279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8963628" y="2007028"/>
              <a:ext cx="22950" cy="2295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7839104" y="2161118"/>
              <a:ext cx="2406411" cy="3209642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2" name="Rectangle 42"/>
            <p:cNvSpPr>
              <a:spLocks noChangeArrowheads="1"/>
            </p:cNvSpPr>
            <p:nvPr/>
          </p:nvSpPr>
          <p:spPr bwMode="auto">
            <a:xfrm>
              <a:off x="7852218" y="2174232"/>
              <a:ext cx="2380184" cy="31834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8940677" y="5439607"/>
              <a:ext cx="203266" cy="206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  <p:sp>
          <p:nvSpPr>
            <p:cNvPr id="14" name="Freeform 44"/>
            <p:cNvSpPr/>
            <p:nvPr/>
          </p:nvSpPr>
          <p:spPr bwMode="auto">
            <a:xfrm>
              <a:off x="8989855" y="5488783"/>
              <a:ext cx="104911" cy="104911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371600"/>
              <a:endParaRPr lang="id-ID" sz="2700">
                <a:solidFill>
                  <a:srgbClr val="000000"/>
                </a:solidFill>
              </a:endParaRPr>
            </a:p>
          </p:txBody>
        </p:sp>
      </p:grp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11779707" y="3263318"/>
            <a:ext cx="3566779" cy="47746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350"/>
            </a:lvl1pPr>
          </a:lstStyle>
          <a:p>
            <a:r>
              <a:rPr lang="en-US"/>
              <a:t>Image Here#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84" tIns="68592" rIns="137184" bIns="6859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89"/>
            <a:ext cx="18291175" cy="10275487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0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0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3"/>
            <a:ext cx="241578" cy="144061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4"/>
            <a:ext cx="241578" cy="144061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6"/>
            <a:ext cx="241578" cy="144061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6"/>
            <a:ext cx="241578" cy="144061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3"/>
            <a:ext cx="241578" cy="144061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1"/>
            <a:ext cx="241578" cy="144061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8"/>
            <a:ext cx="241578" cy="144061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ECA86D00-B51D-44F4-A3B9-C2DFF566A6BE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t>9/16/2019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1600"/>
            <a:fld id="{91ECCB08-6A54-4A6F-9C2D-8452F220261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9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7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7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8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859"/>
            <a:ext cx="15776139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9282"/>
            <a:ext cx="15776139" cy="6529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708" y="9537468"/>
            <a:ext cx="426667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72235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372235" rtl="0" eaLnBrk="1" latinLnBrk="0" hangingPunct="1">
        <a:lnSpc>
          <a:spcPts val="7200"/>
        </a:lnSpc>
        <a:spcBef>
          <a:spcPct val="0"/>
        </a:spcBef>
        <a:buNone/>
        <a:defRPr sz="5100" b="0" kern="1200">
          <a:solidFill>
            <a:schemeClr val="accent1"/>
          </a:solidFill>
          <a:latin typeface="Sinkin Sans 200 X Light" pitchFamily="50" charset="0"/>
          <a:ea typeface="+mj-ea"/>
          <a:cs typeface="+mj-cs"/>
        </a:defRPr>
      </a:lvl1pPr>
    </p:titleStyle>
    <p:bodyStyle>
      <a:lvl1pPr marL="0" indent="0" algn="l" defTabSz="137223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None/>
        <a:defRPr sz="42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1pPr>
      <a:lvl2pPr marL="685800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2pPr>
      <a:lvl3pPr marL="13722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0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3pPr>
      <a:lvl4pPr marL="20580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4pPr>
      <a:lvl5pPr marL="2743835" indent="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700" kern="1200">
          <a:solidFill>
            <a:schemeClr val="tx1"/>
          </a:solidFill>
          <a:latin typeface="Sinkin Sans 300 Light" pitchFamily="50" charset="0"/>
          <a:ea typeface="+mn-ea"/>
          <a:cs typeface="+mn-cs"/>
        </a:defRPr>
      </a:lvl5pPr>
      <a:lvl6pPr marL="37731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970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54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1205" indent="-342900" algn="l" defTabSz="137223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22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302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6070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25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8305" algn="l" defTabSz="1372235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8291175" cy="10290175"/>
          </a:xfrm>
          <a:prstGeom prst="rect">
            <a:avLst/>
          </a:prstGeom>
          <a:solidFill>
            <a:srgbClr val="2C36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6" tIns="68582" rIns="137166" bIns="68582" numCol="1" spcCol="0" rtlCol="0" fromWordArt="0" anchor="ctr" anchorCtr="0" forceAA="0" compatLnSpc="1">
            <a:noAutofit/>
          </a:bodyPr>
          <a:lstStyle/>
          <a:p>
            <a:pPr algn="ctr" defTabSz="1371600"/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7"/>
          <p:cNvSpPr/>
          <p:nvPr userDrawn="1"/>
        </p:nvSpPr>
        <p:spPr bwMode="auto">
          <a:xfrm>
            <a:off x="0" y="14691"/>
            <a:ext cx="18291175" cy="10275486"/>
          </a:xfrm>
          <a:prstGeom prst="rect">
            <a:avLst/>
          </a:prstGeom>
          <a:solidFill>
            <a:srgbClr val="485B9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57519" y="547857"/>
            <a:ext cx="15776138" cy="198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7519" y="2739283"/>
            <a:ext cx="15776138" cy="652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57518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A25366E2-2601-4D70-82CC-BEB7FE4CAA1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2019/9/16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58952" y="9537471"/>
            <a:ext cx="6173272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18143" y="9537471"/>
            <a:ext cx="4115514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371600"/>
            <a:fld id="{46E093D5-51FD-4CB6-B59C-612DFB0B8DF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8618632" y="2925575"/>
            <a:ext cx="241578" cy="144060"/>
          </a:xfrm>
          <a:prstGeom prst="rect">
            <a:avLst/>
          </a:prstGeom>
          <a:solidFill>
            <a:srgbClr val="4276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8618632" y="3213696"/>
            <a:ext cx="241578" cy="144060"/>
          </a:xfrm>
          <a:prstGeom prst="rect">
            <a:avLst/>
          </a:prstGeom>
          <a:solidFill>
            <a:srgbClr val="178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8618632" y="3501817"/>
            <a:ext cx="241578" cy="144060"/>
          </a:xfrm>
          <a:prstGeom prst="rect">
            <a:avLst/>
          </a:prstGeom>
          <a:solidFill>
            <a:srgbClr val="40A6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8618632" y="3789938"/>
            <a:ext cx="241578" cy="144060"/>
          </a:xfrm>
          <a:prstGeom prst="rect">
            <a:avLst/>
          </a:prstGeom>
          <a:solidFill>
            <a:srgbClr val="5268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8618632" y="4085675"/>
            <a:ext cx="241578" cy="144060"/>
          </a:xfrm>
          <a:prstGeom prst="rect">
            <a:avLst/>
          </a:prstGeom>
          <a:solidFill>
            <a:srgbClr val="77849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8618632" y="4381412"/>
            <a:ext cx="241578" cy="144060"/>
          </a:xfrm>
          <a:prstGeom prst="rect">
            <a:avLst/>
          </a:prstGeom>
          <a:solidFill>
            <a:srgbClr val="5E5C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8618632" y="4677149"/>
            <a:ext cx="241578" cy="144060"/>
          </a:xfrm>
          <a:prstGeom prst="rect">
            <a:avLst/>
          </a:prstGeom>
          <a:solidFill>
            <a:srgbClr val="61707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371600">
              <a:defRPr/>
            </a:pPr>
            <a:endParaRPr lang="zh-CN" altLang="en-US" sz="3600" kern="0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0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66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76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3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1" b="18331"/>
          <a:stretch>
            <a:fillRect/>
          </a:stretch>
        </p:blipFill>
        <p:spPr/>
      </p:pic>
      <p:sp>
        <p:nvSpPr>
          <p:cNvPr id="6" name="Text Placeholder 33"/>
          <p:cNvSpPr txBox="1"/>
          <p:nvPr/>
        </p:nvSpPr>
        <p:spPr>
          <a:xfrm>
            <a:off x="5148521" y="7161311"/>
            <a:ext cx="8029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8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诚挚引导 </a:t>
            </a:r>
            <a:r>
              <a:rPr lang="en-US" altLang="zh-CN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· </a:t>
            </a:r>
            <a:r>
              <a:rPr lang="zh-CN" altLang="en-US" sz="6000" dirty="0">
                <a:solidFill>
                  <a:srgbClr val="505368"/>
                </a:solidFill>
                <a:latin typeface="+mn-lt"/>
                <a:ea typeface="+mn-ea"/>
                <a:cs typeface="+mn-ea"/>
                <a:sym typeface="+mn-lt"/>
              </a:rPr>
              <a:t>睿智到老</a:t>
            </a:r>
            <a:endParaRPr lang="en-AU" altLang="zh-CN" sz="6000" dirty="0">
              <a:solidFill>
                <a:srgbClr val="5053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20"/>
          <p:cNvSpPr txBox="1"/>
          <p:nvPr/>
        </p:nvSpPr>
        <p:spPr>
          <a:xfrm>
            <a:off x="2538453" y="8744457"/>
            <a:ext cx="13214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200000"/>
              </a:lnSpc>
              <a:spcBef>
                <a:spcPct val="20000"/>
              </a:spcBef>
              <a:defRPr/>
            </a:pPr>
            <a:r>
              <a:rPr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山不辞土，故能成其高；海不辞水，故能成其深！</a:t>
            </a:r>
          </a:p>
        </p:txBody>
      </p:sp>
      <p:sp>
        <p:nvSpPr>
          <p:cNvPr id="8" name="矩形 7"/>
          <p:cNvSpPr/>
          <p:nvPr/>
        </p:nvSpPr>
        <p:spPr>
          <a:xfrm>
            <a:off x="8701494" y="8274276"/>
            <a:ext cx="9235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1"/>
            <a:ext cx="18291174" cy="6517111"/>
          </a:xfrm>
          <a:prstGeom prst="rect">
            <a:avLst/>
          </a:prstGeom>
          <a:gradFill>
            <a:gsLst>
              <a:gs pos="0">
                <a:srgbClr val="2C5777">
                  <a:alpha val="9000"/>
                </a:srgbClr>
              </a:gs>
              <a:gs pos="100000">
                <a:srgbClr val="4C4477">
                  <a:alpha val="88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hape 3512"/>
          <p:cNvSpPr/>
          <p:nvPr/>
        </p:nvSpPr>
        <p:spPr>
          <a:xfrm>
            <a:off x="7145055" y="5586083"/>
            <a:ext cx="4001067" cy="95279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76224" tIns="76224" rIns="76224" bIns="76224" numCol="1" anchor="ctr">
            <a:noAutofit/>
          </a:bodyPr>
          <a:lstStyle/>
          <a:p>
            <a:pPr defTabSz="342265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endParaRPr sz="4500">
              <a:cs typeface="+mn-ea"/>
              <a:sym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7259055" y="5843337"/>
            <a:ext cx="3773064" cy="43828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Now … Let’s Talk About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  <a:sym typeface="+mn-ea"/>
              </a:rPr>
              <a:t>定时器相关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99443"/>
              </p:ext>
            </p:extLst>
          </p:nvPr>
        </p:nvGraphicFramePr>
        <p:xfrm>
          <a:off x="2520851" y="1639673"/>
          <a:ext cx="12889432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3993">
                  <a:extLst>
                    <a:ext uri="{9D8B030D-6E8A-4147-A177-3AD203B41FA5}">
                      <a16:colId xmlns:a16="http://schemas.microsoft.com/office/drawing/2014/main" val="1928228324"/>
                    </a:ext>
                  </a:extLst>
                </a:gridCol>
                <a:gridCol w="1978962">
                  <a:extLst>
                    <a:ext uri="{9D8B030D-6E8A-4147-A177-3AD203B41FA5}">
                      <a16:colId xmlns:a16="http://schemas.microsoft.com/office/drawing/2014/main" val="182788453"/>
                    </a:ext>
                  </a:extLst>
                </a:gridCol>
                <a:gridCol w="8956477">
                  <a:extLst>
                    <a:ext uri="{9D8B030D-6E8A-4147-A177-3AD203B41FA5}">
                      <a16:colId xmlns:a16="http://schemas.microsoft.com/office/drawing/2014/main" val="3941208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M1M0 </a:t>
                      </a:r>
                      <a:r>
                        <a:rPr lang="zh-CN" altLang="en-US" dirty="0" smtClean="0"/>
                        <a:t>工作模式选择位</a:t>
                      </a:r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32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工作模式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331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，为</a:t>
                      </a:r>
                      <a:r>
                        <a:rPr lang="en-US" altLang="zh-CN" dirty="0" smtClean="0"/>
                        <a:t>13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318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，为</a:t>
                      </a:r>
                      <a:r>
                        <a:rPr lang="en-US" altLang="zh-CN" dirty="0" smtClean="0"/>
                        <a:t>16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4839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位初值自动重载的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位定时器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计数器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0214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方式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，仅适用于</a:t>
                      </a:r>
                      <a:r>
                        <a:rPr lang="en-US" altLang="zh-CN" dirty="0" smtClean="0"/>
                        <a:t>T0</a:t>
                      </a:r>
                      <a:r>
                        <a:rPr lang="zh-CN" altLang="en-US" dirty="0" smtClean="0"/>
                        <a:t>，分成两个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位计数器，</a:t>
                      </a:r>
                      <a:r>
                        <a:rPr lang="en-US" altLang="zh-CN" dirty="0" smtClean="0"/>
                        <a:t>T1</a:t>
                      </a:r>
                      <a:r>
                        <a:rPr lang="zh-CN" altLang="en-US" dirty="0" smtClean="0"/>
                        <a:t>停止工作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20486777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065187" y="5577135"/>
            <a:ext cx="144972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在编写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单片机的定时器程序时，在程序开始处需要对定时器及中断寄存器做初始化设置，通常定时器初始化过程如下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）对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赋值，以确定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 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的工作方式。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）计算初值，并将初值写入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或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3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）中断方式时，则对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赋值，开放中断。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4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）使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置位，启动定时器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计数器定时或计数。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1228892" y="557713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49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定时器介绍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68503" y="1760711"/>
            <a:ext cx="145498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定时器的工作方式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    通过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给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赋值决定，例如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TMOD=0x01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，就是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选择定时器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的工作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方式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16</a:t>
            </a:r>
            <a:r>
              <a:rPr lang="zh-CN" altLang="en-US" sz="2800" dirty="0">
                <a:solidFill>
                  <a:srgbClr val="C00000"/>
                </a:solidFill>
              </a:rPr>
              <a:t>位定时器</a:t>
            </a:r>
            <a:r>
              <a:rPr lang="en-US" altLang="zh-CN" sz="2800" dirty="0">
                <a:solidFill>
                  <a:srgbClr val="C00000"/>
                </a:solidFill>
              </a:rPr>
              <a:t>/</a:t>
            </a:r>
            <a:r>
              <a:rPr lang="zh-CN" altLang="en-US" sz="2800" dirty="0">
                <a:solidFill>
                  <a:srgbClr val="C00000"/>
                </a:solidFill>
              </a:rPr>
              <a:t>计数器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），这个该如何理解？其实就是这个定时器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能往上计算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到最大后溢出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值是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2^16=65536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定时器赋初值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   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既然使用定时器，当然要懂得如何定自己想要的值，定时器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赋初值操作涉及到两个寄存器（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TH0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TL0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），其中分别为被赋值的高八位与低八位，由于定时器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计数器均为向上计数，所以如果你想实现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的定时，就需要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65535 – 1000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=64535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，接着用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64535/256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得到这个数值的高八位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252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0xFC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），最后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TH0 = 252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cs typeface="+mn-ea"/>
              </a:rPr>
              <a:t>0x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FC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；同理低八位需要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64535%256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得到这个数值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的低八位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23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0x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17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），也是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TL0 = 23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cs typeface="+mn-ea"/>
              </a:rPr>
              <a:t>0x</a:t>
            </a:r>
            <a:r>
              <a:rPr lang="en-US" altLang="zh-CN" sz="2800" dirty="0" smtClean="0">
                <a:solidFill>
                  <a:srgbClr val="C00000"/>
                </a:solidFill>
                <a:cs typeface="+mn-ea"/>
              </a:rPr>
              <a:t>17</a:t>
            </a:r>
            <a:r>
              <a:rPr lang="zh-CN" altLang="en-US" sz="2800" dirty="0" smtClean="0">
                <a:solidFill>
                  <a:srgbClr val="C00000"/>
                </a:solidFill>
                <a:cs typeface="+mn-ea"/>
              </a:rPr>
              <a:t>）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打开定时器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 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打开定时器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TR0 = 1 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1032208" y="1760711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1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2540" y="0"/>
            <a:ext cx="18291175" cy="10290175"/>
          </a:xfrm>
        </p:spPr>
      </p:pic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分享结束谢谢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5" name="圆角矩形 4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9"/>
                            </p:stCondLst>
                            <p:childTnLst>
                              <p:par>
                                <p:cTn id="3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0" grpId="1" bldLvl="0" animBg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8" b="4988"/>
          <a:stretch>
            <a:fillRect/>
          </a:stretch>
        </p:blipFill>
        <p:spPr>
          <a:xfrm>
            <a:off x="12700" y="0"/>
            <a:ext cx="18291175" cy="10290175"/>
          </a:xfrm>
        </p:spPr>
      </p:pic>
      <p:sp>
        <p:nvSpPr>
          <p:cNvPr id="19" name="矩形 18"/>
          <p:cNvSpPr/>
          <p:nvPr/>
        </p:nvSpPr>
        <p:spPr>
          <a:xfrm>
            <a:off x="7862291" y="6215916"/>
            <a:ext cx="25707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371600">
              <a:defRPr/>
            </a:pPr>
            <a:r>
              <a:rPr lang="en-US" altLang="zh-CN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KNOWLEDGE  SHARING</a:t>
            </a:r>
          </a:p>
        </p:txBody>
      </p:sp>
      <p:sp>
        <p:nvSpPr>
          <p:cNvPr id="20" name="矩形 259"/>
          <p:cNvSpPr>
            <a:spLocks noChangeArrowheads="1"/>
          </p:cNvSpPr>
          <p:nvPr/>
        </p:nvSpPr>
        <p:spPr bwMode="auto">
          <a:xfrm>
            <a:off x="4541201" y="4140493"/>
            <a:ext cx="9212898" cy="124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dist">
              <a:buNone/>
            </a:pPr>
            <a:r>
              <a:rPr lang="en-US" altLang="zh-CN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51</a:t>
            </a:r>
            <a:r>
              <a:rPr lang="zh-CN" altLang="en-US" sz="8100" b="1" cap="all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单片机知识分享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130800" y="5721350"/>
            <a:ext cx="8054975" cy="107950"/>
            <a:chOff x="7201371" y="5721151"/>
            <a:chExt cx="3672408" cy="38764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7201371" y="5721151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201371" y="5759915"/>
              <a:ext cx="3672408" cy="0"/>
            </a:xfrm>
            <a:prstGeom prst="line">
              <a:avLst/>
            </a:prstGeom>
            <a:ln>
              <a:solidFill>
                <a:schemeClr val="bg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6877335" y="7449343"/>
            <a:ext cx="4536504" cy="902800"/>
            <a:chOff x="6877335" y="7449343"/>
            <a:chExt cx="4536504" cy="902800"/>
          </a:xfrm>
        </p:grpSpPr>
        <p:sp>
          <p:nvSpPr>
            <p:cNvPr id="29" name="圆角矩形 28"/>
            <p:cNvSpPr/>
            <p:nvPr/>
          </p:nvSpPr>
          <p:spPr>
            <a:xfrm>
              <a:off x="6877335" y="7449343"/>
              <a:ext cx="4536504" cy="902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7335" y="7700803"/>
              <a:ext cx="453644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3716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GND</a:t>
              </a:r>
              <a:r>
                <a:rPr lang="zh-CN" alt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工作室</a:t>
              </a:r>
              <a:r>
                <a:rPr lang="en-US" altLang="zh-CN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---HokyGUAN</a:t>
              </a:r>
            </a:p>
          </p:txBody>
        </p:sp>
      </p:grpSp>
      <p:pic>
        <p:nvPicPr>
          <p:cNvPr id="2" name="图片 1" descr="GND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40" y="2086610"/>
            <a:ext cx="1495425" cy="1466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99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99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 bldLvl="0" animBg="1"/>
      <p:bldP spid="2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8042887" y="1556875"/>
            <a:ext cx="218148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200" dirty="0">
                <a:solidFill>
                  <a:srgbClr val="44546A"/>
                </a:solidFill>
                <a:cs typeface="+mn-ea"/>
                <a:sym typeface="+mn-lt"/>
              </a:rPr>
              <a:t>Sections Menu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13363" y="694290"/>
            <a:ext cx="564053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5400" b="1" dirty="0">
                <a:solidFill>
                  <a:srgbClr val="44546A"/>
                </a:solidFill>
                <a:latin typeface="+mn-lt"/>
                <a:ea typeface="+mn-ea"/>
                <a:cs typeface="+mn-ea"/>
                <a:sym typeface="+mn-lt"/>
              </a:rPr>
              <a:t>章节目录</a:t>
            </a:r>
          </a:p>
        </p:txBody>
      </p:sp>
      <p:grpSp>
        <p:nvGrpSpPr>
          <p:cNvPr id="32" name="Group 276"/>
          <p:cNvGrpSpPr/>
          <p:nvPr/>
        </p:nvGrpSpPr>
        <p:grpSpPr>
          <a:xfrm>
            <a:off x="8481087" y="1935985"/>
            <a:ext cx="1329007" cy="61719"/>
            <a:chOff x="5071484" y="4559432"/>
            <a:chExt cx="1599308" cy="74272"/>
          </a:xfrm>
        </p:grpSpPr>
        <p:sp>
          <p:nvSpPr>
            <p:cNvPr id="33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40" name="Straight Connector 265"/>
              <p:cNvCxnSpPr>
                <a:endCxn id="33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  <p:sp>
        <p:nvSpPr>
          <p:cNvPr id="42" name="Text Placeholder 33"/>
          <p:cNvSpPr txBox="1"/>
          <p:nvPr/>
        </p:nvSpPr>
        <p:spPr>
          <a:xfrm>
            <a:off x="6269197" y="3225368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Text Placeholder 33"/>
          <p:cNvSpPr txBox="1"/>
          <p:nvPr/>
        </p:nvSpPr>
        <p:spPr>
          <a:xfrm>
            <a:off x="6269197" y="5439613"/>
            <a:ext cx="3308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Key_irq_project</a:t>
            </a:r>
            <a:endParaRPr lang="en-US" altLang="zh-CN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Placeholder 33"/>
          <p:cNvSpPr txBox="1"/>
          <p:nvPr/>
        </p:nvSpPr>
        <p:spPr>
          <a:xfrm>
            <a:off x="6269197" y="428899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Key_project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Text Placeholder 33"/>
          <p:cNvSpPr txBox="1"/>
          <p:nvPr/>
        </p:nvSpPr>
        <p:spPr>
          <a:xfrm>
            <a:off x="12097227" y="544850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I2c_oled_project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Placeholder 33"/>
          <p:cNvSpPr txBox="1"/>
          <p:nvPr/>
        </p:nvSpPr>
        <p:spPr>
          <a:xfrm>
            <a:off x="12097227" y="670707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Spi_w25qxx_project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Placeholder 33"/>
          <p:cNvSpPr txBox="1"/>
          <p:nvPr/>
        </p:nvSpPr>
        <p:spPr>
          <a:xfrm>
            <a:off x="6269197" y="794151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Usart_project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12097227" y="3215843"/>
            <a:ext cx="2953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Timer_project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Placeholder 33"/>
          <p:cNvSpPr txBox="1"/>
          <p:nvPr/>
        </p:nvSpPr>
        <p:spPr>
          <a:xfrm>
            <a:off x="6269197" y="6707073"/>
            <a:ext cx="28368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Pwm_project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Placeholder 33"/>
          <p:cNvSpPr txBox="1"/>
          <p:nvPr/>
        </p:nvSpPr>
        <p:spPr>
          <a:xfrm>
            <a:off x="12097227" y="4298518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Single_dht11_project</a:t>
            </a:r>
            <a:endParaRPr lang="zh-CN" altLang="en-US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平行四边形 89"/>
          <p:cNvSpPr/>
          <p:nvPr/>
        </p:nvSpPr>
        <p:spPr>
          <a:xfrm>
            <a:off x="4307840" y="436435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平行四边形 90"/>
          <p:cNvSpPr/>
          <p:nvPr/>
        </p:nvSpPr>
        <p:spPr>
          <a:xfrm rot="660000">
            <a:off x="445897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平行四边形 91"/>
          <p:cNvSpPr/>
          <p:nvPr/>
        </p:nvSpPr>
        <p:spPr>
          <a:xfrm rot="660000">
            <a:off x="5706110" y="424053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4541520" y="428879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0X01</a:t>
            </a:r>
          </a:p>
        </p:txBody>
      </p:sp>
      <p:sp>
        <p:nvSpPr>
          <p:cNvPr id="94" name="平行四边形 93"/>
          <p:cNvSpPr/>
          <p:nvPr/>
        </p:nvSpPr>
        <p:spPr>
          <a:xfrm>
            <a:off x="4307205" y="32912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660000">
            <a:off x="445833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60000">
            <a:off x="5705475" y="31673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4540885" y="32156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0X00</a:t>
            </a:r>
          </a:p>
        </p:txBody>
      </p:sp>
      <p:sp>
        <p:nvSpPr>
          <p:cNvPr id="98" name="平行四边形 97"/>
          <p:cNvSpPr/>
          <p:nvPr/>
        </p:nvSpPr>
        <p:spPr>
          <a:xfrm>
            <a:off x="4307840" y="551497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平行四边形 98"/>
          <p:cNvSpPr/>
          <p:nvPr/>
        </p:nvSpPr>
        <p:spPr>
          <a:xfrm rot="660000">
            <a:off x="445897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平行四边形 99"/>
          <p:cNvSpPr/>
          <p:nvPr/>
        </p:nvSpPr>
        <p:spPr>
          <a:xfrm rot="660000">
            <a:off x="5706110" y="539115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541520" y="543941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0X02</a:t>
            </a:r>
          </a:p>
        </p:txBody>
      </p:sp>
      <p:sp>
        <p:nvSpPr>
          <p:cNvPr id="102" name="平行四边形 101"/>
          <p:cNvSpPr/>
          <p:nvPr/>
        </p:nvSpPr>
        <p:spPr>
          <a:xfrm>
            <a:off x="4308475" y="67830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平行四边形 102"/>
          <p:cNvSpPr/>
          <p:nvPr/>
        </p:nvSpPr>
        <p:spPr>
          <a:xfrm rot="660000">
            <a:off x="445960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平行四边形 103"/>
          <p:cNvSpPr/>
          <p:nvPr/>
        </p:nvSpPr>
        <p:spPr>
          <a:xfrm rot="660000">
            <a:off x="5706745" y="66592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4542155" y="67075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0X03</a:t>
            </a:r>
          </a:p>
        </p:txBody>
      </p:sp>
      <p:sp>
        <p:nvSpPr>
          <p:cNvPr id="106" name="平行四边形 105"/>
          <p:cNvSpPr/>
          <p:nvPr/>
        </p:nvSpPr>
        <p:spPr>
          <a:xfrm>
            <a:off x="4307205" y="801751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平行四边形 106"/>
          <p:cNvSpPr/>
          <p:nvPr/>
        </p:nvSpPr>
        <p:spPr>
          <a:xfrm rot="660000">
            <a:off x="445833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平行四边形 107"/>
          <p:cNvSpPr/>
          <p:nvPr/>
        </p:nvSpPr>
        <p:spPr>
          <a:xfrm rot="660000">
            <a:off x="5705475" y="789368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40885" y="794194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0X04</a:t>
            </a:r>
          </a:p>
        </p:txBody>
      </p:sp>
      <p:sp>
        <p:nvSpPr>
          <p:cNvPr id="110" name="平行四边形 109"/>
          <p:cNvSpPr/>
          <p:nvPr/>
        </p:nvSpPr>
        <p:spPr>
          <a:xfrm>
            <a:off x="10133965" y="329057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平行四边形 110"/>
          <p:cNvSpPr/>
          <p:nvPr/>
        </p:nvSpPr>
        <p:spPr>
          <a:xfrm rot="660000">
            <a:off x="1028509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平行四边形 111"/>
          <p:cNvSpPr/>
          <p:nvPr/>
        </p:nvSpPr>
        <p:spPr>
          <a:xfrm rot="660000">
            <a:off x="11532235" y="316674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10367645" y="321500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0X05</a:t>
            </a:r>
          </a:p>
        </p:txBody>
      </p:sp>
      <p:sp>
        <p:nvSpPr>
          <p:cNvPr id="114" name="平行四边形 113"/>
          <p:cNvSpPr/>
          <p:nvPr/>
        </p:nvSpPr>
        <p:spPr>
          <a:xfrm>
            <a:off x="10134600" y="437451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平行四边形 114"/>
          <p:cNvSpPr/>
          <p:nvPr/>
        </p:nvSpPr>
        <p:spPr>
          <a:xfrm rot="660000">
            <a:off x="1028573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平行四边形 115"/>
          <p:cNvSpPr/>
          <p:nvPr/>
        </p:nvSpPr>
        <p:spPr>
          <a:xfrm rot="660000">
            <a:off x="11532870" y="425069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10368280" y="429895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0X06</a:t>
            </a:r>
          </a:p>
        </p:txBody>
      </p:sp>
      <p:sp>
        <p:nvSpPr>
          <p:cNvPr id="118" name="平行四边形 117"/>
          <p:cNvSpPr/>
          <p:nvPr/>
        </p:nvSpPr>
        <p:spPr>
          <a:xfrm>
            <a:off x="10135235" y="5524500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平行四边形 118"/>
          <p:cNvSpPr/>
          <p:nvPr/>
        </p:nvSpPr>
        <p:spPr>
          <a:xfrm rot="660000">
            <a:off x="1028636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平行四边形 119"/>
          <p:cNvSpPr/>
          <p:nvPr/>
        </p:nvSpPr>
        <p:spPr>
          <a:xfrm rot="660000">
            <a:off x="11533505" y="5400675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10368915" y="5448935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0X07</a:t>
            </a:r>
          </a:p>
        </p:txBody>
      </p:sp>
      <p:sp>
        <p:nvSpPr>
          <p:cNvPr id="126" name="平行四边形 125"/>
          <p:cNvSpPr/>
          <p:nvPr/>
        </p:nvSpPr>
        <p:spPr>
          <a:xfrm>
            <a:off x="10135870" y="678370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平行四边形 126"/>
          <p:cNvSpPr/>
          <p:nvPr/>
        </p:nvSpPr>
        <p:spPr>
          <a:xfrm rot="660000">
            <a:off x="1028700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平行四边形 127"/>
          <p:cNvSpPr/>
          <p:nvPr/>
        </p:nvSpPr>
        <p:spPr>
          <a:xfrm rot="660000">
            <a:off x="11534140" y="665988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369550" y="670814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0X08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12097227" y="7943653"/>
            <a:ext cx="4393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AU" sz="3200" dirty="0" err="1" smtClean="0">
                <a:solidFill>
                  <a:srgbClr val="525068"/>
                </a:solidFill>
                <a:latin typeface="+mn-lt"/>
                <a:ea typeface="+mn-ea"/>
                <a:cs typeface="+mn-ea"/>
                <a:sym typeface="+mn-lt"/>
              </a:rPr>
              <a:t>Iwdg_project</a:t>
            </a:r>
            <a:endParaRPr lang="en-US" altLang="en-AU" sz="32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平行四边形 56"/>
          <p:cNvSpPr/>
          <p:nvPr/>
        </p:nvSpPr>
        <p:spPr>
          <a:xfrm>
            <a:off x="10135870" y="8020285"/>
            <a:ext cx="1728470" cy="4318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平行四边形 57"/>
          <p:cNvSpPr/>
          <p:nvPr/>
        </p:nvSpPr>
        <p:spPr>
          <a:xfrm rot="660000">
            <a:off x="1028700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平行四边形 58"/>
          <p:cNvSpPr/>
          <p:nvPr/>
        </p:nvSpPr>
        <p:spPr>
          <a:xfrm rot="660000">
            <a:off x="11534140" y="7896460"/>
            <a:ext cx="168910" cy="679450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0369550" y="7944720"/>
            <a:ext cx="1261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0X09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3"/>
          <p:cNvSpPr txBox="1"/>
          <p:nvPr/>
        </p:nvSpPr>
        <p:spPr>
          <a:xfrm>
            <a:off x="4240158" y="5458567"/>
            <a:ext cx="98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1219200">
              <a:lnSpc>
                <a:spcPct val="100000"/>
              </a:lnSpc>
              <a:spcBef>
                <a:spcPct val="20000"/>
              </a:spcBef>
              <a:defRPr sz="2400" b="1">
                <a:solidFill>
                  <a:srgbClr val="54578E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en-AU" sz="9600" dirty="0" err="1">
                <a:solidFill>
                  <a:srgbClr val="525068"/>
                </a:solidFill>
                <a:cs typeface="+mn-ea"/>
                <a:sym typeface="+mn-lt"/>
              </a:rPr>
              <a:t>Pwm_project</a:t>
            </a:r>
            <a:endParaRPr lang="en-US" altLang="en-AU" sz="9600" dirty="0">
              <a:solidFill>
                <a:srgbClr val="52506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平行四边形 93"/>
          <p:cNvSpPr/>
          <p:nvPr/>
        </p:nvSpPr>
        <p:spPr>
          <a:xfrm>
            <a:off x="5154295" y="3147060"/>
            <a:ext cx="7981950" cy="1254125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rot="480000">
            <a:off x="5701665" y="294386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平行四边形 95"/>
          <p:cNvSpPr/>
          <p:nvPr/>
        </p:nvSpPr>
        <p:spPr>
          <a:xfrm rot="600000">
            <a:off x="11649710" y="2927350"/>
            <a:ext cx="779780" cy="197294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6232525" y="3267075"/>
            <a:ext cx="5826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0X03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grpSp>
        <p:nvGrpSpPr>
          <p:cNvPr id="25" name="Group 276"/>
          <p:cNvGrpSpPr/>
          <p:nvPr/>
        </p:nvGrpSpPr>
        <p:grpSpPr>
          <a:xfrm flipV="1">
            <a:off x="5568168" y="6981956"/>
            <a:ext cx="7026697" cy="323370"/>
            <a:chOff x="5071484" y="4559432"/>
            <a:chExt cx="1599308" cy="74272"/>
          </a:xfrm>
        </p:grpSpPr>
        <p:sp>
          <p:nvSpPr>
            <p:cNvPr id="26" name="Oval 268"/>
            <p:cNvSpPr/>
            <p:nvPr/>
          </p:nvSpPr>
          <p:spPr>
            <a:xfrm>
              <a:off x="5834002" y="4559432"/>
              <a:ext cx="74272" cy="74272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02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5071484" y="4596568"/>
              <a:ext cx="1599308" cy="0"/>
              <a:chOff x="5071484" y="4596568"/>
              <a:chExt cx="1599308" cy="0"/>
            </a:xfrm>
          </p:grpSpPr>
          <p:cxnSp>
            <p:nvCxnSpPr>
              <p:cNvPr id="34" name="Straight Connector 265"/>
              <p:cNvCxnSpPr>
                <a:endCxn id="26" idx="2"/>
              </p:cNvCxnSpPr>
              <p:nvPr/>
            </p:nvCxnSpPr>
            <p:spPr>
              <a:xfrm>
                <a:off x="5071484" y="4596568"/>
                <a:ext cx="762518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  <p:cxnSp>
            <p:nvCxnSpPr>
              <p:cNvPr id="41" name="Straight Connector 274"/>
              <p:cNvCxnSpPr/>
              <p:nvPr/>
            </p:nvCxnSpPr>
            <p:spPr>
              <a:xfrm>
                <a:off x="5906886" y="4596568"/>
                <a:ext cx="76390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25068"/>
                </a:solidFill>
                <a:cs typeface="+mn-ea"/>
                <a:sym typeface="+mn-ea"/>
              </a:rPr>
              <a:t>PWM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221303" y="1733928"/>
            <a:ext cx="14617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脉冲宽度调制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(PWM)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，是英文“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Pulse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Width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Modulation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”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的缩写，简称脉宽调制，是利用微处理器的数字输出来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对模拟电路进行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控制的一种非常有效的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技术就是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用一连串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的脉冲信号（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信号）代替正弦信号。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其具有谐波小，响应快的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优点。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1396524" y="1733928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21303" y="3992959"/>
            <a:ext cx="1461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既然大家大概知道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是什么了，那么请大家思考一个问题：</a:t>
            </a:r>
            <a:endParaRPr lang="en-US" altLang="zh-CN" sz="2800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13" name="Freeform 62"/>
          <p:cNvSpPr/>
          <p:nvPr/>
        </p:nvSpPr>
        <p:spPr bwMode="auto">
          <a:xfrm>
            <a:off x="1396524" y="3992959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09283" y="5390215"/>
            <a:ext cx="47756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cs typeface="+mn-ea"/>
              </a:rPr>
              <a:t>如何控制</a:t>
            </a:r>
            <a:r>
              <a:rPr lang="en-US" altLang="zh-CN" dirty="0">
                <a:solidFill>
                  <a:srgbClr val="C00000"/>
                </a:solidFill>
                <a:cs typeface="+mn-ea"/>
              </a:rPr>
              <a:t>LED</a:t>
            </a:r>
            <a:r>
              <a:rPr lang="zh-CN" altLang="en-US" dirty="0">
                <a:solidFill>
                  <a:srgbClr val="C00000"/>
                </a:solidFill>
                <a:cs typeface="+mn-ea"/>
              </a:rPr>
              <a:t>的亮度？</a:t>
            </a:r>
            <a:endParaRPr lang="en-US" altLang="zh-CN" dirty="0">
              <a:solidFill>
                <a:srgbClr val="C00000"/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9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2"/>
          <p:cNvSpPr/>
          <p:nvPr/>
        </p:nvSpPr>
        <p:spPr bwMode="auto">
          <a:xfrm>
            <a:off x="1396524" y="1616695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2819" y="2970326"/>
            <a:ext cx="13825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调节：利用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调节，我们一定会接触到占空比（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duty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）：在一个脉宽周期中，高电平所占的比例。知道这个后，我们可以假设，一个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10ms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的循环周期中，若高电平所占时间为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，低电平同样为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，此时占空比是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50%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；同理，我们假设同样的周期中，高电平所占时间是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，低电平是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9ms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，此时占空比是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10%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，不难看出我们已经成功控制了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的亮度了。当然，此处的循环周期越小会越好，以致于我们肉眼看不出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在闪烁。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1396524" y="2970326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pSp>
        <p:nvGrpSpPr>
          <p:cNvPr id="11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2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13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25068"/>
                </a:solidFill>
                <a:cs typeface="+mn-ea"/>
                <a:sym typeface="+mn-ea"/>
              </a:rPr>
              <a:t>PWM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2819" y="1687835"/>
            <a:ext cx="13825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可调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电阻：运用高中的知识，我们可以利用可调电阻来实现控制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LED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的亮度，但这个方法肯定不能满足现在的需求。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81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63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实验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：</a:t>
            </a:r>
            <a:r>
              <a:rPr lang="en-US" altLang="zh-CN" sz="3200" b="1" dirty="0" smtClean="0">
                <a:solidFill>
                  <a:srgbClr val="525068"/>
                </a:solidFill>
                <a:cs typeface="+mn-ea"/>
              </a:rPr>
              <a:t>PWM</a:t>
            </a:r>
            <a:r>
              <a:rPr lang="zh-CN" altLang="en-US" sz="3200" b="1" dirty="0" smtClean="0">
                <a:solidFill>
                  <a:srgbClr val="525068"/>
                </a:solidFill>
                <a:cs typeface="+mn-ea"/>
              </a:rPr>
              <a:t>实现呼吸灯核心</a:t>
            </a:r>
            <a:r>
              <a:rPr lang="zh-CN" altLang="en-US" sz="3200" b="1" dirty="0">
                <a:solidFill>
                  <a:srgbClr val="525068"/>
                </a:solidFill>
                <a:cs typeface="+mn-ea"/>
              </a:rPr>
              <a:t>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05627" y="2048743"/>
            <a:ext cx="72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在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main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中，首先要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enable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 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模块，接着进入主循环。代码中的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pwm_config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(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)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，是定时器初值计算函数，你可以通过函数参数改变占空比。而两个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for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循环实现呼吸灯中的“呼吸”。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8669332" y="2048743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65" y="1832719"/>
            <a:ext cx="6138149" cy="705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核心模块介绍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433619" y="2192759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51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使用的是模拟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，模拟的</a:t>
            </a: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依靠的是定时器，所以首先要先配置</a:t>
            </a:r>
            <a:r>
              <a:rPr lang="zh-CN" altLang="en-US" sz="280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好定时器。定时器配置完成，接下来需要的是给定时器赋初值。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40" name="Freeform 62"/>
          <p:cNvSpPr/>
          <p:nvPr/>
        </p:nvSpPr>
        <p:spPr bwMode="auto">
          <a:xfrm>
            <a:off x="8597324" y="2192759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7" y="1616695"/>
            <a:ext cx="6617385" cy="784887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433619" y="4497015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Pwm_config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函数的作用是提前计算好赋给定时器的初值，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High_H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为高电平的高八位、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High_L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为高电平的低八位、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Low_H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为低电平的高八位、</a:t>
            </a:r>
            <a:r>
              <a:rPr lang="en-US" altLang="zh-CN" sz="2800" dirty="0" err="1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Low_L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为低电平的低八位。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2" name="Freeform 62"/>
          <p:cNvSpPr/>
          <p:nvPr/>
        </p:nvSpPr>
        <p:spPr bwMode="auto">
          <a:xfrm>
            <a:off x="8597324" y="4497015"/>
            <a:ext cx="487829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5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058"/>
          <p:cNvGrpSpPr/>
          <p:nvPr/>
        </p:nvGrpSpPr>
        <p:grpSpPr>
          <a:xfrm>
            <a:off x="454420" y="445988"/>
            <a:ext cx="574644" cy="574796"/>
            <a:chOff x="0" y="0"/>
            <a:chExt cx="766155" cy="766155"/>
          </a:xfrm>
        </p:grpSpPr>
        <p:sp>
          <p:nvSpPr>
            <p:cNvPr id="19" name="Shape 1056"/>
            <p:cNvSpPr/>
            <p:nvPr/>
          </p:nvSpPr>
          <p:spPr>
            <a:xfrm>
              <a:off x="-1" y="-1"/>
              <a:ext cx="766157" cy="76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  <p:sp>
          <p:nvSpPr>
            <p:cNvPr id="20" name="Shape 1057"/>
            <p:cNvSpPr/>
            <p:nvPr/>
          </p:nvSpPr>
          <p:spPr>
            <a:xfrm>
              <a:off x="261728" y="261739"/>
              <a:ext cx="242700" cy="2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352" extrusionOk="0">
                  <a:moveTo>
                    <a:pt x="5435" y="19433"/>
                  </a:moveTo>
                  <a:lnTo>
                    <a:pt x="3465" y="19857"/>
                  </a:lnTo>
                  <a:cubicBezTo>
                    <a:pt x="3276" y="19502"/>
                    <a:pt x="3046" y="19146"/>
                    <a:pt x="2628" y="18726"/>
                  </a:cubicBezTo>
                  <a:cubicBezTo>
                    <a:pt x="2208" y="18307"/>
                    <a:pt x="1853" y="18080"/>
                    <a:pt x="1497" y="17888"/>
                  </a:cubicBezTo>
                  <a:lnTo>
                    <a:pt x="1922" y="15919"/>
                  </a:lnTo>
                  <a:lnTo>
                    <a:pt x="2492" y="15350"/>
                  </a:lnTo>
                  <a:cubicBezTo>
                    <a:pt x="2492" y="15350"/>
                    <a:pt x="3563" y="15372"/>
                    <a:pt x="4774" y="16583"/>
                  </a:cubicBezTo>
                  <a:cubicBezTo>
                    <a:pt x="5983" y="17791"/>
                    <a:pt x="6006" y="18865"/>
                    <a:pt x="6006" y="18865"/>
                  </a:cubicBezTo>
                  <a:cubicBezTo>
                    <a:pt x="6006" y="18865"/>
                    <a:pt x="5435" y="19433"/>
                    <a:pt x="5435" y="19433"/>
                  </a:cubicBezTo>
                  <a:close/>
                  <a:moveTo>
                    <a:pt x="19848" y="1503"/>
                  </a:moveTo>
                  <a:cubicBezTo>
                    <a:pt x="18099" y="-248"/>
                    <a:pt x="16785" y="14"/>
                    <a:pt x="16785" y="14"/>
                  </a:cubicBezTo>
                  <a:lnTo>
                    <a:pt x="9443" y="7357"/>
                  </a:lnTo>
                  <a:lnTo>
                    <a:pt x="1225" y="15574"/>
                  </a:lnTo>
                  <a:lnTo>
                    <a:pt x="0" y="21352"/>
                  </a:lnTo>
                  <a:lnTo>
                    <a:pt x="5778" y="20126"/>
                  </a:lnTo>
                  <a:lnTo>
                    <a:pt x="13996" y="11911"/>
                  </a:lnTo>
                  <a:lnTo>
                    <a:pt x="21338" y="4569"/>
                  </a:lnTo>
                  <a:cubicBezTo>
                    <a:pt x="21337" y="4569"/>
                    <a:pt x="21600" y="3255"/>
                    <a:pt x="19848" y="1503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504" tIns="65504" rIns="65504" bIns="65504" numCol="1" anchor="ctr">
              <a:noAutofit/>
            </a:bodyPr>
            <a:lstStyle/>
            <a:p>
              <a:pPr defTabSz="3422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Source Sans Pro Light"/>
                  <a:ea typeface="Source Sans Pro Light"/>
                  <a:cs typeface="Source Sans Pro Light"/>
                  <a:sym typeface="Source Sans Pro Light"/>
                </a:defRPr>
              </a:pPr>
              <a:endParaRPr sz="450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8565" y="445770"/>
            <a:ext cx="6016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25068"/>
                </a:solidFill>
                <a:cs typeface="+mn-ea"/>
                <a:sym typeface="+mn-ea"/>
              </a:rPr>
              <a:t>定时器相关寄存器介绍</a:t>
            </a:r>
            <a:endParaRPr lang="zh-CN" altLang="en-US" sz="3200" b="1" dirty="0">
              <a:solidFill>
                <a:srgbClr val="525068"/>
              </a:solidFill>
              <a:cs typeface="+mn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2819" y="4280991"/>
            <a:ext cx="13807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：门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控制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位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GATE=0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，定时器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/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计数器启动与停止仅受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TCON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寄存器中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TRX(X=0,1)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来控制。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GATE=1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，定时器计数器启动与停止由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TCON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寄存器中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TRX(X=0,1)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和外部中断引脚（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INT0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或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INT1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）上的电平状态来共同控制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。</a:t>
            </a:r>
            <a:endParaRPr lang="en-US" altLang="zh-CN" sz="2800" dirty="0" smtClean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  <a:p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/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</a:t>
            </a:r>
            <a:r>
              <a:rPr lang="zh-CN" altLang="en-US" sz="2800" dirty="0" smtClean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：定时器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和计数器模式选择位。</a:t>
            </a:r>
            <a:b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</a:b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C/T=1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，为计数器模式；</a:t>
            </a: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C/T=0</a:t>
            </a:r>
            <a:r>
              <a:rPr lang="zh-CN" altLang="en-US" sz="28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</a:rPr>
              <a:t>，为定时器模式。</a:t>
            </a:r>
            <a:endParaRPr lang="en-US" altLang="zh-CN" sz="2800" dirty="0">
              <a:solidFill>
                <a:srgbClr val="000000">
                  <a:lumMod val="50000"/>
                  <a:lumOff val="50000"/>
                </a:srgbClr>
              </a:solidFill>
              <a:cs typeface="+mn-ea"/>
            </a:endParaRPr>
          </a:p>
        </p:txBody>
      </p:sp>
      <p:sp>
        <p:nvSpPr>
          <p:cNvPr id="15" name="Freeform 62"/>
          <p:cNvSpPr/>
          <p:nvPr/>
        </p:nvSpPr>
        <p:spPr bwMode="auto">
          <a:xfrm>
            <a:off x="1396525" y="4280991"/>
            <a:ext cx="574675" cy="594360"/>
          </a:xfrm>
          <a:custGeom>
            <a:avLst/>
            <a:gdLst>
              <a:gd name="T0" fmla="*/ 40 w 265"/>
              <a:gd name="T1" fmla="*/ 266 h 274"/>
              <a:gd name="T2" fmla="*/ 28 w 265"/>
              <a:gd name="T3" fmla="*/ 114 h 274"/>
              <a:gd name="T4" fmla="*/ 162 w 265"/>
              <a:gd name="T5" fmla="*/ 0 h 274"/>
              <a:gd name="T6" fmla="*/ 63 w 265"/>
              <a:gd name="T7" fmla="*/ 274 h 274"/>
              <a:gd name="T8" fmla="*/ 127 w 265"/>
              <a:gd name="T9" fmla="*/ 108 h 274"/>
              <a:gd name="T10" fmla="*/ 40 w 265"/>
              <a:gd name="T11" fmla="*/ 26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" h="274">
                <a:moveTo>
                  <a:pt x="40" y="266"/>
                </a:moveTo>
                <a:cubicBezTo>
                  <a:pt x="40" y="266"/>
                  <a:pt x="0" y="184"/>
                  <a:pt x="28" y="114"/>
                </a:cubicBezTo>
                <a:cubicBezTo>
                  <a:pt x="56" y="44"/>
                  <a:pt x="112" y="65"/>
                  <a:pt x="162" y="0"/>
                </a:cubicBezTo>
                <a:cubicBezTo>
                  <a:pt x="162" y="0"/>
                  <a:pt x="265" y="170"/>
                  <a:pt x="63" y="274"/>
                </a:cubicBezTo>
                <a:cubicBezTo>
                  <a:pt x="63" y="274"/>
                  <a:pt x="132" y="173"/>
                  <a:pt x="127" y="108"/>
                </a:cubicBezTo>
                <a:cubicBezTo>
                  <a:pt x="127" y="108"/>
                  <a:pt x="115" y="183"/>
                  <a:pt x="40" y="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37184" tIns="68592" rIns="137184" bIns="68592" numCol="1" anchor="t" anchorCtr="0" compatLnSpc="1"/>
          <a:lstStyle/>
          <a:p>
            <a:endParaRPr lang="en-US" sz="5400" spc="-45">
              <a:cs typeface="+mn-ea"/>
              <a:sym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54180"/>
              </p:ext>
            </p:extLst>
          </p:nvPr>
        </p:nvGraphicFramePr>
        <p:xfrm>
          <a:off x="2808883" y="1760711"/>
          <a:ext cx="12194120" cy="150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265">
                  <a:extLst>
                    <a:ext uri="{9D8B030D-6E8A-4147-A177-3AD203B41FA5}">
                      <a16:colId xmlns:a16="http://schemas.microsoft.com/office/drawing/2014/main" val="1793168927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1038224052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35117783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191973378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87574685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4077440906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3910008644"/>
                    </a:ext>
                  </a:extLst>
                </a:gridCol>
                <a:gridCol w="1524265">
                  <a:extLst>
                    <a:ext uri="{9D8B030D-6E8A-4147-A177-3AD203B41FA5}">
                      <a16:colId xmlns:a16="http://schemas.microsoft.com/office/drawing/2014/main" val="775184279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定时器</a:t>
                      </a:r>
                      <a:r>
                        <a:rPr lang="en-US" altLang="zh-CN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计数器工作模式寄存器</a:t>
                      </a:r>
                      <a:r>
                        <a:rPr lang="zh-CN" altLang="en-US" dirty="0" smtClean="0"/>
                        <a:t>（</a:t>
                      </a:r>
                      <a:r>
                        <a:rPr lang="en-US" altLang="zh-CN" dirty="0" smtClean="0"/>
                        <a:t>TMOD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2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7474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GATE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C/T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M1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M0</a:t>
                      </a:r>
                      <a:endParaRPr lang="zh-CN" altLang="en-US" dirty="0" smtClean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863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3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 advAuto="0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kon Yellow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BFA4"/>
      </a:accent1>
      <a:accent2>
        <a:srgbClr val="7B7BAD"/>
      </a:accent2>
      <a:accent3>
        <a:srgbClr val="32AFC8"/>
      </a:accent3>
      <a:accent4>
        <a:srgbClr val="1275B2"/>
      </a:accent4>
      <a:accent5>
        <a:srgbClr val="0479DA"/>
      </a:accent5>
      <a:accent6>
        <a:srgbClr val="8F298A"/>
      </a:accent6>
      <a:hlink>
        <a:srgbClr val="1FBFA4"/>
      </a:hlink>
      <a:folHlink>
        <a:srgbClr val="BFBFBF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BBBB5"/>
      </a:accent1>
      <a:accent2>
        <a:srgbClr val="D9D9D9"/>
      </a:accent2>
      <a:accent3>
        <a:srgbClr val="7BBBB5"/>
      </a:accent3>
      <a:accent4>
        <a:srgbClr val="7BBBB5"/>
      </a:accent4>
      <a:accent5>
        <a:srgbClr val="7BBBB5"/>
      </a:accent5>
      <a:accent6>
        <a:srgbClr val="7F7F7F"/>
      </a:accent6>
      <a:hlink>
        <a:srgbClr val="7F7F7F"/>
      </a:hlink>
      <a:folHlink>
        <a:srgbClr val="FFC000"/>
      </a:folHlink>
    </a:clrScheme>
    <a:fontScheme name="xystr54w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cxv35r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763</Words>
  <Application>Microsoft Office PowerPoint</Application>
  <PresentationFormat>自定义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Sinkin Sans 200 X Light</vt:lpstr>
      <vt:lpstr>Sinkin Sans 300 Light</vt:lpstr>
      <vt:lpstr>Source Sans Pro Light</vt:lpstr>
      <vt:lpstr>Microsoft YaHei</vt:lpstr>
      <vt:lpstr>Microsoft YaHei</vt:lpstr>
      <vt:lpstr>Arial</vt:lpstr>
      <vt:lpstr>6_Office 主题</vt:lpstr>
      <vt:lpstr>1_Office Theme</vt:lpstr>
      <vt:lpstr>2_Office Theme</vt:lpstr>
      <vt:lpstr>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Hoky Guan (關賀基)</cp:lastModifiedBy>
  <cp:revision>273</cp:revision>
  <dcterms:created xsi:type="dcterms:W3CDTF">2011-08-31T09:28:00Z</dcterms:created>
  <dcterms:modified xsi:type="dcterms:W3CDTF">2019-09-16T05:44:09Z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