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49" r:id="rId2"/>
    <p:sldMasterId id="2147483671" r:id="rId3"/>
    <p:sldMasterId id="2147483672" r:id="rId4"/>
  </p:sldMasterIdLst>
  <p:notesMasterIdLst>
    <p:notesMasterId r:id="rId14"/>
  </p:notesMasterIdLst>
  <p:sldIdLst>
    <p:sldId id="380" r:id="rId5"/>
    <p:sldId id="351" r:id="rId6"/>
    <p:sldId id="400" r:id="rId7"/>
    <p:sldId id="397" r:id="rId8"/>
    <p:sldId id="419" r:id="rId9"/>
    <p:sldId id="420" r:id="rId10"/>
    <p:sldId id="421" r:id="rId11"/>
    <p:sldId id="422" r:id="rId12"/>
    <p:sldId id="394" r:id="rId13"/>
  </p:sldIdLst>
  <p:sldSz cx="18291175" cy="10290175"/>
  <p:notesSz cx="6858000" cy="9144000"/>
  <p:defaultTextStyle>
    <a:defPPr>
      <a:defRPr lang="en-US"/>
    </a:defPPr>
    <a:lvl1pPr marL="0" algn="l" defTabSz="1829435" rtl="0" eaLnBrk="1" latinLnBrk="0" hangingPunct="1">
      <a:defRPr sz="3600" kern="1200">
        <a:solidFill>
          <a:schemeClr val="tx1"/>
        </a:solidFill>
        <a:latin typeface="+mn-lt"/>
        <a:ea typeface="+mn-ea"/>
        <a:cs typeface="+mn-cs"/>
      </a:defRPr>
    </a:lvl1pPr>
    <a:lvl2pPr marL="914400" algn="l" defTabSz="1829435" rtl="0" eaLnBrk="1" latinLnBrk="0" hangingPunct="1">
      <a:defRPr sz="3600" kern="1200">
        <a:solidFill>
          <a:schemeClr val="tx1"/>
        </a:solidFill>
        <a:latin typeface="+mn-lt"/>
        <a:ea typeface="+mn-ea"/>
        <a:cs typeface="+mn-cs"/>
      </a:defRPr>
    </a:lvl2pPr>
    <a:lvl3pPr marL="1829435" algn="l" defTabSz="1829435" rtl="0" eaLnBrk="1" latinLnBrk="0" hangingPunct="1">
      <a:defRPr sz="3600" kern="1200">
        <a:solidFill>
          <a:schemeClr val="tx1"/>
        </a:solidFill>
        <a:latin typeface="+mn-lt"/>
        <a:ea typeface="+mn-ea"/>
        <a:cs typeface="+mn-cs"/>
      </a:defRPr>
    </a:lvl3pPr>
    <a:lvl4pPr marL="2743835" algn="l" defTabSz="1829435" rtl="0" eaLnBrk="1" latinLnBrk="0" hangingPunct="1">
      <a:defRPr sz="3600" kern="1200">
        <a:solidFill>
          <a:schemeClr val="tx1"/>
        </a:solidFill>
        <a:latin typeface="+mn-lt"/>
        <a:ea typeface="+mn-ea"/>
        <a:cs typeface="+mn-cs"/>
      </a:defRPr>
    </a:lvl4pPr>
    <a:lvl5pPr marL="3658235" algn="l" defTabSz="1829435" rtl="0" eaLnBrk="1" latinLnBrk="0" hangingPunct="1">
      <a:defRPr sz="3600" kern="1200">
        <a:solidFill>
          <a:schemeClr val="tx1"/>
        </a:solidFill>
        <a:latin typeface="+mn-lt"/>
        <a:ea typeface="+mn-ea"/>
        <a:cs typeface="+mn-cs"/>
      </a:defRPr>
    </a:lvl5pPr>
    <a:lvl6pPr marL="4572635" algn="l" defTabSz="1829435" rtl="0" eaLnBrk="1" latinLnBrk="0" hangingPunct="1">
      <a:defRPr sz="3600" kern="1200">
        <a:solidFill>
          <a:schemeClr val="tx1"/>
        </a:solidFill>
        <a:latin typeface="+mn-lt"/>
        <a:ea typeface="+mn-ea"/>
        <a:cs typeface="+mn-cs"/>
      </a:defRPr>
    </a:lvl6pPr>
    <a:lvl7pPr marL="5487670" algn="l" defTabSz="1829435" rtl="0" eaLnBrk="1" latinLnBrk="0" hangingPunct="1">
      <a:defRPr sz="3600" kern="1200">
        <a:solidFill>
          <a:schemeClr val="tx1"/>
        </a:solidFill>
        <a:latin typeface="+mn-lt"/>
        <a:ea typeface="+mn-ea"/>
        <a:cs typeface="+mn-cs"/>
      </a:defRPr>
    </a:lvl7pPr>
    <a:lvl8pPr marL="6402070" algn="l" defTabSz="1829435" rtl="0" eaLnBrk="1" latinLnBrk="0" hangingPunct="1">
      <a:defRPr sz="3600" kern="1200">
        <a:solidFill>
          <a:schemeClr val="tx1"/>
        </a:solidFill>
        <a:latin typeface="+mn-lt"/>
        <a:ea typeface="+mn-ea"/>
        <a:cs typeface="+mn-cs"/>
      </a:defRPr>
    </a:lvl8pPr>
    <a:lvl9pPr marL="7316470" algn="l" defTabSz="1829435"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282">
          <p15:clr>
            <a:srgbClr val="A4A3A4"/>
          </p15:clr>
        </p15:guide>
        <p15:guide id="2" pos="57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C4477"/>
    <a:srgbClr val="8064A2"/>
    <a:srgbClr val="2C5777"/>
    <a:srgbClr val="54578E"/>
    <a:srgbClr val="53575A"/>
    <a:srgbClr val="5D5F98"/>
    <a:srgbClr val="B0B0B0"/>
    <a:srgbClr val="515151"/>
    <a:srgbClr val="888888"/>
    <a:srgbClr val="578A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5794" autoAdjust="0"/>
  </p:normalViewPr>
  <p:slideViewPr>
    <p:cSldViewPr>
      <p:cViewPr varScale="1">
        <p:scale>
          <a:sx n="55" d="100"/>
          <a:sy n="55" d="100"/>
        </p:scale>
        <p:origin x="-658" y="-91"/>
      </p:cViewPr>
      <p:guideLst>
        <p:guide orient="horz" pos="3282"/>
        <p:guide pos="5760"/>
      </p:guideLst>
    </p:cSldViewPr>
  </p:slideViewPr>
  <p:outlineViewPr>
    <p:cViewPr>
      <p:scale>
        <a:sx n="33" d="100"/>
        <a:sy n="33" d="100"/>
      </p:scale>
      <p:origin x="0" y="-1476"/>
    </p:cViewPr>
  </p:outlin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31E02E53-1812-47D4-ABB1-0734168CD8C6}" type="datetimeFigureOut">
              <a:rPr lang="zh-CN" altLang="en-US" smtClean="0"/>
              <a:t>2019/10/7</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85EA0642-E7D1-4315-85F6-B2983CF33240}" type="slidenum">
              <a:rPr lang="zh-CN" altLang="en-US" smtClean="0"/>
              <a:t>‹#›</a:t>
            </a:fld>
            <a:endParaRPr lang="zh-CN" altLang="en-US" dirty="0"/>
          </a:p>
        </p:txBody>
      </p:sp>
    </p:spTree>
    <p:extLst>
      <p:ext uri="{BB962C8B-B14F-4D97-AF65-F5344CB8AC3E}">
        <p14:creationId xmlns:p14="http://schemas.microsoft.com/office/powerpoint/2010/main" val="2103278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18291175" cy="10290175"/>
          </a:xfrm>
          <a:prstGeom prst="rect">
            <a:avLst/>
          </a:prstGeom>
          <a:solidFill>
            <a:schemeClr val="bg1">
              <a:lumMod val="75000"/>
            </a:schemeClr>
          </a:solidFill>
        </p:spPr>
        <p:txBody>
          <a:bodyPr>
            <a:normAutofit/>
          </a:bodyPr>
          <a:lstStyle>
            <a:lvl1pPr marL="0" indent="0">
              <a:buNone/>
              <a:defRPr sz="2100" baseline="0"/>
            </a:lvl1pPr>
          </a:lstStyle>
          <a:p>
            <a:r>
              <a:rPr lang="en-US"/>
              <a:t>Full Image Options</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ne Mock Up#1">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292029" y="1715029"/>
            <a:ext cx="3697603" cy="7546128"/>
          </a:xfrm>
          <a:prstGeom prst="rect">
            <a:avLst/>
          </a:prstGeom>
        </p:spPr>
      </p:pic>
      <p:sp>
        <p:nvSpPr>
          <p:cNvPr id="3" name="Picture Placeholder 17"/>
          <p:cNvSpPr>
            <a:spLocks noGrp="1"/>
          </p:cNvSpPr>
          <p:nvPr>
            <p:ph type="pic" sz="quarter" idx="10" hasCustomPrompt="1"/>
          </p:nvPr>
        </p:nvSpPr>
        <p:spPr>
          <a:xfrm>
            <a:off x="12487061" y="2560635"/>
            <a:ext cx="3278693" cy="5721337"/>
          </a:xfrm>
          <a:prstGeom prst="rect">
            <a:avLst/>
          </a:prstGeom>
          <a:solidFill>
            <a:schemeClr val="bg1">
              <a:lumMod val="75000"/>
            </a:schemeClr>
          </a:solidFill>
        </p:spPr>
        <p:txBody>
          <a:bodyPr>
            <a:normAutofit/>
          </a:bodyPr>
          <a:lstStyle>
            <a:lvl1pPr marL="0" indent="0">
              <a:buNone/>
              <a:defRPr sz="1350"/>
            </a:lvl1pPr>
          </a:lstStyle>
          <a:p>
            <a:r>
              <a:rPr lang="en-US"/>
              <a:t>Image Here#</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acBook Mock Up#1">
    <p:spTree>
      <p:nvGrpSpPr>
        <p:cNvPr id="1" name=""/>
        <p:cNvGrpSpPr/>
        <p:nvPr/>
      </p:nvGrpSpPr>
      <p:grpSpPr>
        <a:xfrm>
          <a:off x="0" y="0"/>
          <a:ext cx="0" cy="0"/>
          <a:chOff x="0" y="0"/>
          <a:chExt cx="0" cy="0"/>
        </a:xfrm>
      </p:grpSpPr>
      <p:grpSp>
        <p:nvGrpSpPr>
          <p:cNvPr id="2" name="Group 1"/>
          <p:cNvGrpSpPr/>
          <p:nvPr userDrawn="1"/>
        </p:nvGrpSpPr>
        <p:grpSpPr>
          <a:xfrm>
            <a:off x="884064" y="3495605"/>
            <a:ext cx="8270786" cy="4760466"/>
            <a:chOff x="609600" y="1905000"/>
            <a:chExt cx="4758957" cy="2738772"/>
          </a:xfrm>
        </p:grpSpPr>
        <p:sp>
          <p:nvSpPr>
            <p:cNvPr id="3" name="Freeform 45"/>
            <p:cNvSpPr/>
            <p:nvPr/>
          </p:nvSpPr>
          <p:spPr bwMode="auto">
            <a:xfrm>
              <a:off x="609600" y="4538017"/>
              <a:ext cx="2397104" cy="105755"/>
            </a:xfrm>
            <a:custGeom>
              <a:avLst/>
              <a:gdLst>
                <a:gd name="T0" fmla="*/ 0 w 885"/>
                <a:gd name="T1" fmla="*/ 16 h 39"/>
                <a:gd name="T2" fmla="*/ 78 w 885"/>
                <a:gd name="T3" fmla="*/ 39 h 39"/>
                <a:gd name="T4" fmla="*/ 885 w 885"/>
                <a:gd name="T5" fmla="*/ 39 h 39"/>
                <a:gd name="T6" fmla="*/ 885 w 885"/>
                <a:gd name="T7" fmla="*/ 0 h 39"/>
                <a:gd name="T8" fmla="*/ 0 w 885"/>
                <a:gd name="T9" fmla="*/ 0 h 39"/>
                <a:gd name="T10" fmla="*/ 0 w 885"/>
                <a:gd name="T11" fmla="*/ 16 h 39"/>
              </a:gdLst>
              <a:ahLst/>
              <a:cxnLst>
                <a:cxn ang="0">
                  <a:pos x="T0" y="T1"/>
                </a:cxn>
                <a:cxn ang="0">
                  <a:pos x="T2" y="T3"/>
                </a:cxn>
                <a:cxn ang="0">
                  <a:pos x="T4" y="T5"/>
                </a:cxn>
                <a:cxn ang="0">
                  <a:pos x="T6" y="T7"/>
                </a:cxn>
                <a:cxn ang="0">
                  <a:pos x="T8" y="T9"/>
                </a:cxn>
                <a:cxn ang="0">
                  <a:pos x="T10" y="T11"/>
                </a:cxn>
              </a:cxnLst>
              <a:rect l="0" t="0" r="r" b="b"/>
              <a:pathLst>
                <a:path w="885" h="39">
                  <a:moveTo>
                    <a:pt x="0" y="16"/>
                  </a:moveTo>
                  <a:cubicBezTo>
                    <a:pt x="0" y="23"/>
                    <a:pt x="30" y="39"/>
                    <a:pt x="78" y="39"/>
                  </a:cubicBezTo>
                  <a:cubicBezTo>
                    <a:pt x="126" y="39"/>
                    <a:pt x="885" y="39"/>
                    <a:pt x="885" y="39"/>
                  </a:cubicBezTo>
                  <a:cubicBezTo>
                    <a:pt x="885" y="0"/>
                    <a:pt x="885" y="0"/>
                    <a:pt x="885" y="0"/>
                  </a:cubicBezTo>
                  <a:cubicBezTo>
                    <a:pt x="0" y="0"/>
                    <a:pt x="0" y="0"/>
                    <a:pt x="0" y="0"/>
                  </a:cubicBezTo>
                  <a:lnTo>
                    <a:pt x="0" y="16"/>
                  </a:lnTo>
                  <a:close/>
                </a:path>
              </a:pathLst>
            </a:custGeom>
            <a:solidFill>
              <a:srgbClr val="B3B4B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371600"/>
              <a:endParaRPr lang="id-ID" sz="2700">
                <a:solidFill>
                  <a:srgbClr val="000000"/>
                </a:solidFill>
              </a:endParaRPr>
            </a:p>
          </p:txBody>
        </p:sp>
        <p:sp>
          <p:nvSpPr>
            <p:cNvPr id="4" name="Freeform 46"/>
            <p:cNvSpPr/>
            <p:nvPr/>
          </p:nvSpPr>
          <p:spPr bwMode="auto">
            <a:xfrm>
              <a:off x="2971451" y="4538017"/>
              <a:ext cx="2397104" cy="105755"/>
            </a:xfrm>
            <a:custGeom>
              <a:avLst/>
              <a:gdLst>
                <a:gd name="T0" fmla="*/ 884 w 884"/>
                <a:gd name="T1" fmla="*/ 16 h 39"/>
                <a:gd name="T2" fmla="*/ 806 w 884"/>
                <a:gd name="T3" fmla="*/ 39 h 39"/>
                <a:gd name="T4" fmla="*/ 0 w 884"/>
                <a:gd name="T5" fmla="*/ 39 h 39"/>
                <a:gd name="T6" fmla="*/ 0 w 884"/>
                <a:gd name="T7" fmla="*/ 0 h 39"/>
                <a:gd name="T8" fmla="*/ 884 w 884"/>
                <a:gd name="T9" fmla="*/ 0 h 39"/>
                <a:gd name="T10" fmla="*/ 884 w 884"/>
                <a:gd name="T11" fmla="*/ 16 h 39"/>
              </a:gdLst>
              <a:ahLst/>
              <a:cxnLst>
                <a:cxn ang="0">
                  <a:pos x="T0" y="T1"/>
                </a:cxn>
                <a:cxn ang="0">
                  <a:pos x="T2" y="T3"/>
                </a:cxn>
                <a:cxn ang="0">
                  <a:pos x="T4" y="T5"/>
                </a:cxn>
                <a:cxn ang="0">
                  <a:pos x="T6" y="T7"/>
                </a:cxn>
                <a:cxn ang="0">
                  <a:pos x="T8" y="T9"/>
                </a:cxn>
                <a:cxn ang="0">
                  <a:pos x="T10" y="T11"/>
                </a:cxn>
              </a:cxnLst>
              <a:rect l="0" t="0" r="r" b="b"/>
              <a:pathLst>
                <a:path w="884" h="39">
                  <a:moveTo>
                    <a:pt x="884" y="16"/>
                  </a:moveTo>
                  <a:cubicBezTo>
                    <a:pt x="884" y="23"/>
                    <a:pt x="854" y="39"/>
                    <a:pt x="806" y="39"/>
                  </a:cubicBezTo>
                  <a:cubicBezTo>
                    <a:pt x="758" y="39"/>
                    <a:pt x="0" y="39"/>
                    <a:pt x="0" y="39"/>
                  </a:cubicBezTo>
                  <a:cubicBezTo>
                    <a:pt x="0" y="0"/>
                    <a:pt x="0" y="0"/>
                    <a:pt x="0" y="0"/>
                  </a:cubicBezTo>
                  <a:cubicBezTo>
                    <a:pt x="884" y="0"/>
                    <a:pt x="884" y="0"/>
                    <a:pt x="884" y="0"/>
                  </a:cubicBezTo>
                  <a:lnTo>
                    <a:pt x="884" y="16"/>
                  </a:lnTo>
                  <a:close/>
                </a:path>
              </a:pathLst>
            </a:custGeom>
            <a:solidFill>
              <a:srgbClr val="B3B4B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371600"/>
              <a:endParaRPr lang="id-ID" sz="2700">
                <a:solidFill>
                  <a:srgbClr val="000000"/>
                </a:solidFill>
              </a:endParaRPr>
            </a:p>
          </p:txBody>
        </p:sp>
        <p:sp>
          <p:nvSpPr>
            <p:cNvPr id="5" name="Freeform 47"/>
            <p:cNvSpPr/>
            <p:nvPr/>
          </p:nvSpPr>
          <p:spPr bwMode="auto">
            <a:xfrm>
              <a:off x="1078716" y="1905000"/>
              <a:ext cx="3855975" cy="2641152"/>
            </a:xfrm>
            <a:custGeom>
              <a:avLst/>
              <a:gdLst>
                <a:gd name="T0" fmla="*/ 1378 w 1423"/>
                <a:gd name="T1" fmla="*/ 0 h 974"/>
                <a:gd name="T2" fmla="*/ 45 w 1423"/>
                <a:gd name="T3" fmla="*/ 0 h 974"/>
                <a:gd name="T4" fmla="*/ 0 w 1423"/>
                <a:gd name="T5" fmla="*/ 45 h 974"/>
                <a:gd name="T6" fmla="*/ 0 w 1423"/>
                <a:gd name="T7" fmla="*/ 218 h 974"/>
                <a:gd name="T8" fmla="*/ 0 w 1423"/>
                <a:gd name="T9" fmla="*/ 929 h 974"/>
                <a:gd name="T10" fmla="*/ 45 w 1423"/>
                <a:gd name="T11" fmla="*/ 974 h 974"/>
                <a:gd name="T12" fmla="*/ 1378 w 1423"/>
                <a:gd name="T13" fmla="*/ 974 h 974"/>
                <a:gd name="T14" fmla="*/ 1423 w 1423"/>
                <a:gd name="T15" fmla="*/ 929 h 974"/>
                <a:gd name="T16" fmla="*/ 1423 w 1423"/>
                <a:gd name="T17" fmla="*/ 45 h 974"/>
                <a:gd name="T18" fmla="*/ 1378 w 1423"/>
                <a:gd name="T19" fmla="*/ 0 h 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3" h="974">
                  <a:moveTo>
                    <a:pt x="1378" y="0"/>
                  </a:moveTo>
                  <a:cubicBezTo>
                    <a:pt x="45" y="0"/>
                    <a:pt x="45" y="0"/>
                    <a:pt x="45" y="0"/>
                  </a:cubicBezTo>
                  <a:cubicBezTo>
                    <a:pt x="20" y="0"/>
                    <a:pt x="0" y="20"/>
                    <a:pt x="0" y="45"/>
                  </a:cubicBezTo>
                  <a:cubicBezTo>
                    <a:pt x="0" y="218"/>
                    <a:pt x="0" y="218"/>
                    <a:pt x="0" y="218"/>
                  </a:cubicBezTo>
                  <a:cubicBezTo>
                    <a:pt x="0" y="929"/>
                    <a:pt x="0" y="929"/>
                    <a:pt x="0" y="929"/>
                  </a:cubicBezTo>
                  <a:cubicBezTo>
                    <a:pt x="0" y="954"/>
                    <a:pt x="20" y="974"/>
                    <a:pt x="45" y="974"/>
                  </a:cubicBezTo>
                  <a:cubicBezTo>
                    <a:pt x="1378" y="974"/>
                    <a:pt x="1378" y="974"/>
                    <a:pt x="1378" y="974"/>
                  </a:cubicBezTo>
                  <a:cubicBezTo>
                    <a:pt x="1403" y="974"/>
                    <a:pt x="1423" y="954"/>
                    <a:pt x="1423" y="929"/>
                  </a:cubicBezTo>
                  <a:cubicBezTo>
                    <a:pt x="1423" y="45"/>
                    <a:pt x="1423" y="45"/>
                    <a:pt x="1423" y="45"/>
                  </a:cubicBezTo>
                  <a:cubicBezTo>
                    <a:pt x="1423" y="20"/>
                    <a:pt x="1403" y="0"/>
                    <a:pt x="1378" y="0"/>
                  </a:cubicBezTo>
                  <a:close/>
                </a:path>
              </a:pathLst>
            </a:custGeom>
            <a:solidFill>
              <a:srgbClr val="D2D3D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371600"/>
              <a:endParaRPr lang="id-ID" sz="2700">
                <a:solidFill>
                  <a:srgbClr val="000000"/>
                </a:solidFill>
              </a:endParaRPr>
            </a:p>
          </p:txBody>
        </p:sp>
        <p:sp>
          <p:nvSpPr>
            <p:cNvPr id="6" name="Freeform 48"/>
            <p:cNvSpPr/>
            <p:nvPr/>
          </p:nvSpPr>
          <p:spPr bwMode="auto">
            <a:xfrm>
              <a:off x="1092275" y="1918557"/>
              <a:ext cx="3831571" cy="2614036"/>
            </a:xfrm>
            <a:custGeom>
              <a:avLst/>
              <a:gdLst>
                <a:gd name="T0" fmla="*/ 40 w 1414"/>
                <a:gd name="T1" fmla="*/ 964 h 964"/>
                <a:gd name="T2" fmla="*/ 0 w 1414"/>
                <a:gd name="T3" fmla="*/ 924 h 964"/>
                <a:gd name="T4" fmla="*/ 0 w 1414"/>
                <a:gd name="T5" fmla="*/ 40 h 964"/>
                <a:gd name="T6" fmla="*/ 40 w 1414"/>
                <a:gd name="T7" fmla="*/ 0 h 964"/>
                <a:gd name="T8" fmla="*/ 1373 w 1414"/>
                <a:gd name="T9" fmla="*/ 0 h 964"/>
                <a:gd name="T10" fmla="*/ 1414 w 1414"/>
                <a:gd name="T11" fmla="*/ 40 h 964"/>
                <a:gd name="T12" fmla="*/ 1414 w 1414"/>
                <a:gd name="T13" fmla="*/ 924 h 964"/>
                <a:gd name="T14" fmla="*/ 1373 w 1414"/>
                <a:gd name="T15" fmla="*/ 964 h 964"/>
                <a:gd name="T16" fmla="*/ 40 w 1414"/>
                <a:gd name="T17" fmla="*/ 964 h 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4" h="964">
                  <a:moveTo>
                    <a:pt x="40" y="964"/>
                  </a:moveTo>
                  <a:cubicBezTo>
                    <a:pt x="18" y="964"/>
                    <a:pt x="0" y="946"/>
                    <a:pt x="0" y="924"/>
                  </a:cubicBezTo>
                  <a:cubicBezTo>
                    <a:pt x="0" y="40"/>
                    <a:pt x="0" y="40"/>
                    <a:pt x="0" y="40"/>
                  </a:cubicBezTo>
                  <a:cubicBezTo>
                    <a:pt x="0" y="18"/>
                    <a:pt x="18" y="0"/>
                    <a:pt x="40" y="0"/>
                  </a:cubicBezTo>
                  <a:cubicBezTo>
                    <a:pt x="1373" y="0"/>
                    <a:pt x="1373" y="0"/>
                    <a:pt x="1373" y="0"/>
                  </a:cubicBezTo>
                  <a:cubicBezTo>
                    <a:pt x="1396" y="0"/>
                    <a:pt x="1414" y="18"/>
                    <a:pt x="1414" y="40"/>
                  </a:cubicBezTo>
                  <a:cubicBezTo>
                    <a:pt x="1414" y="924"/>
                    <a:pt x="1414" y="924"/>
                    <a:pt x="1414" y="924"/>
                  </a:cubicBezTo>
                  <a:cubicBezTo>
                    <a:pt x="1414" y="946"/>
                    <a:pt x="1396" y="964"/>
                    <a:pt x="1373" y="964"/>
                  </a:cubicBezTo>
                  <a:lnTo>
                    <a:pt x="40" y="964"/>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371600"/>
              <a:endParaRPr lang="id-ID" sz="2700">
                <a:solidFill>
                  <a:srgbClr val="000000"/>
                </a:solidFill>
              </a:endParaRPr>
            </a:p>
          </p:txBody>
        </p:sp>
        <p:sp>
          <p:nvSpPr>
            <p:cNvPr id="7" name="Freeform 49"/>
            <p:cNvSpPr/>
            <p:nvPr/>
          </p:nvSpPr>
          <p:spPr bwMode="auto">
            <a:xfrm>
              <a:off x="1092275" y="4421416"/>
              <a:ext cx="3831571" cy="111179"/>
            </a:xfrm>
            <a:custGeom>
              <a:avLst/>
              <a:gdLst>
                <a:gd name="T0" fmla="*/ 1414 w 1414"/>
                <a:gd name="T1" fmla="*/ 0 h 41"/>
                <a:gd name="T2" fmla="*/ 1396 w 1414"/>
                <a:gd name="T3" fmla="*/ 9 h 41"/>
                <a:gd name="T4" fmla="*/ 18 w 1414"/>
                <a:gd name="T5" fmla="*/ 9 h 41"/>
                <a:gd name="T6" fmla="*/ 0 w 1414"/>
                <a:gd name="T7" fmla="*/ 0 h 41"/>
                <a:gd name="T8" fmla="*/ 0 w 1414"/>
                <a:gd name="T9" fmla="*/ 1 h 41"/>
                <a:gd name="T10" fmla="*/ 40 w 1414"/>
                <a:gd name="T11" fmla="*/ 41 h 41"/>
                <a:gd name="T12" fmla="*/ 1373 w 1414"/>
                <a:gd name="T13" fmla="*/ 41 h 41"/>
                <a:gd name="T14" fmla="*/ 1414 w 1414"/>
                <a:gd name="T15" fmla="*/ 1 h 41"/>
                <a:gd name="T16" fmla="*/ 1414 w 1414"/>
                <a:gd name="T1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4" h="41">
                  <a:moveTo>
                    <a:pt x="1414" y="0"/>
                  </a:moveTo>
                  <a:cubicBezTo>
                    <a:pt x="1409" y="6"/>
                    <a:pt x="1403" y="9"/>
                    <a:pt x="1396" y="9"/>
                  </a:cubicBezTo>
                  <a:cubicBezTo>
                    <a:pt x="18" y="9"/>
                    <a:pt x="18" y="9"/>
                    <a:pt x="18" y="9"/>
                  </a:cubicBezTo>
                  <a:cubicBezTo>
                    <a:pt x="10" y="9"/>
                    <a:pt x="4" y="6"/>
                    <a:pt x="0" y="0"/>
                  </a:cubicBezTo>
                  <a:cubicBezTo>
                    <a:pt x="0" y="1"/>
                    <a:pt x="0" y="1"/>
                    <a:pt x="0" y="1"/>
                  </a:cubicBezTo>
                  <a:cubicBezTo>
                    <a:pt x="0" y="23"/>
                    <a:pt x="18" y="41"/>
                    <a:pt x="40" y="41"/>
                  </a:cubicBezTo>
                  <a:cubicBezTo>
                    <a:pt x="1373" y="41"/>
                    <a:pt x="1373" y="41"/>
                    <a:pt x="1373" y="41"/>
                  </a:cubicBezTo>
                  <a:cubicBezTo>
                    <a:pt x="1396" y="41"/>
                    <a:pt x="1414" y="23"/>
                    <a:pt x="1414" y="1"/>
                  </a:cubicBezTo>
                  <a:lnTo>
                    <a:pt x="1414" y="0"/>
                  </a:lnTo>
                  <a:close/>
                </a:path>
              </a:pathLst>
            </a:custGeom>
            <a:solidFill>
              <a:schemeClr val="tx2">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371600"/>
              <a:endParaRPr lang="id-ID" sz="2700">
                <a:solidFill>
                  <a:srgbClr val="000000"/>
                </a:solidFill>
              </a:endParaRPr>
            </a:p>
          </p:txBody>
        </p:sp>
        <p:sp>
          <p:nvSpPr>
            <p:cNvPr id="8" name="Rectangle 50"/>
            <p:cNvSpPr>
              <a:spLocks noChangeArrowheads="1"/>
            </p:cNvSpPr>
            <p:nvPr/>
          </p:nvSpPr>
          <p:spPr bwMode="auto">
            <a:xfrm>
              <a:off x="609600" y="4494630"/>
              <a:ext cx="4758957" cy="86773"/>
            </a:xfrm>
            <a:prstGeom prst="rect">
              <a:avLst/>
            </a:prstGeom>
            <a:solidFill>
              <a:srgbClr val="D2D6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defTabSz="1371600"/>
              <a:endParaRPr lang="id-ID" sz="2700">
                <a:solidFill>
                  <a:srgbClr val="000000"/>
                </a:solidFill>
              </a:endParaRPr>
            </a:p>
          </p:txBody>
        </p:sp>
        <p:sp>
          <p:nvSpPr>
            <p:cNvPr id="9" name="Freeform 51"/>
            <p:cNvSpPr/>
            <p:nvPr/>
          </p:nvSpPr>
          <p:spPr bwMode="auto">
            <a:xfrm>
              <a:off x="2646053" y="4494630"/>
              <a:ext cx="683337" cy="48810"/>
            </a:xfrm>
            <a:custGeom>
              <a:avLst/>
              <a:gdLst>
                <a:gd name="T0" fmla="*/ 0 w 252"/>
                <a:gd name="T1" fmla="*/ 0 h 18"/>
                <a:gd name="T2" fmla="*/ 22 w 252"/>
                <a:gd name="T3" fmla="*/ 18 h 18"/>
                <a:gd name="T4" fmla="*/ 230 w 252"/>
                <a:gd name="T5" fmla="*/ 18 h 18"/>
                <a:gd name="T6" fmla="*/ 252 w 252"/>
                <a:gd name="T7" fmla="*/ 0 h 18"/>
                <a:gd name="T8" fmla="*/ 0 w 252"/>
                <a:gd name="T9" fmla="*/ 0 h 18"/>
              </a:gdLst>
              <a:ahLst/>
              <a:cxnLst>
                <a:cxn ang="0">
                  <a:pos x="T0" y="T1"/>
                </a:cxn>
                <a:cxn ang="0">
                  <a:pos x="T2" y="T3"/>
                </a:cxn>
                <a:cxn ang="0">
                  <a:pos x="T4" y="T5"/>
                </a:cxn>
                <a:cxn ang="0">
                  <a:pos x="T6" y="T7"/>
                </a:cxn>
                <a:cxn ang="0">
                  <a:pos x="T8" y="T9"/>
                </a:cxn>
              </a:cxnLst>
              <a:rect l="0" t="0" r="r" b="b"/>
              <a:pathLst>
                <a:path w="252" h="18">
                  <a:moveTo>
                    <a:pt x="0" y="0"/>
                  </a:moveTo>
                  <a:cubicBezTo>
                    <a:pt x="2" y="10"/>
                    <a:pt x="11" y="18"/>
                    <a:pt x="22" y="18"/>
                  </a:cubicBezTo>
                  <a:cubicBezTo>
                    <a:pt x="230" y="18"/>
                    <a:pt x="230" y="18"/>
                    <a:pt x="230" y="18"/>
                  </a:cubicBezTo>
                  <a:cubicBezTo>
                    <a:pt x="241" y="18"/>
                    <a:pt x="250" y="10"/>
                    <a:pt x="252" y="0"/>
                  </a:cubicBezTo>
                  <a:lnTo>
                    <a:pt x="0" y="0"/>
                  </a:lnTo>
                  <a:close/>
                </a:path>
              </a:pathLst>
            </a:custGeom>
            <a:solidFill>
              <a:srgbClr val="B3B4B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371600"/>
              <a:endParaRPr lang="id-ID" sz="2700">
                <a:solidFill>
                  <a:srgbClr val="000000"/>
                </a:solidFill>
              </a:endParaRPr>
            </a:p>
          </p:txBody>
        </p:sp>
        <p:sp>
          <p:nvSpPr>
            <p:cNvPr id="10" name="Rectangle 52"/>
            <p:cNvSpPr>
              <a:spLocks noChangeArrowheads="1"/>
            </p:cNvSpPr>
            <p:nvPr/>
          </p:nvSpPr>
          <p:spPr bwMode="auto">
            <a:xfrm>
              <a:off x="1219722" y="2083969"/>
              <a:ext cx="3576675" cy="2258810"/>
            </a:xfrm>
            <a:prstGeom prst="rect">
              <a:avLst/>
            </a:prstGeom>
            <a:solidFill>
              <a:srgbClr val="0C0D1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defTabSz="1371600"/>
              <a:endParaRPr lang="id-ID" sz="2700">
                <a:solidFill>
                  <a:srgbClr val="000000"/>
                </a:solidFill>
              </a:endParaRPr>
            </a:p>
          </p:txBody>
        </p:sp>
        <p:sp>
          <p:nvSpPr>
            <p:cNvPr id="11" name="Rectangle 53"/>
            <p:cNvSpPr>
              <a:spLocks noChangeArrowheads="1"/>
            </p:cNvSpPr>
            <p:nvPr/>
          </p:nvSpPr>
          <p:spPr bwMode="auto">
            <a:xfrm>
              <a:off x="1230568" y="2097527"/>
              <a:ext cx="3552269" cy="2234404"/>
            </a:xfrm>
            <a:prstGeom prst="rect">
              <a:avLst/>
            </a:prstGeom>
            <a:solidFill>
              <a:schemeClr val="bg1">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defTabSz="1371600"/>
              <a:endParaRPr lang="id-ID" sz="2700">
                <a:solidFill>
                  <a:srgbClr val="000000"/>
                </a:solidFill>
              </a:endParaRPr>
            </a:p>
          </p:txBody>
        </p:sp>
        <p:sp>
          <p:nvSpPr>
            <p:cNvPr id="12" name="Oval 54"/>
            <p:cNvSpPr>
              <a:spLocks noChangeArrowheads="1"/>
            </p:cNvSpPr>
            <p:nvPr/>
          </p:nvSpPr>
          <p:spPr bwMode="auto">
            <a:xfrm>
              <a:off x="2985011" y="1989060"/>
              <a:ext cx="40676" cy="40676"/>
            </a:xfrm>
            <a:prstGeom prst="ellipse">
              <a:avLst/>
            </a:prstGeom>
            <a:solidFill>
              <a:srgbClr val="2C2C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371600"/>
              <a:endParaRPr lang="id-ID" sz="2700">
                <a:solidFill>
                  <a:srgbClr val="000000"/>
                </a:solidFill>
              </a:endParaRPr>
            </a:p>
          </p:txBody>
        </p:sp>
        <p:sp>
          <p:nvSpPr>
            <p:cNvPr id="13" name="Oval 55"/>
            <p:cNvSpPr>
              <a:spLocks noChangeArrowheads="1"/>
            </p:cNvSpPr>
            <p:nvPr/>
          </p:nvSpPr>
          <p:spPr bwMode="auto">
            <a:xfrm>
              <a:off x="2985011" y="1986350"/>
              <a:ext cx="40676" cy="37963"/>
            </a:xfrm>
            <a:prstGeom prst="ellipse">
              <a:avLst/>
            </a:prstGeom>
            <a:solidFill>
              <a:srgbClr val="0A0A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371600"/>
              <a:endParaRPr lang="id-ID" sz="2700">
                <a:solidFill>
                  <a:srgbClr val="000000"/>
                </a:solidFill>
              </a:endParaRPr>
            </a:p>
          </p:txBody>
        </p:sp>
        <p:sp>
          <p:nvSpPr>
            <p:cNvPr id="14" name="Oval 56"/>
            <p:cNvSpPr>
              <a:spLocks noChangeArrowheads="1"/>
            </p:cNvSpPr>
            <p:nvPr/>
          </p:nvSpPr>
          <p:spPr bwMode="auto">
            <a:xfrm>
              <a:off x="2993145" y="1991773"/>
              <a:ext cx="24406" cy="27117"/>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371600"/>
              <a:endParaRPr lang="id-ID" sz="2700">
                <a:solidFill>
                  <a:srgbClr val="000000"/>
                </a:solidFill>
              </a:endParaRPr>
            </a:p>
          </p:txBody>
        </p:sp>
        <p:sp>
          <p:nvSpPr>
            <p:cNvPr id="15" name="Oval 57"/>
            <p:cNvSpPr>
              <a:spLocks noChangeArrowheads="1"/>
            </p:cNvSpPr>
            <p:nvPr/>
          </p:nvSpPr>
          <p:spPr bwMode="auto">
            <a:xfrm>
              <a:off x="2998568" y="1999907"/>
              <a:ext cx="13559" cy="13559"/>
            </a:xfrm>
            <a:prstGeom prst="ellipse">
              <a:avLst/>
            </a:prstGeom>
            <a:solidFill>
              <a:srgbClr val="2C99B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371600"/>
              <a:endParaRPr lang="id-ID" sz="2700">
                <a:solidFill>
                  <a:srgbClr val="000000"/>
                </a:solidFill>
              </a:endParaRPr>
            </a:p>
          </p:txBody>
        </p:sp>
        <p:sp>
          <p:nvSpPr>
            <p:cNvPr id="16" name="Freeform 58"/>
            <p:cNvSpPr/>
            <p:nvPr/>
          </p:nvSpPr>
          <p:spPr bwMode="auto">
            <a:xfrm>
              <a:off x="3003991" y="2002620"/>
              <a:ext cx="2713" cy="5423"/>
            </a:xfrm>
            <a:custGeom>
              <a:avLst/>
              <a:gdLst>
                <a:gd name="T0" fmla="*/ 1 w 1"/>
                <a:gd name="T1" fmla="*/ 1 h 2"/>
                <a:gd name="T2" fmla="*/ 1 w 1"/>
                <a:gd name="T3" fmla="*/ 2 h 2"/>
                <a:gd name="T4" fmla="*/ 0 w 1"/>
                <a:gd name="T5" fmla="*/ 1 h 2"/>
                <a:gd name="T6" fmla="*/ 1 w 1"/>
                <a:gd name="T7" fmla="*/ 0 h 2"/>
                <a:gd name="T8" fmla="*/ 1 w 1"/>
                <a:gd name="T9" fmla="*/ 1 h 2"/>
              </a:gdLst>
              <a:ahLst/>
              <a:cxnLst>
                <a:cxn ang="0">
                  <a:pos x="T0" y="T1"/>
                </a:cxn>
                <a:cxn ang="0">
                  <a:pos x="T2" y="T3"/>
                </a:cxn>
                <a:cxn ang="0">
                  <a:pos x="T4" y="T5"/>
                </a:cxn>
                <a:cxn ang="0">
                  <a:pos x="T6" y="T7"/>
                </a:cxn>
                <a:cxn ang="0">
                  <a:pos x="T8" y="T9"/>
                </a:cxn>
              </a:cxnLst>
              <a:rect l="0" t="0" r="r" b="b"/>
              <a:pathLst>
                <a:path w="1" h="2">
                  <a:moveTo>
                    <a:pt x="1" y="1"/>
                  </a:moveTo>
                  <a:lnTo>
                    <a:pt x="1" y="2"/>
                  </a:lnTo>
                  <a:lnTo>
                    <a:pt x="0" y="1"/>
                  </a:lnTo>
                  <a:lnTo>
                    <a:pt x="1" y="0"/>
                  </a:lnTo>
                  <a:lnTo>
                    <a:pt x="1" y="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371600"/>
              <a:endParaRPr lang="id-ID" sz="2700">
                <a:solidFill>
                  <a:srgbClr val="000000"/>
                </a:solidFill>
              </a:endParaRPr>
            </a:p>
          </p:txBody>
        </p:sp>
      </p:grpSp>
      <p:sp>
        <p:nvSpPr>
          <p:cNvPr id="17" name="Picture Placeholder 17"/>
          <p:cNvSpPr>
            <a:spLocks noGrp="1"/>
          </p:cNvSpPr>
          <p:nvPr>
            <p:ph type="pic" sz="quarter" idx="10" hasCustomPrompt="1"/>
          </p:nvPr>
        </p:nvSpPr>
        <p:spPr>
          <a:xfrm>
            <a:off x="1963269" y="3823120"/>
            <a:ext cx="6186990" cy="3882826"/>
          </a:xfrm>
          <a:prstGeom prst="rect">
            <a:avLst/>
          </a:prstGeom>
          <a:solidFill>
            <a:schemeClr val="bg1">
              <a:lumMod val="75000"/>
            </a:schemeClr>
          </a:solidFill>
        </p:spPr>
        <p:txBody>
          <a:bodyPr>
            <a:normAutofit/>
          </a:bodyPr>
          <a:lstStyle>
            <a:lvl1pPr marL="0" indent="0">
              <a:buNone/>
              <a:defRPr sz="1350"/>
            </a:lvl1pPr>
          </a:lstStyle>
          <a:p>
            <a:r>
              <a:rPr lang="en-US"/>
              <a:t>Image Here#</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ne Mock Up#2">
    <p:spTree>
      <p:nvGrpSpPr>
        <p:cNvPr id="1" name=""/>
        <p:cNvGrpSpPr/>
        <p:nvPr/>
      </p:nvGrpSpPr>
      <p:grpSpPr>
        <a:xfrm>
          <a:off x="0" y="0"/>
          <a:ext cx="0" cy="0"/>
          <a:chOff x="0" y="0"/>
          <a:chExt cx="0" cy="0"/>
        </a:xfrm>
      </p:grpSpPr>
      <p:grpSp>
        <p:nvGrpSpPr>
          <p:cNvPr id="2" name="Group 1"/>
          <p:cNvGrpSpPr/>
          <p:nvPr userDrawn="1"/>
        </p:nvGrpSpPr>
        <p:grpSpPr>
          <a:xfrm>
            <a:off x="7600072" y="2845088"/>
            <a:ext cx="3091032" cy="6416070"/>
            <a:chOff x="5065835" y="1896140"/>
            <a:chExt cx="2060330" cy="4276060"/>
          </a:xfrm>
        </p:grpSpPr>
        <p:sp>
          <p:nvSpPr>
            <p:cNvPr id="3" name="Freeform 78"/>
            <p:cNvSpPr/>
            <p:nvPr/>
          </p:nvSpPr>
          <p:spPr bwMode="auto">
            <a:xfrm>
              <a:off x="5065835" y="1896140"/>
              <a:ext cx="2060330" cy="4276060"/>
            </a:xfrm>
            <a:custGeom>
              <a:avLst/>
              <a:gdLst>
                <a:gd name="T0" fmla="*/ 411 w 411"/>
                <a:gd name="T1" fmla="*/ 811 h 853"/>
                <a:gd name="T2" fmla="*/ 369 w 411"/>
                <a:gd name="T3" fmla="*/ 853 h 853"/>
                <a:gd name="T4" fmla="*/ 41 w 411"/>
                <a:gd name="T5" fmla="*/ 853 h 853"/>
                <a:gd name="T6" fmla="*/ 0 w 411"/>
                <a:gd name="T7" fmla="*/ 811 h 853"/>
                <a:gd name="T8" fmla="*/ 0 w 411"/>
                <a:gd name="T9" fmla="*/ 42 h 853"/>
                <a:gd name="T10" fmla="*/ 41 w 411"/>
                <a:gd name="T11" fmla="*/ 0 h 853"/>
                <a:gd name="T12" fmla="*/ 369 w 411"/>
                <a:gd name="T13" fmla="*/ 0 h 853"/>
                <a:gd name="T14" fmla="*/ 411 w 411"/>
                <a:gd name="T15" fmla="*/ 42 h 853"/>
                <a:gd name="T16" fmla="*/ 411 w 411"/>
                <a:gd name="T17" fmla="*/ 811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1" h="853">
                  <a:moveTo>
                    <a:pt x="411" y="811"/>
                  </a:moveTo>
                  <a:cubicBezTo>
                    <a:pt x="411" y="834"/>
                    <a:pt x="392" y="853"/>
                    <a:pt x="369" y="853"/>
                  </a:cubicBezTo>
                  <a:cubicBezTo>
                    <a:pt x="41" y="853"/>
                    <a:pt x="41" y="853"/>
                    <a:pt x="41" y="853"/>
                  </a:cubicBezTo>
                  <a:cubicBezTo>
                    <a:pt x="19" y="853"/>
                    <a:pt x="0" y="834"/>
                    <a:pt x="0" y="811"/>
                  </a:cubicBezTo>
                  <a:cubicBezTo>
                    <a:pt x="0" y="42"/>
                    <a:pt x="0" y="42"/>
                    <a:pt x="0" y="42"/>
                  </a:cubicBezTo>
                  <a:cubicBezTo>
                    <a:pt x="0" y="19"/>
                    <a:pt x="19" y="0"/>
                    <a:pt x="41" y="0"/>
                  </a:cubicBezTo>
                  <a:cubicBezTo>
                    <a:pt x="369" y="0"/>
                    <a:pt x="369" y="0"/>
                    <a:pt x="369" y="0"/>
                  </a:cubicBezTo>
                  <a:cubicBezTo>
                    <a:pt x="392" y="0"/>
                    <a:pt x="411" y="19"/>
                    <a:pt x="411" y="42"/>
                  </a:cubicBezTo>
                  <a:lnTo>
                    <a:pt x="411" y="811"/>
                  </a:lnTo>
                  <a:close/>
                </a:path>
              </a:pathLst>
            </a:cu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371600"/>
              <a:endParaRPr lang="id-ID" sz="2700">
                <a:solidFill>
                  <a:srgbClr val="000000"/>
                </a:solidFill>
              </a:endParaRPr>
            </a:p>
          </p:txBody>
        </p:sp>
        <p:sp>
          <p:nvSpPr>
            <p:cNvPr id="4" name="Freeform 79"/>
            <p:cNvSpPr/>
            <p:nvPr/>
          </p:nvSpPr>
          <p:spPr bwMode="auto">
            <a:xfrm>
              <a:off x="5090901" y="1921206"/>
              <a:ext cx="2010200" cy="4225930"/>
            </a:xfrm>
            <a:custGeom>
              <a:avLst/>
              <a:gdLst>
                <a:gd name="T0" fmla="*/ 36 w 401"/>
                <a:gd name="T1" fmla="*/ 843 h 843"/>
                <a:gd name="T2" fmla="*/ 0 w 401"/>
                <a:gd name="T3" fmla="*/ 806 h 843"/>
                <a:gd name="T4" fmla="*/ 0 w 401"/>
                <a:gd name="T5" fmla="*/ 37 h 843"/>
                <a:gd name="T6" fmla="*/ 36 w 401"/>
                <a:gd name="T7" fmla="*/ 0 h 843"/>
                <a:gd name="T8" fmla="*/ 364 w 401"/>
                <a:gd name="T9" fmla="*/ 0 h 843"/>
                <a:gd name="T10" fmla="*/ 401 w 401"/>
                <a:gd name="T11" fmla="*/ 37 h 843"/>
                <a:gd name="T12" fmla="*/ 401 w 401"/>
                <a:gd name="T13" fmla="*/ 806 h 843"/>
                <a:gd name="T14" fmla="*/ 364 w 401"/>
                <a:gd name="T15" fmla="*/ 843 h 843"/>
                <a:gd name="T16" fmla="*/ 36 w 401"/>
                <a:gd name="T17" fmla="*/ 843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1" h="843">
                  <a:moveTo>
                    <a:pt x="36" y="843"/>
                  </a:moveTo>
                  <a:cubicBezTo>
                    <a:pt x="16" y="843"/>
                    <a:pt x="0" y="827"/>
                    <a:pt x="0" y="806"/>
                  </a:cubicBezTo>
                  <a:cubicBezTo>
                    <a:pt x="0" y="37"/>
                    <a:pt x="0" y="37"/>
                    <a:pt x="0" y="37"/>
                  </a:cubicBezTo>
                  <a:cubicBezTo>
                    <a:pt x="0" y="16"/>
                    <a:pt x="16" y="0"/>
                    <a:pt x="36" y="0"/>
                  </a:cubicBezTo>
                  <a:cubicBezTo>
                    <a:pt x="364" y="0"/>
                    <a:pt x="364" y="0"/>
                    <a:pt x="364" y="0"/>
                  </a:cubicBezTo>
                  <a:cubicBezTo>
                    <a:pt x="385" y="0"/>
                    <a:pt x="401" y="16"/>
                    <a:pt x="401" y="37"/>
                  </a:cubicBezTo>
                  <a:cubicBezTo>
                    <a:pt x="401" y="806"/>
                    <a:pt x="401" y="806"/>
                    <a:pt x="401" y="806"/>
                  </a:cubicBezTo>
                  <a:cubicBezTo>
                    <a:pt x="401" y="827"/>
                    <a:pt x="385" y="843"/>
                    <a:pt x="364" y="843"/>
                  </a:cubicBezTo>
                  <a:lnTo>
                    <a:pt x="36" y="843"/>
                  </a:ln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371600"/>
              <a:endParaRPr lang="id-ID" sz="2700">
                <a:solidFill>
                  <a:srgbClr val="000000"/>
                </a:solidFill>
              </a:endParaRPr>
            </a:p>
          </p:txBody>
        </p:sp>
        <p:sp>
          <p:nvSpPr>
            <p:cNvPr id="5" name="Oval 80"/>
            <p:cNvSpPr>
              <a:spLocks noChangeArrowheads="1"/>
            </p:cNvSpPr>
            <p:nvPr/>
          </p:nvSpPr>
          <p:spPr bwMode="auto">
            <a:xfrm>
              <a:off x="6063416" y="2101673"/>
              <a:ext cx="65170" cy="60156"/>
            </a:xfrm>
            <a:prstGeom prst="ellipse">
              <a:avLst/>
            </a:prstGeom>
            <a:solidFill>
              <a:srgbClr val="2C2C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371600"/>
              <a:endParaRPr lang="id-ID" sz="2700">
                <a:solidFill>
                  <a:srgbClr val="000000"/>
                </a:solidFill>
              </a:endParaRPr>
            </a:p>
          </p:txBody>
        </p:sp>
        <p:sp>
          <p:nvSpPr>
            <p:cNvPr id="6" name="Oval 81"/>
            <p:cNvSpPr>
              <a:spLocks noChangeArrowheads="1"/>
            </p:cNvSpPr>
            <p:nvPr/>
          </p:nvSpPr>
          <p:spPr bwMode="auto">
            <a:xfrm>
              <a:off x="6088479" y="2121725"/>
              <a:ext cx="15040" cy="15040"/>
            </a:xfrm>
            <a:prstGeom prst="ellipse">
              <a:avLst/>
            </a:prstGeom>
            <a:solidFill>
              <a:srgbClr val="2C2C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371600"/>
              <a:endParaRPr lang="id-ID" sz="2700">
                <a:solidFill>
                  <a:srgbClr val="000000"/>
                </a:solidFill>
              </a:endParaRPr>
            </a:p>
          </p:txBody>
        </p:sp>
        <p:sp>
          <p:nvSpPr>
            <p:cNvPr id="7" name="Oval 82"/>
            <p:cNvSpPr>
              <a:spLocks noChangeArrowheads="1"/>
            </p:cNvSpPr>
            <p:nvPr/>
          </p:nvSpPr>
          <p:spPr bwMode="auto">
            <a:xfrm>
              <a:off x="6063416" y="2096658"/>
              <a:ext cx="65170" cy="60156"/>
            </a:xfrm>
            <a:prstGeom prst="ellipse">
              <a:avLst/>
            </a:prstGeom>
            <a:solidFill>
              <a:srgbClr val="0A0A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371600"/>
              <a:endParaRPr lang="id-ID" sz="2700">
                <a:solidFill>
                  <a:srgbClr val="000000"/>
                </a:solidFill>
              </a:endParaRPr>
            </a:p>
          </p:txBody>
        </p:sp>
        <p:sp>
          <p:nvSpPr>
            <p:cNvPr id="8" name="Oval 83"/>
            <p:cNvSpPr>
              <a:spLocks noChangeArrowheads="1"/>
            </p:cNvSpPr>
            <p:nvPr/>
          </p:nvSpPr>
          <p:spPr bwMode="auto">
            <a:xfrm>
              <a:off x="6088479" y="2116711"/>
              <a:ext cx="15040" cy="15040"/>
            </a:xfrm>
            <a:prstGeom prst="ellipse">
              <a:avLst/>
            </a:prstGeom>
            <a:solidFill>
              <a:srgbClr val="0A0A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371600"/>
              <a:endParaRPr lang="id-ID" sz="2700">
                <a:solidFill>
                  <a:srgbClr val="000000"/>
                </a:solidFill>
              </a:endParaRPr>
            </a:p>
          </p:txBody>
        </p:sp>
        <p:sp>
          <p:nvSpPr>
            <p:cNvPr id="9" name="Oval 84"/>
            <p:cNvSpPr>
              <a:spLocks noChangeArrowheads="1"/>
            </p:cNvSpPr>
            <p:nvPr/>
          </p:nvSpPr>
          <p:spPr bwMode="auto">
            <a:xfrm>
              <a:off x="6078453" y="2106685"/>
              <a:ext cx="35092" cy="40103"/>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371600"/>
              <a:endParaRPr lang="id-ID" sz="2700">
                <a:solidFill>
                  <a:srgbClr val="000000"/>
                </a:solidFill>
              </a:endParaRPr>
            </a:p>
          </p:txBody>
        </p:sp>
        <p:sp>
          <p:nvSpPr>
            <p:cNvPr id="10" name="Oval 85"/>
            <p:cNvSpPr>
              <a:spLocks noChangeArrowheads="1"/>
            </p:cNvSpPr>
            <p:nvPr/>
          </p:nvSpPr>
          <p:spPr bwMode="auto">
            <a:xfrm>
              <a:off x="6078453" y="2106685"/>
              <a:ext cx="35092" cy="40103"/>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371600"/>
              <a:endParaRPr lang="id-ID" sz="2700">
                <a:solidFill>
                  <a:srgbClr val="000000"/>
                </a:solidFill>
              </a:endParaRPr>
            </a:p>
          </p:txBody>
        </p:sp>
        <p:sp>
          <p:nvSpPr>
            <p:cNvPr id="11" name="Oval 86"/>
            <p:cNvSpPr>
              <a:spLocks noChangeArrowheads="1"/>
            </p:cNvSpPr>
            <p:nvPr/>
          </p:nvSpPr>
          <p:spPr bwMode="auto">
            <a:xfrm>
              <a:off x="6083468" y="2116711"/>
              <a:ext cx="25066" cy="20052"/>
            </a:xfrm>
            <a:prstGeom prst="ellipse">
              <a:avLst/>
            </a:prstGeom>
            <a:solidFill>
              <a:srgbClr val="2C99B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371600"/>
              <a:endParaRPr lang="id-ID" sz="2700">
                <a:solidFill>
                  <a:srgbClr val="000000"/>
                </a:solidFill>
              </a:endParaRPr>
            </a:p>
          </p:txBody>
        </p:sp>
        <p:sp>
          <p:nvSpPr>
            <p:cNvPr id="12" name="Oval 87"/>
            <p:cNvSpPr>
              <a:spLocks noChangeArrowheads="1"/>
            </p:cNvSpPr>
            <p:nvPr/>
          </p:nvSpPr>
          <p:spPr bwMode="auto">
            <a:xfrm>
              <a:off x="6083468" y="2116711"/>
              <a:ext cx="25066" cy="20052"/>
            </a:xfrm>
            <a:prstGeom prst="ellipse">
              <a:avLst/>
            </a:prstGeom>
            <a:solidFill>
              <a:srgbClr val="2C99B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371600"/>
              <a:endParaRPr lang="id-ID" sz="2700">
                <a:solidFill>
                  <a:srgbClr val="000000"/>
                </a:solidFill>
              </a:endParaRPr>
            </a:p>
          </p:txBody>
        </p:sp>
        <p:sp>
          <p:nvSpPr>
            <p:cNvPr id="13" name="Freeform 88"/>
            <p:cNvSpPr/>
            <p:nvPr/>
          </p:nvSpPr>
          <p:spPr bwMode="auto">
            <a:xfrm>
              <a:off x="6093494" y="2121725"/>
              <a:ext cx="5015" cy="5015"/>
            </a:xfrm>
            <a:custGeom>
              <a:avLst/>
              <a:gdLst>
                <a:gd name="T0" fmla="*/ 1 w 1"/>
                <a:gd name="T1" fmla="*/ 1 h 1"/>
                <a:gd name="T2" fmla="*/ 0 w 1"/>
                <a:gd name="T3" fmla="*/ 1 h 1"/>
                <a:gd name="T4" fmla="*/ 0 w 1"/>
                <a:gd name="T5" fmla="*/ 1 h 1"/>
                <a:gd name="T6" fmla="*/ 0 w 1"/>
                <a:gd name="T7" fmla="*/ 0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1"/>
                  </a:lnTo>
                  <a:lnTo>
                    <a:pt x="0" y="1"/>
                  </a:lnTo>
                  <a:lnTo>
                    <a:pt x="0" y="0"/>
                  </a:lnTo>
                  <a:lnTo>
                    <a:pt x="1" y="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371600"/>
              <a:endParaRPr lang="id-ID" sz="2700">
                <a:solidFill>
                  <a:srgbClr val="000000"/>
                </a:solidFill>
              </a:endParaRPr>
            </a:p>
          </p:txBody>
        </p:sp>
        <p:sp>
          <p:nvSpPr>
            <p:cNvPr id="14" name="Freeform 89"/>
            <p:cNvSpPr/>
            <p:nvPr/>
          </p:nvSpPr>
          <p:spPr bwMode="auto">
            <a:xfrm>
              <a:off x="6093494" y="2121725"/>
              <a:ext cx="5015" cy="5015"/>
            </a:xfrm>
            <a:custGeom>
              <a:avLst/>
              <a:gdLst>
                <a:gd name="T0" fmla="*/ 1 w 1"/>
                <a:gd name="T1" fmla="*/ 1 h 1"/>
                <a:gd name="T2" fmla="*/ 0 w 1"/>
                <a:gd name="T3" fmla="*/ 1 h 1"/>
                <a:gd name="T4" fmla="*/ 0 w 1"/>
                <a:gd name="T5" fmla="*/ 1 h 1"/>
                <a:gd name="T6" fmla="*/ 0 w 1"/>
                <a:gd name="T7" fmla="*/ 0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1"/>
                  </a:lnTo>
                  <a:lnTo>
                    <a:pt x="0" y="1"/>
                  </a:lnTo>
                  <a:lnTo>
                    <a:pt x="0" y="0"/>
                  </a:lnTo>
                  <a:lnTo>
                    <a:pt x="1" y="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371600"/>
              <a:endParaRPr lang="id-ID" sz="2700">
                <a:solidFill>
                  <a:srgbClr val="000000"/>
                </a:solidFill>
              </a:endParaRPr>
            </a:p>
          </p:txBody>
        </p:sp>
        <p:sp>
          <p:nvSpPr>
            <p:cNvPr id="15" name="Oval 90"/>
            <p:cNvSpPr>
              <a:spLocks noChangeArrowheads="1"/>
            </p:cNvSpPr>
            <p:nvPr/>
          </p:nvSpPr>
          <p:spPr bwMode="auto">
            <a:xfrm>
              <a:off x="5933079" y="5721034"/>
              <a:ext cx="325844" cy="325844"/>
            </a:xfrm>
            <a:prstGeom prst="ellipse">
              <a:avLst/>
            </a:prstGeom>
            <a:solidFill>
              <a:srgbClr val="D5D6D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371600"/>
              <a:endParaRPr lang="id-ID" sz="2700">
                <a:solidFill>
                  <a:srgbClr val="000000"/>
                </a:solidFill>
              </a:endParaRPr>
            </a:p>
          </p:txBody>
        </p:sp>
        <p:sp>
          <p:nvSpPr>
            <p:cNvPr id="16" name="Freeform 91"/>
            <p:cNvSpPr/>
            <p:nvPr/>
          </p:nvSpPr>
          <p:spPr bwMode="auto">
            <a:xfrm>
              <a:off x="6013286" y="5801241"/>
              <a:ext cx="165430" cy="165430"/>
            </a:xfrm>
            <a:custGeom>
              <a:avLst/>
              <a:gdLst>
                <a:gd name="T0" fmla="*/ 31 w 33"/>
                <a:gd name="T1" fmla="*/ 22 h 33"/>
                <a:gd name="T2" fmla="*/ 29 w 33"/>
                <a:gd name="T3" fmla="*/ 22 h 33"/>
                <a:gd name="T4" fmla="*/ 22 w 33"/>
                <a:gd name="T5" fmla="*/ 29 h 33"/>
                <a:gd name="T6" fmla="*/ 11 w 33"/>
                <a:gd name="T7" fmla="*/ 29 h 33"/>
                <a:gd name="T8" fmla="*/ 4 w 33"/>
                <a:gd name="T9" fmla="*/ 22 h 33"/>
                <a:gd name="T10" fmla="*/ 4 w 33"/>
                <a:gd name="T11" fmla="*/ 11 h 33"/>
                <a:gd name="T12" fmla="*/ 11 w 33"/>
                <a:gd name="T13" fmla="*/ 4 h 33"/>
                <a:gd name="T14" fmla="*/ 22 w 33"/>
                <a:gd name="T15" fmla="*/ 4 h 33"/>
                <a:gd name="T16" fmla="*/ 29 w 33"/>
                <a:gd name="T17" fmla="*/ 11 h 33"/>
                <a:gd name="T18" fmla="*/ 29 w 33"/>
                <a:gd name="T19" fmla="*/ 22 h 33"/>
                <a:gd name="T20" fmla="*/ 31 w 33"/>
                <a:gd name="T21" fmla="*/ 22 h 33"/>
                <a:gd name="T22" fmla="*/ 33 w 33"/>
                <a:gd name="T23" fmla="*/ 22 h 33"/>
                <a:gd name="T24" fmla="*/ 33 w 33"/>
                <a:gd name="T25" fmla="*/ 11 h 33"/>
                <a:gd name="T26" fmla="*/ 22 w 33"/>
                <a:gd name="T27" fmla="*/ 0 h 33"/>
                <a:gd name="T28" fmla="*/ 11 w 33"/>
                <a:gd name="T29" fmla="*/ 0 h 33"/>
                <a:gd name="T30" fmla="*/ 0 w 33"/>
                <a:gd name="T31" fmla="*/ 11 h 33"/>
                <a:gd name="T32" fmla="*/ 0 w 33"/>
                <a:gd name="T33" fmla="*/ 22 h 33"/>
                <a:gd name="T34" fmla="*/ 11 w 33"/>
                <a:gd name="T35" fmla="*/ 33 h 33"/>
                <a:gd name="T36" fmla="*/ 22 w 33"/>
                <a:gd name="T37" fmla="*/ 33 h 33"/>
                <a:gd name="T38" fmla="*/ 33 w 33"/>
                <a:gd name="T39" fmla="*/ 22 h 33"/>
                <a:gd name="T40" fmla="*/ 31 w 33"/>
                <a:gd name="T41" fmla="*/ 2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 h="33">
                  <a:moveTo>
                    <a:pt x="31" y="22"/>
                  </a:moveTo>
                  <a:cubicBezTo>
                    <a:pt x="29" y="22"/>
                    <a:pt x="29" y="22"/>
                    <a:pt x="29" y="22"/>
                  </a:cubicBezTo>
                  <a:cubicBezTo>
                    <a:pt x="29" y="26"/>
                    <a:pt x="26" y="29"/>
                    <a:pt x="22" y="29"/>
                  </a:cubicBezTo>
                  <a:cubicBezTo>
                    <a:pt x="11" y="29"/>
                    <a:pt x="11" y="29"/>
                    <a:pt x="11" y="29"/>
                  </a:cubicBezTo>
                  <a:cubicBezTo>
                    <a:pt x="7" y="29"/>
                    <a:pt x="4" y="26"/>
                    <a:pt x="4" y="22"/>
                  </a:cubicBezTo>
                  <a:cubicBezTo>
                    <a:pt x="4" y="11"/>
                    <a:pt x="4" y="11"/>
                    <a:pt x="4" y="11"/>
                  </a:cubicBezTo>
                  <a:cubicBezTo>
                    <a:pt x="4" y="7"/>
                    <a:pt x="7" y="4"/>
                    <a:pt x="11" y="4"/>
                  </a:cubicBezTo>
                  <a:cubicBezTo>
                    <a:pt x="22" y="4"/>
                    <a:pt x="22" y="4"/>
                    <a:pt x="22" y="4"/>
                  </a:cubicBezTo>
                  <a:cubicBezTo>
                    <a:pt x="26" y="4"/>
                    <a:pt x="29" y="7"/>
                    <a:pt x="29" y="11"/>
                  </a:cubicBezTo>
                  <a:cubicBezTo>
                    <a:pt x="29" y="22"/>
                    <a:pt x="29" y="22"/>
                    <a:pt x="29" y="22"/>
                  </a:cubicBezTo>
                  <a:cubicBezTo>
                    <a:pt x="31" y="22"/>
                    <a:pt x="31" y="22"/>
                    <a:pt x="31" y="22"/>
                  </a:cubicBezTo>
                  <a:cubicBezTo>
                    <a:pt x="33" y="22"/>
                    <a:pt x="33" y="22"/>
                    <a:pt x="33" y="22"/>
                  </a:cubicBezTo>
                  <a:cubicBezTo>
                    <a:pt x="33" y="11"/>
                    <a:pt x="33" y="11"/>
                    <a:pt x="33" y="11"/>
                  </a:cubicBezTo>
                  <a:cubicBezTo>
                    <a:pt x="33" y="5"/>
                    <a:pt x="28" y="0"/>
                    <a:pt x="22" y="0"/>
                  </a:cubicBezTo>
                  <a:cubicBezTo>
                    <a:pt x="11" y="0"/>
                    <a:pt x="11" y="0"/>
                    <a:pt x="11" y="0"/>
                  </a:cubicBezTo>
                  <a:cubicBezTo>
                    <a:pt x="5" y="0"/>
                    <a:pt x="0" y="5"/>
                    <a:pt x="0" y="11"/>
                  </a:cubicBezTo>
                  <a:cubicBezTo>
                    <a:pt x="0" y="22"/>
                    <a:pt x="0" y="22"/>
                    <a:pt x="0" y="22"/>
                  </a:cubicBezTo>
                  <a:cubicBezTo>
                    <a:pt x="0" y="28"/>
                    <a:pt x="5" y="33"/>
                    <a:pt x="11" y="33"/>
                  </a:cubicBezTo>
                  <a:cubicBezTo>
                    <a:pt x="22" y="33"/>
                    <a:pt x="22" y="33"/>
                    <a:pt x="22" y="33"/>
                  </a:cubicBezTo>
                  <a:cubicBezTo>
                    <a:pt x="28" y="33"/>
                    <a:pt x="33" y="28"/>
                    <a:pt x="33" y="22"/>
                  </a:cubicBezTo>
                  <a:lnTo>
                    <a:pt x="31" y="22"/>
                  </a:lnTo>
                  <a:close/>
                </a:path>
              </a:pathLst>
            </a:custGeom>
            <a:solidFill>
              <a:srgbClr val="F1F2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371600"/>
              <a:endParaRPr lang="id-ID" sz="2700">
                <a:solidFill>
                  <a:srgbClr val="000000"/>
                </a:solidFill>
              </a:endParaRPr>
            </a:p>
          </p:txBody>
        </p:sp>
        <p:sp>
          <p:nvSpPr>
            <p:cNvPr id="17" name="Rectangle 92"/>
            <p:cNvSpPr>
              <a:spLocks noChangeArrowheads="1"/>
            </p:cNvSpPr>
            <p:nvPr/>
          </p:nvSpPr>
          <p:spPr bwMode="auto">
            <a:xfrm>
              <a:off x="5211213" y="2527774"/>
              <a:ext cx="1769578" cy="3093001"/>
            </a:xfrm>
            <a:prstGeom prst="rect">
              <a:avLst/>
            </a:prstGeom>
            <a:solidFill>
              <a:srgbClr val="B3B3B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defTabSz="1371600"/>
              <a:endParaRPr lang="id-ID" sz="2700">
                <a:solidFill>
                  <a:srgbClr val="000000"/>
                </a:solidFill>
              </a:endParaRPr>
            </a:p>
          </p:txBody>
        </p:sp>
        <p:sp>
          <p:nvSpPr>
            <p:cNvPr id="18" name="Rectangle 93"/>
            <p:cNvSpPr>
              <a:spLocks noChangeArrowheads="1"/>
            </p:cNvSpPr>
            <p:nvPr/>
          </p:nvSpPr>
          <p:spPr bwMode="auto">
            <a:xfrm>
              <a:off x="5231265" y="2547826"/>
              <a:ext cx="1729474" cy="3052896"/>
            </a:xfrm>
            <a:prstGeom prst="rect">
              <a:avLst/>
            </a:prstGeom>
            <a:solidFill>
              <a:schemeClr val="tx2">
                <a:lumMod val="50000"/>
              </a:schemeClr>
            </a:solidFill>
            <a:ln>
              <a:noFill/>
            </a:ln>
          </p:spPr>
          <p:txBody>
            <a:bodyPr vert="horz" wrap="square" lIns="91440" tIns="45720" rIns="91440" bIns="45720" numCol="1" anchor="t" anchorCtr="0" compatLnSpc="1"/>
            <a:lstStyle/>
            <a:p>
              <a:pPr defTabSz="1371600"/>
              <a:endParaRPr lang="id-ID" sz="2700">
                <a:solidFill>
                  <a:srgbClr val="000000"/>
                </a:solidFill>
              </a:endParaRPr>
            </a:p>
          </p:txBody>
        </p:sp>
        <p:sp>
          <p:nvSpPr>
            <p:cNvPr id="19" name="Freeform 94"/>
            <p:cNvSpPr/>
            <p:nvPr/>
          </p:nvSpPr>
          <p:spPr bwMode="auto">
            <a:xfrm>
              <a:off x="5943106" y="2247047"/>
              <a:ext cx="365948" cy="85222"/>
            </a:xfrm>
            <a:custGeom>
              <a:avLst/>
              <a:gdLst>
                <a:gd name="T0" fmla="*/ 8 w 73"/>
                <a:gd name="T1" fmla="*/ 17 h 17"/>
                <a:gd name="T2" fmla="*/ 0 w 73"/>
                <a:gd name="T3" fmla="*/ 9 h 17"/>
                <a:gd name="T4" fmla="*/ 8 w 73"/>
                <a:gd name="T5" fmla="*/ 0 h 17"/>
                <a:gd name="T6" fmla="*/ 65 w 73"/>
                <a:gd name="T7" fmla="*/ 0 h 17"/>
                <a:gd name="T8" fmla="*/ 73 w 73"/>
                <a:gd name="T9" fmla="*/ 9 h 17"/>
                <a:gd name="T10" fmla="*/ 65 w 73"/>
                <a:gd name="T11" fmla="*/ 17 h 17"/>
                <a:gd name="T12" fmla="*/ 8 w 73"/>
                <a:gd name="T13" fmla="*/ 17 h 17"/>
              </a:gdLst>
              <a:ahLst/>
              <a:cxnLst>
                <a:cxn ang="0">
                  <a:pos x="T0" y="T1"/>
                </a:cxn>
                <a:cxn ang="0">
                  <a:pos x="T2" y="T3"/>
                </a:cxn>
                <a:cxn ang="0">
                  <a:pos x="T4" y="T5"/>
                </a:cxn>
                <a:cxn ang="0">
                  <a:pos x="T6" y="T7"/>
                </a:cxn>
                <a:cxn ang="0">
                  <a:pos x="T8" y="T9"/>
                </a:cxn>
                <a:cxn ang="0">
                  <a:pos x="T10" y="T11"/>
                </a:cxn>
                <a:cxn ang="0">
                  <a:pos x="T12" y="T13"/>
                </a:cxn>
              </a:cxnLst>
              <a:rect l="0" t="0" r="r" b="b"/>
              <a:pathLst>
                <a:path w="73" h="17">
                  <a:moveTo>
                    <a:pt x="8" y="17"/>
                  </a:moveTo>
                  <a:cubicBezTo>
                    <a:pt x="3" y="17"/>
                    <a:pt x="0" y="13"/>
                    <a:pt x="0" y="9"/>
                  </a:cubicBezTo>
                  <a:cubicBezTo>
                    <a:pt x="0" y="4"/>
                    <a:pt x="3" y="0"/>
                    <a:pt x="8" y="0"/>
                  </a:cubicBezTo>
                  <a:cubicBezTo>
                    <a:pt x="65" y="0"/>
                    <a:pt x="65" y="0"/>
                    <a:pt x="65" y="0"/>
                  </a:cubicBezTo>
                  <a:cubicBezTo>
                    <a:pt x="69" y="0"/>
                    <a:pt x="73" y="4"/>
                    <a:pt x="73" y="9"/>
                  </a:cubicBezTo>
                  <a:cubicBezTo>
                    <a:pt x="73" y="13"/>
                    <a:pt x="69" y="17"/>
                    <a:pt x="65" y="17"/>
                  </a:cubicBezTo>
                  <a:lnTo>
                    <a:pt x="8" y="17"/>
                  </a:lnTo>
                  <a:close/>
                </a:path>
              </a:pathLst>
            </a:cu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371600"/>
              <a:endParaRPr lang="id-ID" sz="2700">
                <a:solidFill>
                  <a:srgbClr val="000000"/>
                </a:solidFill>
              </a:endParaRPr>
            </a:p>
          </p:txBody>
        </p:sp>
        <p:sp>
          <p:nvSpPr>
            <p:cNvPr id="20" name="Freeform 95"/>
            <p:cNvSpPr/>
            <p:nvPr/>
          </p:nvSpPr>
          <p:spPr bwMode="auto">
            <a:xfrm>
              <a:off x="5963157" y="2272114"/>
              <a:ext cx="325844" cy="35092"/>
            </a:xfrm>
            <a:custGeom>
              <a:avLst/>
              <a:gdLst>
                <a:gd name="T0" fmla="*/ 65 w 65"/>
                <a:gd name="T1" fmla="*/ 4 h 7"/>
                <a:gd name="T2" fmla="*/ 61 w 65"/>
                <a:gd name="T3" fmla="*/ 7 h 7"/>
                <a:gd name="T4" fmla="*/ 4 w 65"/>
                <a:gd name="T5" fmla="*/ 7 h 7"/>
                <a:gd name="T6" fmla="*/ 0 w 65"/>
                <a:gd name="T7" fmla="*/ 4 h 7"/>
                <a:gd name="T8" fmla="*/ 4 w 65"/>
                <a:gd name="T9" fmla="*/ 0 h 7"/>
                <a:gd name="T10" fmla="*/ 61 w 65"/>
                <a:gd name="T11" fmla="*/ 0 h 7"/>
                <a:gd name="T12" fmla="*/ 65 w 65"/>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65" h="7">
                  <a:moveTo>
                    <a:pt x="65" y="4"/>
                  </a:moveTo>
                  <a:cubicBezTo>
                    <a:pt x="65" y="6"/>
                    <a:pt x="63" y="7"/>
                    <a:pt x="61" y="7"/>
                  </a:cubicBezTo>
                  <a:cubicBezTo>
                    <a:pt x="4" y="7"/>
                    <a:pt x="4" y="7"/>
                    <a:pt x="4" y="7"/>
                  </a:cubicBezTo>
                  <a:cubicBezTo>
                    <a:pt x="2" y="7"/>
                    <a:pt x="0" y="6"/>
                    <a:pt x="0" y="4"/>
                  </a:cubicBezTo>
                  <a:cubicBezTo>
                    <a:pt x="0" y="2"/>
                    <a:pt x="2" y="0"/>
                    <a:pt x="4" y="0"/>
                  </a:cubicBezTo>
                  <a:cubicBezTo>
                    <a:pt x="61" y="0"/>
                    <a:pt x="61" y="0"/>
                    <a:pt x="61" y="0"/>
                  </a:cubicBezTo>
                  <a:cubicBezTo>
                    <a:pt x="63" y="0"/>
                    <a:pt x="65" y="2"/>
                    <a:pt x="65" y="4"/>
                  </a:cubicBezTo>
                  <a:close/>
                </a:path>
              </a:pathLst>
            </a:custGeom>
            <a:solidFill>
              <a:srgbClr val="B3B3B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371600"/>
              <a:endParaRPr lang="id-ID" sz="2700">
                <a:solidFill>
                  <a:srgbClr val="000000"/>
                </a:solidFill>
              </a:endParaRPr>
            </a:p>
          </p:txBody>
        </p:sp>
        <p:sp>
          <p:nvSpPr>
            <p:cNvPr id="21" name="Oval 96"/>
            <p:cNvSpPr>
              <a:spLocks noChangeArrowheads="1"/>
            </p:cNvSpPr>
            <p:nvPr/>
          </p:nvSpPr>
          <p:spPr bwMode="auto">
            <a:xfrm>
              <a:off x="5822794" y="2262088"/>
              <a:ext cx="55145" cy="55145"/>
            </a:xfrm>
            <a:prstGeom prst="ellipse">
              <a:avLst/>
            </a:pr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371600"/>
              <a:endParaRPr lang="id-ID" sz="2700">
                <a:solidFill>
                  <a:srgbClr val="000000"/>
                </a:solidFill>
              </a:endParaRPr>
            </a:p>
          </p:txBody>
        </p:sp>
      </p:grpSp>
      <p:sp>
        <p:nvSpPr>
          <p:cNvPr id="22" name="Picture Placeholder 17"/>
          <p:cNvSpPr>
            <a:spLocks noGrp="1"/>
          </p:cNvSpPr>
          <p:nvPr>
            <p:ph type="pic" sz="quarter" idx="10" hasCustomPrompt="1"/>
          </p:nvPr>
        </p:nvSpPr>
        <p:spPr>
          <a:xfrm>
            <a:off x="7847582" y="3823087"/>
            <a:ext cx="2592774" cy="4582558"/>
          </a:xfrm>
          <a:prstGeom prst="rect">
            <a:avLst/>
          </a:prstGeom>
          <a:solidFill>
            <a:schemeClr val="bg1">
              <a:lumMod val="75000"/>
            </a:schemeClr>
          </a:solidFill>
        </p:spPr>
        <p:txBody>
          <a:bodyPr>
            <a:normAutofit/>
          </a:bodyPr>
          <a:lstStyle>
            <a:lvl1pPr marL="0" indent="0">
              <a:buNone/>
              <a:defRPr sz="1350"/>
            </a:lvl1pPr>
          </a:lstStyle>
          <a:p>
            <a:r>
              <a:rPr lang="en-US"/>
              <a:t>Image Here#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sktop Mock Up#3">
    <p:spTree>
      <p:nvGrpSpPr>
        <p:cNvPr id="1" name=""/>
        <p:cNvGrpSpPr/>
        <p:nvPr/>
      </p:nvGrpSpPr>
      <p:grpSpPr>
        <a:xfrm>
          <a:off x="0" y="0"/>
          <a:ext cx="0" cy="0"/>
          <a:chOff x="0" y="0"/>
          <a:chExt cx="0" cy="0"/>
        </a:xfrm>
      </p:grpSpPr>
      <p:grpSp>
        <p:nvGrpSpPr>
          <p:cNvPr id="2" name="Group 1"/>
          <p:cNvGrpSpPr/>
          <p:nvPr userDrawn="1"/>
        </p:nvGrpSpPr>
        <p:grpSpPr>
          <a:xfrm>
            <a:off x="4177334" y="3029966"/>
            <a:ext cx="6969505" cy="6346159"/>
            <a:chOff x="369044" y="1942733"/>
            <a:chExt cx="4645530" cy="4229467"/>
          </a:xfrm>
        </p:grpSpPr>
        <p:pic>
          <p:nvPicPr>
            <p:cNvPr id="3" name="Picture 2"/>
            <p:cNvPicPr>
              <a:picLocks noChangeAspect="1"/>
            </p:cNvPicPr>
            <p:nvPr/>
          </p:nvPicPr>
          <p:blipFill>
            <a:blip r:embed="rId2"/>
            <a:srcRect/>
            <a:stretch>
              <a:fillRect/>
            </a:stretch>
          </p:blipFill>
          <p:spPr bwMode="auto">
            <a:xfrm>
              <a:off x="369044" y="1942733"/>
              <a:ext cx="4645530" cy="4229467"/>
            </a:xfrm>
            <a:prstGeom prst="rect">
              <a:avLst/>
            </a:prstGeom>
            <a:noFill/>
            <a:ln w="9525">
              <a:noFill/>
              <a:miter lim="800000"/>
              <a:headEnd/>
              <a:tailEnd/>
            </a:ln>
          </p:spPr>
        </p:pic>
        <p:sp>
          <p:nvSpPr>
            <p:cNvPr id="4" name="Rectangle 3"/>
            <p:cNvSpPr/>
            <p:nvPr/>
          </p:nvSpPr>
          <p:spPr>
            <a:xfrm>
              <a:off x="873102" y="2485170"/>
              <a:ext cx="3767655" cy="20664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endParaRPr lang="en-US" sz="2700">
                <a:solidFill>
                  <a:srgbClr val="FFFFFF"/>
                </a:solidFill>
              </a:endParaRPr>
            </a:p>
          </p:txBody>
        </p:sp>
      </p:grpSp>
      <p:sp>
        <p:nvSpPr>
          <p:cNvPr id="5" name="Picture Placeholder 17"/>
          <p:cNvSpPr>
            <a:spLocks noGrp="1"/>
          </p:cNvSpPr>
          <p:nvPr>
            <p:ph type="pic" sz="quarter" idx="10" hasCustomPrompt="1"/>
          </p:nvPr>
        </p:nvSpPr>
        <p:spPr>
          <a:xfrm>
            <a:off x="4930865" y="3843872"/>
            <a:ext cx="5651973" cy="3100773"/>
          </a:xfrm>
          <a:prstGeom prst="rect">
            <a:avLst/>
          </a:prstGeom>
          <a:solidFill>
            <a:schemeClr val="bg1">
              <a:lumMod val="75000"/>
            </a:schemeClr>
          </a:solidFill>
        </p:spPr>
        <p:txBody>
          <a:bodyPr>
            <a:normAutofit/>
          </a:bodyPr>
          <a:lstStyle>
            <a:lvl1pPr marL="0" indent="0">
              <a:buNone/>
              <a:defRPr sz="1350"/>
            </a:lvl1pPr>
          </a:lstStyle>
          <a:p>
            <a:r>
              <a:rPr lang="en-US"/>
              <a:t>Image Here#</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ouble Image">
    <p:spTree>
      <p:nvGrpSpPr>
        <p:cNvPr id="1" name=""/>
        <p:cNvGrpSpPr/>
        <p:nvPr/>
      </p:nvGrpSpPr>
      <p:grpSpPr>
        <a:xfrm>
          <a:off x="0" y="0"/>
          <a:ext cx="0" cy="0"/>
          <a:chOff x="0" y="0"/>
          <a:chExt cx="0" cy="0"/>
        </a:xfrm>
      </p:grpSpPr>
      <p:sp>
        <p:nvSpPr>
          <p:cNvPr id="2" name="Picture Placeholder 17"/>
          <p:cNvSpPr>
            <a:spLocks noGrp="1"/>
          </p:cNvSpPr>
          <p:nvPr>
            <p:ph type="pic" sz="quarter" idx="10" hasCustomPrompt="1"/>
          </p:nvPr>
        </p:nvSpPr>
        <p:spPr>
          <a:xfrm>
            <a:off x="6425726" y="2858381"/>
            <a:ext cx="2193510" cy="2298535"/>
          </a:xfrm>
          <a:prstGeom prst="rect">
            <a:avLst/>
          </a:prstGeom>
          <a:solidFill>
            <a:schemeClr val="bg1">
              <a:lumMod val="75000"/>
            </a:schemeClr>
          </a:solidFill>
        </p:spPr>
        <p:txBody>
          <a:bodyPr>
            <a:normAutofit/>
          </a:bodyPr>
          <a:lstStyle>
            <a:lvl1pPr marL="0" indent="0">
              <a:buNone/>
              <a:defRPr sz="1350"/>
            </a:lvl1pPr>
          </a:lstStyle>
          <a:p>
            <a:r>
              <a:rPr lang="en-US"/>
              <a:t>Image Here#</a:t>
            </a:r>
          </a:p>
        </p:txBody>
      </p:sp>
      <p:sp>
        <p:nvSpPr>
          <p:cNvPr id="3" name="Picture Placeholder 17"/>
          <p:cNvSpPr>
            <a:spLocks noGrp="1"/>
          </p:cNvSpPr>
          <p:nvPr>
            <p:ph type="pic" sz="quarter" idx="11" hasCustomPrompt="1"/>
          </p:nvPr>
        </p:nvSpPr>
        <p:spPr>
          <a:xfrm>
            <a:off x="8869805" y="2858381"/>
            <a:ext cx="2193510" cy="2298535"/>
          </a:xfrm>
          <a:prstGeom prst="rect">
            <a:avLst/>
          </a:prstGeom>
          <a:solidFill>
            <a:schemeClr val="bg1">
              <a:lumMod val="75000"/>
            </a:schemeClr>
          </a:solidFill>
        </p:spPr>
        <p:txBody>
          <a:bodyPr>
            <a:normAutofit/>
          </a:bodyPr>
          <a:lstStyle>
            <a:lvl1pPr marL="0" indent="0">
              <a:buNone/>
              <a:defRPr sz="1350"/>
            </a:lvl1pPr>
          </a:lstStyle>
          <a:p>
            <a:r>
              <a:rPr lang="en-US"/>
              <a:t>Image Here#</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Big Image">
    <p:spTree>
      <p:nvGrpSpPr>
        <p:cNvPr id="1" name=""/>
        <p:cNvGrpSpPr/>
        <p:nvPr/>
      </p:nvGrpSpPr>
      <p:grpSpPr>
        <a:xfrm>
          <a:off x="0" y="0"/>
          <a:ext cx="0" cy="0"/>
          <a:chOff x="0" y="0"/>
          <a:chExt cx="0" cy="0"/>
        </a:xfrm>
      </p:grpSpPr>
      <p:sp>
        <p:nvSpPr>
          <p:cNvPr id="4" name="Picture Placeholder 13"/>
          <p:cNvSpPr>
            <a:spLocks noGrp="1"/>
          </p:cNvSpPr>
          <p:nvPr>
            <p:ph type="pic" sz="quarter" idx="13"/>
          </p:nvPr>
        </p:nvSpPr>
        <p:spPr>
          <a:xfrm>
            <a:off x="0" y="0"/>
            <a:ext cx="18291175" cy="10290175"/>
          </a:xfrm>
          <a:prstGeom prst="rect">
            <a:avLst/>
          </a:prstGeom>
          <a:effectLst/>
        </p:spPr>
        <p:txBody>
          <a:bodyPr>
            <a:normAutofit/>
          </a:bodyPr>
          <a:lstStyle>
            <a:lvl1pPr marL="0" indent="0">
              <a:buNone/>
              <a:defRPr sz="3150">
                <a:ln>
                  <a:noFill/>
                </a:ln>
                <a:solidFill>
                  <a:schemeClr val="bg1">
                    <a:lumMod val="85000"/>
                  </a:schemeClr>
                </a:solidFill>
              </a:defRPr>
            </a:lvl1p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8_Title Slide">
    <p:spTree>
      <p:nvGrpSpPr>
        <p:cNvPr id="1" name=""/>
        <p:cNvGrpSpPr/>
        <p:nvPr/>
      </p:nvGrpSpPr>
      <p:grpSpPr>
        <a:xfrm>
          <a:off x="0" y="0"/>
          <a:ext cx="0" cy="0"/>
          <a:chOff x="0" y="0"/>
          <a:chExt cx="0" cy="0"/>
        </a:xfrm>
      </p:grpSpPr>
      <p:sp>
        <p:nvSpPr>
          <p:cNvPr id="32" name="Shape 700"/>
          <p:cNvSpPr/>
          <p:nvPr userDrawn="1"/>
        </p:nvSpPr>
        <p:spPr>
          <a:xfrm>
            <a:off x="2855928" y="3602758"/>
            <a:ext cx="465958" cy="721622"/>
          </a:xfrm>
          <a:prstGeom prst="rect">
            <a:avLst/>
          </a:prstGeom>
          <a:solidFill>
            <a:schemeClr val="accent1"/>
          </a:solidFill>
          <a:ln w="12700">
            <a:miter lim="400000"/>
          </a:ln>
        </p:spPr>
        <p:txBody>
          <a:bodyPr lIns="38104" tIns="38104" rIns="38104" bIns="38104" anchor="ctr"/>
          <a:lstStyle/>
          <a:p>
            <a:pPr defTabSz="342265">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sz="4500"/>
          </a:p>
        </p:txBody>
      </p:sp>
      <p:sp>
        <p:nvSpPr>
          <p:cNvPr id="28" name="Shape 697"/>
          <p:cNvSpPr/>
          <p:nvPr userDrawn="1"/>
        </p:nvSpPr>
        <p:spPr>
          <a:xfrm>
            <a:off x="2861534" y="6787842"/>
            <a:ext cx="460353" cy="721622"/>
          </a:xfrm>
          <a:prstGeom prst="rect">
            <a:avLst/>
          </a:prstGeom>
          <a:solidFill>
            <a:schemeClr val="accent1"/>
          </a:solidFill>
          <a:ln w="12700">
            <a:miter lim="400000"/>
          </a:ln>
        </p:spPr>
        <p:txBody>
          <a:bodyPr lIns="38104" tIns="38104" rIns="38104" bIns="38104" anchor="ctr"/>
          <a:lstStyle/>
          <a:p>
            <a:pPr defTabSz="342265">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sz="4500"/>
          </a:p>
        </p:txBody>
      </p:sp>
      <p:sp>
        <p:nvSpPr>
          <p:cNvPr id="29" name="Shape 698"/>
          <p:cNvSpPr/>
          <p:nvPr userDrawn="1"/>
        </p:nvSpPr>
        <p:spPr>
          <a:xfrm>
            <a:off x="10430653" y="3602758"/>
            <a:ext cx="465958" cy="721622"/>
          </a:xfrm>
          <a:prstGeom prst="rect">
            <a:avLst/>
          </a:prstGeom>
          <a:solidFill>
            <a:schemeClr val="accent1"/>
          </a:solidFill>
          <a:ln w="12700">
            <a:miter lim="400000"/>
          </a:ln>
        </p:spPr>
        <p:txBody>
          <a:bodyPr lIns="38104" tIns="38104" rIns="38104" bIns="38104" anchor="ctr"/>
          <a:lstStyle/>
          <a:p>
            <a:pPr defTabSz="342265">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sz="4500"/>
          </a:p>
        </p:txBody>
      </p:sp>
      <p:sp>
        <p:nvSpPr>
          <p:cNvPr id="30" name="Shape 699"/>
          <p:cNvSpPr/>
          <p:nvPr userDrawn="1"/>
        </p:nvSpPr>
        <p:spPr>
          <a:xfrm>
            <a:off x="10436258" y="6790223"/>
            <a:ext cx="460355" cy="721622"/>
          </a:xfrm>
          <a:prstGeom prst="rect">
            <a:avLst/>
          </a:prstGeom>
          <a:solidFill>
            <a:schemeClr val="accent1"/>
          </a:solidFill>
          <a:ln w="12700">
            <a:miter lim="400000"/>
          </a:ln>
        </p:spPr>
        <p:txBody>
          <a:bodyPr lIns="38104" tIns="38104" rIns="38104" bIns="38104" anchor="ctr"/>
          <a:lstStyle/>
          <a:p>
            <a:pPr defTabSz="342265">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sz="4500"/>
          </a:p>
        </p:txBody>
      </p:sp>
      <p:sp>
        <p:nvSpPr>
          <p:cNvPr id="86" name="Picture Placeholder 2"/>
          <p:cNvSpPr>
            <a:spLocks noGrp="1"/>
          </p:cNvSpPr>
          <p:nvPr>
            <p:ph type="pic" sz="quarter" idx="36"/>
          </p:nvPr>
        </p:nvSpPr>
        <p:spPr>
          <a:xfrm>
            <a:off x="8861289" y="3085942"/>
            <a:ext cx="1722819" cy="1722603"/>
          </a:xfrm>
          <a:prstGeom prst="ellipse">
            <a:avLst/>
          </a:prstGeom>
          <a:ln w="19050">
            <a:noFill/>
          </a:ln>
        </p:spPr>
        <p:txBody>
          <a:bodyPr>
            <a:normAutofit/>
          </a:bodyPr>
          <a:lstStyle>
            <a:lvl1pPr marL="0" indent="0">
              <a:buNone/>
              <a:defRPr sz="1800">
                <a:solidFill>
                  <a:schemeClr val="bg1">
                    <a:lumMod val="50000"/>
                  </a:schemeClr>
                </a:solidFill>
                <a:latin typeface="Source Sans Pro Light"/>
              </a:defRPr>
            </a:lvl1pPr>
          </a:lstStyle>
          <a:p>
            <a:endParaRPr lang="en-US" dirty="0"/>
          </a:p>
        </p:txBody>
      </p:sp>
      <p:sp>
        <p:nvSpPr>
          <p:cNvPr id="87" name="Picture Placeholder 2"/>
          <p:cNvSpPr>
            <a:spLocks noGrp="1"/>
          </p:cNvSpPr>
          <p:nvPr>
            <p:ph type="pic" sz="quarter" idx="37"/>
          </p:nvPr>
        </p:nvSpPr>
        <p:spPr>
          <a:xfrm>
            <a:off x="8857555" y="6273407"/>
            <a:ext cx="1722819" cy="1722603"/>
          </a:xfrm>
          <a:prstGeom prst="ellipse">
            <a:avLst/>
          </a:prstGeom>
          <a:ln w="19050">
            <a:noFill/>
          </a:ln>
        </p:spPr>
        <p:txBody>
          <a:bodyPr>
            <a:normAutofit/>
          </a:bodyPr>
          <a:lstStyle>
            <a:lvl1pPr marL="0" indent="0">
              <a:buNone/>
              <a:defRPr sz="1800">
                <a:solidFill>
                  <a:schemeClr val="bg1">
                    <a:lumMod val="50000"/>
                  </a:schemeClr>
                </a:solidFill>
                <a:latin typeface="Source Sans Pro Light"/>
              </a:defRPr>
            </a:lvl1pPr>
          </a:lstStyle>
          <a:p>
            <a:endParaRPr lang="en-US" dirty="0"/>
          </a:p>
        </p:txBody>
      </p:sp>
      <p:sp>
        <p:nvSpPr>
          <p:cNvPr id="64" name="Picture Placeholder 2"/>
          <p:cNvSpPr>
            <a:spLocks noGrp="1"/>
          </p:cNvSpPr>
          <p:nvPr>
            <p:ph type="pic" sz="quarter" idx="29"/>
          </p:nvPr>
        </p:nvSpPr>
        <p:spPr>
          <a:xfrm>
            <a:off x="1275649" y="3085942"/>
            <a:ext cx="1722819" cy="1722603"/>
          </a:xfrm>
          <a:prstGeom prst="ellipse">
            <a:avLst/>
          </a:prstGeom>
          <a:ln w="19050">
            <a:noFill/>
          </a:ln>
        </p:spPr>
        <p:txBody>
          <a:bodyPr>
            <a:normAutofit/>
          </a:bodyPr>
          <a:lstStyle>
            <a:lvl1pPr marL="0" indent="0">
              <a:buNone/>
              <a:defRPr sz="1800">
                <a:solidFill>
                  <a:schemeClr val="bg1">
                    <a:lumMod val="50000"/>
                  </a:schemeClr>
                </a:solidFill>
                <a:latin typeface="Source Sans Pro Light"/>
              </a:defRPr>
            </a:lvl1pPr>
          </a:lstStyle>
          <a:p>
            <a:endParaRPr lang="en-US" dirty="0"/>
          </a:p>
        </p:txBody>
      </p:sp>
      <p:sp>
        <p:nvSpPr>
          <p:cNvPr id="26" name="Picture Placeholder 2"/>
          <p:cNvSpPr>
            <a:spLocks noGrp="1"/>
          </p:cNvSpPr>
          <p:nvPr>
            <p:ph type="pic" sz="quarter" idx="24"/>
          </p:nvPr>
        </p:nvSpPr>
        <p:spPr>
          <a:xfrm>
            <a:off x="1271915" y="6271026"/>
            <a:ext cx="1722819" cy="1722603"/>
          </a:xfrm>
          <a:prstGeom prst="ellipse">
            <a:avLst/>
          </a:prstGeom>
          <a:ln w="19050">
            <a:noFill/>
          </a:ln>
        </p:spPr>
        <p:txBody>
          <a:bodyPr>
            <a:normAutofit/>
          </a:bodyPr>
          <a:lstStyle>
            <a:lvl1pPr marL="0" indent="0">
              <a:buNone/>
              <a:defRPr sz="1800">
                <a:solidFill>
                  <a:schemeClr val="bg1">
                    <a:lumMod val="50000"/>
                  </a:schemeClr>
                </a:solidFill>
                <a:latin typeface="Source Sans Pro Light"/>
              </a:defRPr>
            </a:lvl1pPr>
          </a:lstStyle>
          <a:p>
            <a:endParaRPr lang="en-US" dirty="0"/>
          </a:p>
        </p:txBody>
      </p:sp>
      <p:sp>
        <p:nvSpPr>
          <p:cNvPr id="9" name="Content Placeholder 20"/>
          <p:cNvSpPr>
            <a:spLocks noGrp="1"/>
          </p:cNvSpPr>
          <p:nvPr>
            <p:ph sz="quarter" idx="16" hasCustomPrompt="1"/>
          </p:nvPr>
        </p:nvSpPr>
        <p:spPr>
          <a:xfrm>
            <a:off x="3688730" y="7983818"/>
            <a:ext cx="2401342" cy="343006"/>
          </a:xfrm>
          <a:prstGeom prst="rect">
            <a:avLst/>
          </a:prstGeom>
        </p:spPr>
        <p:txBody>
          <a:bodyPr lIns="0" tIns="0" rIns="0" bIns="0" anchor="ctr">
            <a:normAutofit/>
          </a:bodyPr>
          <a:lstStyle>
            <a:lvl1pPr marL="0" indent="0" algn="l">
              <a:buNone/>
              <a:defRPr sz="1800" b="1">
                <a:solidFill>
                  <a:schemeClr val="accent1"/>
                </a:solidFill>
                <a:latin typeface="Source Sans Pro Light"/>
              </a:defRPr>
            </a:lvl1pPr>
          </a:lstStyle>
          <a:p>
            <a:pPr lvl="0"/>
            <a:r>
              <a:rPr lang="en-GB" dirty="0" err="1"/>
              <a:t>Mr.</a:t>
            </a:r>
            <a:r>
              <a:rPr lang="en-GB" dirty="0"/>
              <a:t> </a:t>
            </a:r>
            <a:r>
              <a:rPr lang="en-GB" dirty="0" err="1"/>
              <a:t>Agem</a:t>
            </a:r>
            <a:endParaRPr lang="en-GB" dirty="0"/>
          </a:p>
        </p:txBody>
      </p:sp>
      <p:sp>
        <p:nvSpPr>
          <p:cNvPr id="10" name="Text Placeholder 17"/>
          <p:cNvSpPr>
            <a:spLocks noGrp="1"/>
          </p:cNvSpPr>
          <p:nvPr>
            <p:ph type="body" sz="quarter" idx="21" hasCustomPrompt="1"/>
          </p:nvPr>
        </p:nvSpPr>
        <p:spPr>
          <a:xfrm>
            <a:off x="3711849" y="6686927"/>
            <a:ext cx="5344704" cy="1029018"/>
          </a:xfrm>
          <a:prstGeom prst="rect">
            <a:avLst/>
          </a:prstGeom>
        </p:spPr>
        <p:txBody>
          <a:bodyPr lIns="0" tIns="0" rIns="0" bIns="0">
            <a:normAutofit/>
          </a:bodyPr>
          <a:lstStyle>
            <a:lvl1pPr marL="0" indent="0" algn="l">
              <a:lnSpc>
                <a:spcPts val="2250"/>
              </a:lnSpc>
              <a:spcBef>
                <a:spcPts val="2250"/>
              </a:spcBef>
              <a:buNone/>
              <a:defRPr sz="1500">
                <a:solidFill>
                  <a:schemeClr val="tx1">
                    <a:lumMod val="65000"/>
                    <a:lumOff val="35000"/>
                  </a:schemeClr>
                </a:solidFill>
                <a:latin typeface="Source Sans Pro Light"/>
              </a:defRPr>
            </a:lvl1pPr>
          </a:lstStyle>
          <a:p>
            <a:pPr lvl="0"/>
            <a:r>
              <a:rPr lang="en-US" dirty="0"/>
              <a:t>“ Body text here or </a:t>
            </a:r>
            <a:r>
              <a:rPr lang="en-US" dirty="0" err="1"/>
              <a:t>pokok</a:t>
            </a:r>
            <a:r>
              <a:rPr lang="en-US" dirty="0"/>
              <a:t> </a:t>
            </a:r>
            <a:r>
              <a:rPr lang="en-US" dirty="0" err="1"/>
              <a:t>jih</a:t>
            </a:r>
            <a:r>
              <a:rPr lang="en-US" dirty="0"/>
              <a:t> </a:t>
            </a:r>
            <a:r>
              <a:rPr lang="en-US" dirty="0" err="1"/>
              <a:t>lon</a:t>
            </a:r>
            <a:r>
              <a:rPr lang="en-US" dirty="0"/>
              <a:t> </a:t>
            </a:r>
            <a:r>
              <a:rPr lang="en-US" dirty="0" err="1"/>
              <a:t>puas</a:t>
            </a:r>
            <a:r>
              <a:rPr lang="en-US" dirty="0"/>
              <a:t> kali </a:t>
            </a:r>
            <a:r>
              <a:rPr lang="en-US" dirty="0" err="1"/>
              <a:t>nyoe</a:t>
            </a:r>
            <a:r>
              <a:rPr lang="en-US" dirty="0"/>
              <a:t> </a:t>
            </a:r>
            <a:r>
              <a:rPr lang="en-US" dirty="0" err="1"/>
              <a:t>lorem</a:t>
            </a:r>
            <a:r>
              <a:rPr lang="en-US" dirty="0"/>
              <a:t> </a:t>
            </a:r>
            <a:r>
              <a:rPr lang="en-US" dirty="0" err="1"/>
              <a:t>ipsum</a:t>
            </a:r>
            <a:r>
              <a:rPr lang="en-US" dirty="0"/>
              <a:t> dolor sit </a:t>
            </a:r>
            <a:r>
              <a:rPr lang="en-US" dirty="0" err="1"/>
              <a:t>amet</a:t>
            </a:r>
            <a:r>
              <a:rPr lang="en-US" dirty="0"/>
              <a:t>, </a:t>
            </a:r>
            <a:r>
              <a:rPr lang="en-US" dirty="0" err="1"/>
              <a:t>lorem</a:t>
            </a:r>
            <a:r>
              <a:rPr lang="en-US" dirty="0"/>
              <a:t> </a:t>
            </a:r>
            <a:r>
              <a:rPr lang="en-US" dirty="0" err="1"/>
              <a:t>tamah</a:t>
            </a:r>
            <a:r>
              <a:rPr lang="en-US" dirty="0"/>
              <a:t> </a:t>
            </a:r>
            <a:r>
              <a:rPr lang="en-US" dirty="0" err="1"/>
              <a:t>ata</a:t>
            </a:r>
            <a:r>
              <a:rPr lang="en-US" dirty="0"/>
              <a:t> </a:t>
            </a:r>
            <a:r>
              <a:rPr lang="en-US" dirty="0" err="1"/>
              <a:t>si</a:t>
            </a:r>
            <a:r>
              <a:rPr lang="en-US" dirty="0"/>
              <a:t> </a:t>
            </a:r>
            <a:r>
              <a:rPr lang="en-US" dirty="0" err="1"/>
              <a:t>memet</a:t>
            </a:r>
            <a:r>
              <a:rPr lang="en-US" dirty="0"/>
              <a:t> </a:t>
            </a:r>
            <a:r>
              <a:rPr lang="en-US" dirty="0" err="1"/>
              <a:t>bacut</a:t>
            </a:r>
            <a:r>
              <a:rPr lang="en-US" dirty="0"/>
              <a:t> </a:t>
            </a:r>
            <a:r>
              <a:rPr lang="en-US" dirty="0" err="1"/>
              <a:t>nyang</a:t>
            </a:r>
            <a:r>
              <a:rPr lang="en-US" dirty="0"/>
              <a:t> </a:t>
            </a:r>
            <a:r>
              <a:rPr lang="en-US" dirty="0" err="1"/>
              <a:t>peunting</a:t>
            </a:r>
            <a:r>
              <a:rPr lang="en-US" dirty="0"/>
              <a:t> </a:t>
            </a:r>
            <a:r>
              <a:rPr lang="en-US" dirty="0" err="1"/>
              <a:t>olah</a:t>
            </a:r>
            <a:r>
              <a:rPr lang="en-US" dirty="0"/>
              <a:t> </a:t>
            </a:r>
            <a:r>
              <a:rPr lang="en-US" dirty="0" err="1"/>
              <a:t>consectetur</a:t>
            </a:r>
            <a:r>
              <a:rPr lang="en-US" dirty="0"/>
              <a:t> </a:t>
            </a:r>
            <a:r>
              <a:rPr lang="en-US" dirty="0" err="1"/>
              <a:t>adipiscing</a:t>
            </a:r>
            <a:r>
              <a:rPr lang="en-US" dirty="0"/>
              <a:t> </a:t>
            </a:r>
            <a:r>
              <a:rPr lang="en-US" dirty="0" err="1"/>
              <a:t>elit</a:t>
            </a:r>
            <a:r>
              <a:rPr lang="en-US" dirty="0"/>
              <a:t> ”</a:t>
            </a:r>
          </a:p>
        </p:txBody>
      </p:sp>
      <p:sp>
        <p:nvSpPr>
          <p:cNvPr id="60" name="Text Placeholder 17"/>
          <p:cNvSpPr>
            <a:spLocks noGrp="1"/>
          </p:cNvSpPr>
          <p:nvPr>
            <p:ph type="body" sz="quarter" idx="25" hasCustomPrompt="1"/>
          </p:nvPr>
        </p:nvSpPr>
        <p:spPr>
          <a:xfrm>
            <a:off x="3688730" y="8385447"/>
            <a:ext cx="2376536" cy="343006"/>
          </a:xfrm>
          <a:prstGeom prst="rect">
            <a:avLst/>
          </a:prstGeom>
        </p:spPr>
        <p:txBody>
          <a:bodyPr lIns="0" tIns="0" rIns="0" bIns="0">
            <a:normAutofit/>
          </a:bodyPr>
          <a:lstStyle>
            <a:lvl1pPr marL="0" indent="0" algn="l">
              <a:lnSpc>
                <a:spcPts val="2250"/>
              </a:lnSpc>
              <a:buNone/>
              <a:defRPr sz="1500">
                <a:solidFill>
                  <a:schemeClr val="tx1">
                    <a:lumMod val="65000"/>
                    <a:lumOff val="35000"/>
                  </a:schemeClr>
                </a:solidFill>
                <a:latin typeface="Source Sans Pro Light"/>
              </a:defRPr>
            </a:lvl1pPr>
          </a:lstStyle>
          <a:p>
            <a:pPr lvl="0"/>
            <a:r>
              <a:rPr lang="en-US" dirty="0"/>
              <a:t>Sales Promotion</a:t>
            </a:r>
          </a:p>
        </p:txBody>
      </p:sp>
      <p:sp>
        <p:nvSpPr>
          <p:cNvPr id="61" name="Content Placeholder 20"/>
          <p:cNvSpPr>
            <a:spLocks noGrp="1"/>
          </p:cNvSpPr>
          <p:nvPr>
            <p:ph sz="quarter" idx="26" hasCustomPrompt="1"/>
          </p:nvPr>
        </p:nvSpPr>
        <p:spPr>
          <a:xfrm>
            <a:off x="3711849" y="4808793"/>
            <a:ext cx="2401342" cy="343006"/>
          </a:xfrm>
          <a:prstGeom prst="rect">
            <a:avLst/>
          </a:prstGeom>
        </p:spPr>
        <p:txBody>
          <a:bodyPr lIns="0" tIns="0" rIns="0" bIns="0" anchor="ctr">
            <a:normAutofit/>
          </a:bodyPr>
          <a:lstStyle>
            <a:lvl1pPr marL="0" indent="0" algn="l">
              <a:buNone/>
              <a:defRPr sz="1800" b="1">
                <a:solidFill>
                  <a:schemeClr val="accent1"/>
                </a:solidFill>
                <a:latin typeface="Source Sans Pro Light"/>
              </a:defRPr>
            </a:lvl1pPr>
          </a:lstStyle>
          <a:p>
            <a:pPr lvl="0"/>
            <a:r>
              <a:rPr lang="en-GB" dirty="0" err="1"/>
              <a:t>Mr.</a:t>
            </a:r>
            <a:r>
              <a:rPr lang="en-GB" dirty="0"/>
              <a:t> </a:t>
            </a:r>
            <a:r>
              <a:rPr lang="en-GB" dirty="0" err="1"/>
              <a:t>Agem</a:t>
            </a:r>
            <a:endParaRPr lang="en-GB" dirty="0"/>
          </a:p>
        </p:txBody>
      </p:sp>
      <p:sp>
        <p:nvSpPr>
          <p:cNvPr id="62" name="Text Placeholder 17"/>
          <p:cNvSpPr>
            <a:spLocks noGrp="1"/>
          </p:cNvSpPr>
          <p:nvPr>
            <p:ph type="body" sz="quarter" idx="27" hasCustomPrompt="1"/>
          </p:nvPr>
        </p:nvSpPr>
        <p:spPr>
          <a:xfrm>
            <a:off x="3711849" y="3511902"/>
            <a:ext cx="5344704" cy="1029018"/>
          </a:xfrm>
          <a:prstGeom prst="rect">
            <a:avLst/>
          </a:prstGeom>
        </p:spPr>
        <p:txBody>
          <a:bodyPr lIns="0" tIns="0" rIns="0" bIns="0">
            <a:normAutofit/>
          </a:bodyPr>
          <a:lstStyle>
            <a:lvl1pPr marL="0" indent="0" algn="l">
              <a:lnSpc>
                <a:spcPts val="2250"/>
              </a:lnSpc>
              <a:spcBef>
                <a:spcPts val="2250"/>
              </a:spcBef>
              <a:buNone/>
              <a:defRPr sz="1500">
                <a:solidFill>
                  <a:schemeClr val="tx1">
                    <a:lumMod val="65000"/>
                    <a:lumOff val="35000"/>
                  </a:schemeClr>
                </a:solidFill>
                <a:latin typeface="Source Sans Pro Light"/>
              </a:defRPr>
            </a:lvl1pPr>
          </a:lstStyle>
          <a:p>
            <a:pPr lvl="0"/>
            <a:r>
              <a:rPr lang="en-US" dirty="0"/>
              <a:t>“ Body text here or </a:t>
            </a:r>
            <a:r>
              <a:rPr lang="en-US" dirty="0" err="1"/>
              <a:t>pokok</a:t>
            </a:r>
            <a:r>
              <a:rPr lang="en-US" dirty="0"/>
              <a:t> </a:t>
            </a:r>
            <a:r>
              <a:rPr lang="en-US" dirty="0" err="1"/>
              <a:t>jih</a:t>
            </a:r>
            <a:r>
              <a:rPr lang="en-US" dirty="0"/>
              <a:t> </a:t>
            </a:r>
            <a:r>
              <a:rPr lang="en-US" dirty="0" err="1"/>
              <a:t>lon</a:t>
            </a:r>
            <a:r>
              <a:rPr lang="en-US" dirty="0"/>
              <a:t> </a:t>
            </a:r>
            <a:r>
              <a:rPr lang="en-US" dirty="0" err="1"/>
              <a:t>puas</a:t>
            </a:r>
            <a:r>
              <a:rPr lang="en-US" dirty="0"/>
              <a:t> kali </a:t>
            </a:r>
            <a:r>
              <a:rPr lang="en-US" dirty="0" err="1"/>
              <a:t>nyoe</a:t>
            </a:r>
            <a:r>
              <a:rPr lang="en-US" dirty="0"/>
              <a:t> </a:t>
            </a:r>
            <a:r>
              <a:rPr lang="en-US" dirty="0" err="1"/>
              <a:t>lorem</a:t>
            </a:r>
            <a:r>
              <a:rPr lang="en-US" dirty="0"/>
              <a:t> </a:t>
            </a:r>
            <a:r>
              <a:rPr lang="en-US" dirty="0" err="1"/>
              <a:t>ipsum</a:t>
            </a:r>
            <a:r>
              <a:rPr lang="en-US" dirty="0"/>
              <a:t> dolor sit </a:t>
            </a:r>
            <a:r>
              <a:rPr lang="en-US" dirty="0" err="1"/>
              <a:t>amet</a:t>
            </a:r>
            <a:r>
              <a:rPr lang="en-US" dirty="0"/>
              <a:t>, </a:t>
            </a:r>
            <a:r>
              <a:rPr lang="en-US" dirty="0" err="1"/>
              <a:t>lorem</a:t>
            </a:r>
            <a:r>
              <a:rPr lang="en-US" dirty="0"/>
              <a:t> </a:t>
            </a:r>
            <a:r>
              <a:rPr lang="en-US" dirty="0" err="1"/>
              <a:t>tamah</a:t>
            </a:r>
            <a:r>
              <a:rPr lang="en-US" dirty="0"/>
              <a:t> </a:t>
            </a:r>
            <a:r>
              <a:rPr lang="en-US" dirty="0" err="1"/>
              <a:t>ata</a:t>
            </a:r>
            <a:r>
              <a:rPr lang="en-US" dirty="0"/>
              <a:t> </a:t>
            </a:r>
            <a:r>
              <a:rPr lang="en-US" dirty="0" err="1"/>
              <a:t>si</a:t>
            </a:r>
            <a:r>
              <a:rPr lang="en-US" dirty="0"/>
              <a:t> </a:t>
            </a:r>
            <a:r>
              <a:rPr lang="en-US" dirty="0" err="1"/>
              <a:t>memet</a:t>
            </a:r>
            <a:r>
              <a:rPr lang="en-US" dirty="0"/>
              <a:t> </a:t>
            </a:r>
            <a:r>
              <a:rPr lang="en-US" dirty="0" err="1"/>
              <a:t>bacut</a:t>
            </a:r>
            <a:r>
              <a:rPr lang="en-US" dirty="0"/>
              <a:t> </a:t>
            </a:r>
            <a:r>
              <a:rPr lang="en-US" dirty="0" err="1"/>
              <a:t>nyang</a:t>
            </a:r>
            <a:r>
              <a:rPr lang="en-US" dirty="0"/>
              <a:t> </a:t>
            </a:r>
            <a:r>
              <a:rPr lang="en-US" dirty="0" err="1"/>
              <a:t>peunting</a:t>
            </a:r>
            <a:r>
              <a:rPr lang="en-US" dirty="0"/>
              <a:t> </a:t>
            </a:r>
            <a:r>
              <a:rPr lang="en-US" dirty="0" err="1"/>
              <a:t>olah</a:t>
            </a:r>
            <a:r>
              <a:rPr lang="en-US" dirty="0"/>
              <a:t> </a:t>
            </a:r>
            <a:r>
              <a:rPr lang="en-US" dirty="0" err="1"/>
              <a:t>consectetur</a:t>
            </a:r>
            <a:r>
              <a:rPr lang="en-US" dirty="0"/>
              <a:t> </a:t>
            </a:r>
            <a:r>
              <a:rPr lang="en-US" dirty="0" err="1"/>
              <a:t>adipiscing</a:t>
            </a:r>
            <a:r>
              <a:rPr lang="en-US" dirty="0"/>
              <a:t> </a:t>
            </a:r>
            <a:r>
              <a:rPr lang="en-US" dirty="0" err="1"/>
              <a:t>elit</a:t>
            </a:r>
            <a:r>
              <a:rPr lang="en-US" dirty="0"/>
              <a:t> ”</a:t>
            </a:r>
          </a:p>
        </p:txBody>
      </p:sp>
      <p:sp>
        <p:nvSpPr>
          <p:cNvPr id="63" name="Text Placeholder 17"/>
          <p:cNvSpPr>
            <a:spLocks noGrp="1"/>
          </p:cNvSpPr>
          <p:nvPr>
            <p:ph type="body" sz="quarter" idx="28" hasCustomPrompt="1"/>
          </p:nvPr>
        </p:nvSpPr>
        <p:spPr>
          <a:xfrm>
            <a:off x="3711849" y="5210422"/>
            <a:ext cx="2376536" cy="343006"/>
          </a:xfrm>
          <a:prstGeom prst="rect">
            <a:avLst/>
          </a:prstGeom>
        </p:spPr>
        <p:txBody>
          <a:bodyPr lIns="0" tIns="0" rIns="0" bIns="0">
            <a:normAutofit/>
          </a:bodyPr>
          <a:lstStyle>
            <a:lvl1pPr marL="0" indent="0" algn="l">
              <a:lnSpc>
                <a:spcPts val="2250"/>
              </a:lnSpc>
              <a:buNone/>
              <a:defRPr sz="1500">
                <a:solidFill>
                  <a:schemeClr val="tx1">
                    <a:lumMod val="65000"/>
                    <a:lumOff val="35000"/>
                  </a:schemeClr>
                </a:solidFill>
                <a:latin typeface="Source Sans Pro Light"/>
              </a:defRPr>
            </a:lvl1pPr>
          </a:lstStyle>
          <a:p>
            <a:pPr lvl="0"/>
            <a:r>
              <a:rPr lang="en-US" dirty="0"/>
              <a:t>Sales Promotion</a:t>
            </a:r>
          </a:p>
        </p:txBody>
      </p:sp>
      <p:sp>
        <p:nvSpPr>
          <p:cNvPr id="65" name="Content Placeholder 20"/>
          <p:cNvSpPr>
            <a:spLocks noGrp="1"/>
          </p:cNvSpPr>
          <p:nvPr>
            <p:ph sz="quarter" idx="30" hasCustomPrompt="1"/>
          </p:nvPr>
        </p:nvSpPr>
        <p:spPr>
          <a:xfrm>
            <a:off x="11251253" y="7983818"/>
            <a:ext cx="2401342" cy="343006"/>
          </a:xfrm>
          <a:prstGeom prst="rect">
            <a:avLst/>
          </a:prstGeom>
        </p:spPr>
        <p:txBody>
          <a:bodyPr lIns="0" tIns="0" rIns="0" bIns="0" anchor="ctr">
            <a:normAutofit/>
          </a:bodyPr>
          <a:lstStyle>
            <a:lvl1pPr marL="0" indent="0" algn="l">
              <a:buNone/>
              <a:defRPr sz="1800" b="1">
                <a:solidFill>
                  <a:schemeClr val="accent1"/>
                </a:solidFill>
                <a:latin typeface="Source Sans Pro Light"/>
              </a:defRPr>
            </a:lvl1pPr>
          </a:lstStyle>
          <a:p>
            <a:pPr lvl="0"/>
            <a:r>
              <a:rPr lang="en-GB" dirty="0" err="1"/>
              <a:t>Mr.</a:t>
            </a:r>
            <a:r>
              <a:rPr lang="en-GB" dirty="0"/>
              <a:t> </a:t>
            </a:r>
            <a:r>
              <a:rPr lang="en-GB" dirty="0" err="1"/>
              <a:t>Agem</a:t>
            </a:r>
            <a:endParaRPr lang="en-GB" dirty="0"/>
          </a:p>
        </p:txBody>
      </p:sp>
      <p:sp>
        <p:nvSpPr>
          <p:cNvPr id="66" name="Text Placeholder 17"/>
          <p:cNvSpPr>
            <a:spLocks noGrp="1"/>
          </p:cNvSpPr>
          <p:nvPr>
            <p:ph type="body" sz="quarter" idx="31" hasCustomPrompt="1"/>
          </p:nvPr>
        </p:nvSpPr>
        <p:spPr>
          <a:xfrm>
            <a:off x="11274372" y="6686927"/>
            <a:ext cx="5344704" cy="1029018"/>
          </a:xfrm>
          <a:prstGeom prst="rect">
            <a:avLst/>
          </a:prstGeom>
        </p:spPr>
        <p:txBody>
          <a:bodyPr lIns="0" tIns="0" rIns="0" bIns="0">
            <a:normAutofit/>
          </a:bodyPr>
          <a:lstStyle>
            <a:lvl1pPr marL="0" indent="0" algn="l">
              <a:lnSpc>
                <a:spcPts val="2250"/>
              </a:lnSpc>
              <a:spcBef>
                <a:spcPts val="2250"/>
              </a:spcBef>
              <a:buNone/>
              <a:defRPr sz="1500">
                <a:solidFill>
                  <a:schemeClr val="tx1">
                    <a:lumMod val="65000"/>
                    <a:lumOff val="35000"/>
                  </a:schemeClr>
                </a:solidFill>
                <a:latin typeface="Source Sans Pro Light"/>
              </a:defRPr>
            </a:lvl1pPr>
          </a:lstStyle>
          <a:p>
            <a:pPr lvl="0"/>
            <a:r>
              <a:rPr lang="en-US" dirty="0"/>
              <a:t>“ Body text here or </a:t>
            </a:r>
            <a:r>
              <a:rPr lang="en-US" dirty="0" err="1"/>
              <a:t>pokok</a:t>
            </a:r>
            <a:r>
              <a:rPr lang="en-US" dirty="0"/>
              <a:t> </a:t>
            </a:r>
            <a:r>
              <a:rPr lang="en-US" dirty="0" err="1"/>
              <a:t>jih</a:t>
            </a:r>
            <a:r>
              <a:rPr lang="en-US" dirty="0"/>
              <a:t> </a:t>
            </a:r>
            <a:r>
              <a:rPr lang="en-US" dirty="0" err="1"/>
              <a:t>lon</a:t>
            </a:r>
            <a:r>
              <a:rPr lang="en-US" dirty="0"/>
              <a:t> </a:t>
            </a:r>
            <a:r>
              <a:rPr lang="en-US" dirty="0" err="1"/>
              <a:t>puas</a:t>
            </a:r>
            <a:r>
              <a:rPr lang="en-US" dirty="0"/>
              <a:t> kali </a:t>
            </a:r>
            <a:r>
              <a:rPr lang="en-US" dirty="0" err="1"/>
              <a:t>nyoe</a:t>
            </a:r>
            <a:r>
              <a:rPr lang="en-US" dirty="0"/>
              <a:t> </a:t>
            </a:r>
            <a:r>
              <a:rPr lang="en-US" dirty="0" err="1"/>
              <a:t>lorem</a:t>
            </a:r>
            <a:r>
              <a:rPr lang="en-US" dirty="0"/>
              <a:t> </a:t>
            </a:r>
            <a:r>
              <a:rPr lang="en-US" dirty="0" err="1"/>
              <a:t>ipsum</a:t>
            </a:r>
            <a:r>
              <a:rPr lang="en-US" dirty="0"/>
              <a:t> dolor sit </a:t>
            </a:r>
            <a:r>
              <a:rPr lang="en-US" dirty="0" err="1"/>
              <a:t>amet</a:t>
            </a:r>
            <a:r>
              <a:rPr lang="en-US" dirty="0"/>
              <a:t>, </a:t>
            </a:r>
            <a:r>
              <a:rPr lang="en-US" dirty="0" err="1"/>
              <a:t>lorem</a:t>
            </a:r>
            <a:r>
              <a:rPr lang="en-US" dirty="0"/>
              <a:t> </a:t>
            </a:r>
            <a:r>
              <a:rPr lang="en-US" dirty="0" err="1"/>
              <a:t>tamah</a:t>
            </a:r>
            <a:r>
              <a:rPr lang="en-US" dirty="0"/>
              <a:t> </a:t>
            </a:r>
            <a:r>
              <a:rPr lang="en-US" dirty="0" err="1"/>
              <a:t>ata</a:t>
            </a:r>
            <a:r>
              <a:rPr lang="en-US" dirty="0"/>
              <a:t> </a:t>
            </a:r>
            <a:r>
              <a:rPr lang="en-US" dirty="0" err="1"/>
              <a:t>si</a:t>
            </a:r>
            <a:r>
              <a:rPr lang="en-US" dirty="0"/>
              <a:t> </a:t>
            </a:r>
            <a:r>
              <a:rPr lang="en-US" dirty="0" err="1"/>
              <a:t>memet</a:t>
            </a:r>
            <a:r>
              <a:rPr lang="en-US" dirty="0"/>
              <a:t> </a:t>
            </a:r>
            <a:r>
              <a:rPr lang="en-US" dirty="0" err="1"/>
              <a:t>bacut</a:t>
            </a:r>
            <a:r>
              <a:rPr lang="en-US" dirty="0"/>
              <a:t> </a:t>
            </a:r>
            <a:r>
              <a:rPr lang="en-US" dirty="0" err="1"/>
              <a:t>nyang</a:t>
            </a:r>
            <a:r>
              <a:rPr lang="en-US" dirty="0"/>
              <a:t> </a:t>
            </a:r>
            <a:r>
              <a:rPr lang="en-US" dirty="0" err="1"/>
              <a:t>peunting</a:t>
            </a:r>
            <a:r>
              <a:rPr lang="en-US" dirty="0"/>
              <a:t> </a:t>
            </a:r>
            <a:r>
              <a:rPr lang="en-US" dirty="0" err="1"/>
              <a:t>olah</a:t>
            </a:r>
            <a:r>
              <a:rPr lang="en-US" dirty="0"/>
              <a:t> </a:t>
            </a:r>
            <a:r>
              <a:rPr lang="en-US" dirty="0" err="1"/>
              <a:t>consectetur</a:t>
            </a:r>
            <a:r>
              <a:rPr lang="en-US" dirty="0"/>
              <a:t> </a:t>
            </a:r>
            <a:r>
              <a:rPr lang="en-US" dirty="0" err="1"/>
              <a:t>adipiscing</a:t>
            </a:r>
            <a:r>
              <a:rPr lang="en-US" dirty="0"/>
              <a:t> </a:t>
            </a:r>
            <a:r>
              <a:rPr lang="en-US" dirty="0" err="1"/>
              <a:t>elit</a:t>
            </a:r>
            <a:r>
              <a:rPr lang="en-US" dirty="0"/>
              <a:t> ”</a:t>
            </a:r>
          </a:p>
        </p:txBody>
      </p:sp>
      <p:sp>
        <p:nvSpPr>
          <p:cNvPr id="67" name="Text Placeholder 17"/>
          <p:cNvSpPr>
            <a:spLocks noGrp="1"/>
          </p:cNvSpPr>
          <p:nvPr>
            <p:ph type="body" sz="quarter" idx="32" hasCustomPrompt="1"/>
          </p:nvPr>
        </p:nvSpPr>
        <p:spPr>
          <a:xfrm>
            <a:off x="11251253" y="8385447"/>
            <a:ext cx="2376536" cy="343006"/>
          </a:xfrm>
          <a:prstGeom prst="rect">
            <a:avLst/>
          </a:prstGeom>
        </p:spPr>
        <p:txBody>
          <a:bodyPr lIns="0" tIns="0" rIns="0" bIns="0">
            <a:normAutofit/>
          </a:bodyPr>
          <a:lstStyle>
            <a:lvl1pPr marL="0" indent="0" algn="l">
              <a:lnSpc>
                <a:spcPts val="2250"/>
              </a:lnSpc>
              <a:buNone/>
              <a:defRPr sz="1500">
                <a:solidFill>
                  <a:schemeClr val="tx1">
                    <a:lumMod val="65000"/>
                    <a:lumOff val="35000"/>
                  </a:schemeClr>
                </a:solidFill>
                <a:latin typeface="Source Sans Pro Light"/>
              </a:defRPr>
            </a:lvl1pPr>
          </a:lstStyle>
          <a:p>
            <a:pPr lvl="0"/>
            <a:r>
              <a:rPr lang="en-US" dirty="0"/>
              <a:t>Sales Promotion</a:t>
            </a:r>
          </a:p>
        </p:txBody>
      </p:sp>
      <p:sp>
        <p:nvSpPr>
          <p:cNvPr id="68" name="Content Placeholder 20"/>
          <p:cNvSpPr>
            <a:spLocks noGrp="1"/>
          </p:cNvSpPr>
          <p:nvPr>
            <p:ph sz="quarter" idx="33" hasCustomPrompt="1"/>
          </p:nvPr>
        </p:nvSpPr>
        <p:spPr>
          <a:xfrm>
            <a:off x="11274372" y="4808793"/>
            <a:ext cx="2401342" cy="343006"/>
          </a:xfrm>
          <a:prstGeom prst="rect">
            <a:avLst/>
          </a:prstGeom>
        </p:spPr>
        <p:txBody>
          <a:bodyPr lIns="0" tIns="0" rIns="0" bIns="0" anchor="ctr">
            <a:normAutofit/>
          </a:bodyPr>
          <a:lstStyle>
            <a:lvl1pPr marL="0" indent="0" algn="l">
              <a:buNone/>
              <a:defRPr sz="1800" b="1">
                <a:solidFill>
                  <a:schemeClr val="accent1"/>
                </a:solidFill>
                <a:latin typeface="Source Sans Pro Light"/>
              </a:defRPr>
            </a:lvl1pPr>
          </a:lstStyle>
          <a:p>
            <a:pPr lvl="0"/>
            <a:r>
              <a:rPr lang="en-GB" dirty="0" err="1"/>
              <a:t>Mr.</a:t>
            </a:r>
            <a:r>
              <a:rPr lang="en-GB" dirty="0"/>
              <a:t> </a:t>
            </a:r>
            <a:r>
              <a:rPr lang="en-GB" dirty="0" err="1"/>
              <a:t>Agem</a:t>
            </a:r>
            <a:endParaRPr lang="en-GB" dirty="0"/>
          </a:p>
        </p:txBody>
      </p:sp>
      <p:sp>
        <p:nvSpPr>
          <p:cNvPr id="69" name="Text Placeholder 17"/>
          <p:cNvSpPr>
            <a:spLocks noGrp="1"/>
          </p:cNvSpPr>
          <p:nvPr>
            <p:ph type="body" sz="quarter" idx="34" hasCustomPrompt="1"/>
          </p:nvPr>
        </p:nvSpPr>
        <p:spPr>
          <a:xfrm>
            <a:off x="11274372" y="3511902"/>
            <a:ext cx="5344704" cy="1029018"/>
          </a:xfrm>
          <a:prstGeom prst="rect">
            <a:avLst/>
          </a:prstGeom>
        </p:spPr>
        <p:txBody>
          <a:bodyPr lIns="0" tIns="0" rIns="0" bIns="0">
            <a:normAutofit/>
          </a:bodyPr>
          <a:lstStyle>
            <a:lvl1pPr marL="0" indent="0" algn="l">
              <a:lnSpc>
                <a:spcPts val="2250"/>
              </a:lnSpc>
              <a:spcBef>
                <a:spcPts val="2250"/>
              </a:spcBef>
              <a:buNone/>
              <a:defRPr sz="1500">
                <a:solidFill>
                  <a:schemeClr val="tx1">
                    <a:lumMod val="65000"/>
                    <a:lumOff val="35000"/>
                  </a:schemeClr>
                </a:solidFill>
                <a:latin typeface="Source Sans Pro Light"/>
              </a:defRPr>
            </a:lvl1pPr>
          </a:lstStyle>
          <a:p>
            <a:pPr lvl="0"/>
            <a:r>
              <a:rPr lang="en-US" dirty="0"/>
              <a:t>“ Body text here or </a:t>
            </a:r>
            <a:r>
              <a:rPr lang="en-US" dirty="0" err="1"/>
              <a:t>pokok</a:t>
            </a:r>
            <a:r>
              <a:rPr lang="en-US" dirty="0"/>
              <a:t> </a:t>
            </a:r>
            <a:r>
              <a:rPr lang="en-US" dirty="0" err="1"/>
              <a:t>jih</a:t>
            </a:r>
            <a:r>
              <a:rPr lang="en-US" dirty="0"/>
              <a:t> </a:t>
            </a:r>
            <a:r>
              <a:rPr lang="en-US" dirty="0" err="1"/>
              <a:t>lon</a:t>
            </a:r>
            <a:r>
              <a:rPr lang="en-US" dirty="0"/>
              <a:t> </a:t>
            </a:r>
            <a:r>
              <a:rPr lang="en-US" dirty="0" err="1"/>
              <a:t>puas</a:t>
            </a:r>
            <a:r>
              <a:rPr lang="en-US" dirty="0"/>
              <a:t> kali </a:t>
            </a:r>
            <a:r>
              <a:rPr lang="en-US" dirty="0" err="1"/>
              <a:t>nyoe</a:t>
            </a:r>
            <a:r>
              <a:rPr lang="en-US" dirty="0"/>
              <a:t> </a:t>
            </a:r>
            <a:r>
              <a:rPr lang="en-US" dirty="0" err="1"/>
              <a:t>lorem</a:t>
            </a:r>
            <a:r>
              <a:rPr lang="en-US" dirty="0"/>
              <a:t> </a:t>
            </a:r>
            <a:r>
              <a:rPr lang="en-US" dirty="0" err="1"/>
              <a:t>ipsum</a:t>
            </a:r>
            <a:r>
              <a:rPr lang="en-US" dirty="0"/>
              <a:t> dolor sit </a:t>
            </a:r>
            <a:r>
              <a:rPr lang="en-US" dirty="0" err="1"/>
              <a:t>amet</a:t>
            </a:r>
            <a:r>
              <a:rPr lang="en-US" dirty="0"/>
              <a:t>, </a:t>
            </a:r>
            <a:r>
              <a:rPr lang="en-US" dirty="0" err="1"/>
              <a:t>lorem</a:t>
            </a:r>
            <a:r>
              <a:rPr lang="en-US" dirty="0"/>
              <a:t> </a:t>
            </a:r>
            <a:r>
              <a:rPr lang="en-US" dirty="0" err="1"/>
              <a:t>tamah</a:t>
            </a:r>
            <a:r>
              <a:rPr lang="en-US" dirty="0"/>
              <a:t> </a:t>
            </a:r>
            <a:r>
              <a:rPr lang="en-US" dirty="0" err="1"/>
              <a:t>ata</a:t>
            </a:r>
            <a:r>
              <a:rPr lang="en-US" dirty="0"/>
              <a:t> </a:t>
            </a:r>
            <a:r>
              <a:rPr lang="en-US" dirty="0" err="1"/>
              <a:t>si</a:t>
            </a:r>
            <a:r>
              <a:rPr lang="en-US" dirty="0"/>
              <a:t> </a:t>
            </a:r>
            <a:r>
              <a:rPr lang="en-US" dirty="0" err="1"/>
              <a:t>memet</a:t>
            </a:r>
            <a:r>
              <a:rPr lang="en-US" dirty="0"/>
              <a:t> </a:t>
            </a:r>
            <a:r>
              <a:rPr lang="en-US" dirty="0" err="1"/>
              <a:t>bacut</a:t>
            </a:r>
            <a:r>
              <a:rPr lang="en-US" dirty="0"/>
              <a:t> </a:t>
            </a:r>
            <a:r>
              <a:rPr lang="en-US" dirty="0" err="1"/>
              <a:t>nyang</a:t>
            </a:r>
            <a:r>
              <a:rPr lang="en-US" dirty="0"/>
              <a:t> </a:t>
            </a:r>
            <a:r>
              <a:rPr lang="en-US" dirty="0" err="1"/>
              <a:t>peunting</a:t>
            </a:r>
            <a:r>
              <a:rPr lang="en-US" dirty="0"/>
              <a:t> </a:t>
            </a:r>
            <a:r>
              <a:rPr lang="en-US" dirty="0" err="1"/>
              <a:t>olah</a:t>
            </a:r>
            <a:r>
              <a:rPr lang="en-US" dirty="0"/>
              <a:t> </a:t>
            </a:r>
            <a:r>
              <a:rPr lang="en-US" dirty="0" err="1"/>
              <a:t>consectetur</a:t>
            </a:r>
            <a:r>
              <a:rPr lang="en-US" dirty="0"/>
              <a:t> </a:t>
            </a:r>
            <a:r>
              <a:rPr lang="en-US" dirty="0" err="1"/>
              <a:t>adipiscing</a:t>
            </a:r>
            <a:r>
              <a:rPr lang="en-US" dirty="0"/>
              <a:t> </a:t>
            </a:r>
            <a:r>
              <a:rPr lang="en-US" dirty="0" err="1"/>
              <a:t>elit</a:t>
            </a:r>
            <a:r>
              <a:rPr lang="en-US" dirty="0"/>
              <a:t> ”</a:t>
            </a:r>
          </a:p>
        </p:txBody>
      </p:sp>
      <p:sp>
        <p:nvSpPr>
          <p:cNvPr id="82" name="Text Placeholder 17"/>
          <p:cNvSpPr>
            <a:spLocks noGrp="1"/>
          </p:cNvSpPr>
          <p:nvPr>
            <p:ph type="body" sz="quarter" idx="35" hasCustomPrompt="1"/>
          </p:nvPr>
        </p:nvSpPr>
        <p:spPr>
          <a:xfrm>
            <a:off x="11274372" y="5210422"/>
            <a:ext cx="2376536" cy="343006"/>
          </a:xfrm>
          <a:prstGeom prst="rect">
            <a:avLst/>
          </a:prstGeom>
        </p:spPr>
        <p:txBody>
          <a:bodyPr lIns="0" tIns="0" rIns="0" bIns="0">
            <a:normAutofit/>
          </a:bodyPr>
          <a:lstStyle>
            <a:lvl1pPr marL="0" indent="0" algn="l">
              <a:lnSpc>
                <a:spcPts val="2250"/>
              </a:lnSpc>
              <a:buNone/>
              <a:defRPr sz="1500">
                <a:solidFill>
                  <a:schemeClr val="tx1">
                    <a:lumMod val="65000"/>
                    <a:lumOff val="35000"/>
                  </a:schemeClr>
                </a:solidFill>
                <a:latin typeface="Source Sans Pro Light"/>
              </a:defRPr>
            </a:lvl1pPr>
          </a:lstStyle>
          <a:p>
            <a:pPr lvl="0"/>
            <a:r>
              <a:rPr lang="en-US" dirty="0"/>
              <a:t>Sales Promotion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64"/>
                                        </p:tgtEl>
                                        <p:attrNameLst>
                                          <p:attrName>style.visibility</p:attrName>
                                        </p:attrNameLst>
                                      </p:cBhvr>
                                      <p:to>
                                        <p:strVal val="visible"/>
                                      </p:to>
                                    </p:set>
                                    <p:animEffect transition="in" filter="fade">
                                      <p:cBhvr>
                                        <p:cTn id="7" dur="500"/>
                                        <p:tgtEl>
                                          <p:spTgt spid="6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wipe(left)">
                                      <p:cBhvr>
                                        <p:cTn id="11" dur="500"/>
                                        <p:tgtEl>
                                          <p:spTgt spid="32"/>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62">
                                            <p:txEl>
                                              <p:pRg st="0" end="0"/>
                                            </p:txEl>
                                          </p:spTgt>
                                        </p:tgtEl>
                                        <p:attrNameLst>
                                          <p:attrName>style.visibility</p:attrName>
                                        </p:attrNameLst>
                                      </p:cBhvr>
                                      <p:to>
                                        <p:strVal val="visible"/>
                                      </p:to>
                                    </p:set>
                                    <p:animEffect transition="in" filter="dissolve">
                                      <p:cBhvr>
                                        <p:cTn id="15" dur="500"/>
                                        <p:tgtEl>
                                          <p:spTgt spid="62">
                                            <p:txEl>
                                              <p:pRg st="0" end="0"/>
                                            </p:txEl>
                                          </p:spTgt>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61">
                                            <p:txEl>
                                              <p:pRg st="0" end="0"/>
                                            </p:txEl>
                                          </p:spTgt>
                                        </p:tgtEl>
                                        <p:attrNameLst>
                                          <p:attrName>style.visibility</p:attrName>
                                        </p:attrNameLst>
                                      </p:cBhvr>
                                      <p:to>
                                        <p:strVal val="visible"/>
                                      </p:to>
                                    </p:set>
                                    <p:animEffect transition="in" filter="dissolve">
                                      <p:cBhvr>
                                        <p:cTn id="19" dur="500"/>
                                        <p:tgtEl>
                                          <p:spTgt spid="61">
                                            <p:txEl>
                                              <p:pRg st="0" end="0"/>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63">
                                            <p:txEl>
                                              <p:pRg st="0" end="0"/>
                                            </p:txEl>
                                          </p:spTgt>
                                        </p:tgtEl>
                                        <p:attrNameLst>
                                          <p:attrName>style.visibility</p:attrName>
                                        </p:attrNameLst>
                                      </p:cBhvr>
                                      <p:to>
                                        <p:strVal val="visible"/>
                                      </p:to>
                                    </p:set>
                                    <p:animEffect transition="in" filter="dissolve">
                                      <p:cBhvr>
                                        <p:cTn id="22" dur="500"/>
                                        <p:tgtEl>
                                          <p:spTgt spid="63">
                                            <p:txEl>
                                              <p:pRg st="0" end="0"/>
                                            </p:txEl>
                                          </p:spTgt>
                                        </p:tgtEl>
                                      </p:cBhvr>
                                    </p:animEffect>
                                  </p:childTnLst>
                                </p:cTn>
                              </p:par>
                            </p:childTnLst>
                          </p:cTn>
                        </p:par>
                        <p:par>
                          <p:cTn id="23" fill="hold">
                            <p:stCondLst>
                              <p:cond delay="2000"/>
                            </p:stCondLst>
                            <p:childTnLst>
                              <p:par>
                                <p:cTn id="24" presetID="10" presetClass="entr" presetSubtype="0" fill="hold" grpId="0" nodeType="afterEffect" nodePh="1">
                                  <p:stCondLst>
                                    <p:cond delay="0"/>
                                  </p:stCondLst>
                                  <p:endCondLst>
                                    <p:cond evt="begin" delay="0">
                                      <p:tn val="24"/>
                                    </p:cond>
                                  </p:endCondLst>
                                  <p:childTnLst>
                                    <p:set>
                                      <p:cBhvr>
                                        <p:cTn id="25" dur="1" fill="hold">
                                          <p:stCondLst>
                                            <p:cond delay="0"/>
                                          </p:stCondLst>
                                        </p:cTn>
                                        <p:tgtEl>
                                          <p:spTgt spid="86"/>
                                        </p:tgtEl>
                                        <p:attrNameLst>
                                          <p:attrName>style.visibility</p:attrName>
                                        </p:attrNameLst>
                                      </p:cBhvr>
                                      <p:to>
                                        <p:strVal val="visible"/>
                                      </p:to>
                                    </p:set>
                                    <p:animEffect transition="in" filter="fade">
                                      <p:cBhvr>
                                        <p:cTn id="26" dur="500"/>
                                        <p:tgtEl>
                                          <p:spTgt spid="86"/>
                                        </p:tgtEl>
                                      </p:cBhvr>
                                    </p:animEffect>
                                  </p:childTnLst>
                                </p:cTn>
                              </p:par>
                            </p:childTnLst>
                          </p:cTn>
                        </p:par>
                        <p:par>
                          <p:cTn id="27" fill="hold">
                            <p:stCondLst>
                              <p:cond delay="2500"/>
                            </p:stCondLst>
                            <p:childTnLst>
                              <p:par>
                                <p:cTn id="28" presetID="22" presetClass="entr" presetSubtype="8" fill="hold" grpId="0" nodeType="after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wipe(left)">
                                      <p:cBhvr>
                                        <p:cTn id="30" dur="500"/>
                                        <p:tgtEl>
                                          <p:spTgt spid="29"/>
                                        </p:tgtEl>
                                      </p:cBhvr>
                                    </p:animEffect>
                                  </p:childTnLst>
                                </p:cTn>
                              </p:par>
                            </p:childTnLst>
                          </p:cTn>
                        </p:par>
                        <p:par>
                          <p:cTn id="31" fill="hold">
                            <p:stCondLst>
                              <p:cond delay="3000"/>
                            </p:stCondLst>
                            <p:childTnLst>
                              <p:par>
                                <p:cTn id="32" presetID="9" presetClass="entr" presetSubtype="0" fill="hold" grpId="0" nodeType="afterEffect">
                                  <p:stCondLst>
                                    <p:cond delay="0"/>
                                  </p:stCondLst>
                                  <p:childTnLst>
                                    <p:set>
                                      <p:cBhvr>
                                        <p:cTn id="33" dur="1" fill="hold">
                                          <p:stCondLst>
                                            <p:cond delay="0"/>
                                          </p:stCondLst>
                                        </p:cTn>
                                        <p:tgtEl>
                                          <p:spTgt spid="69">
                                            <p:txEl>
                                              <p:pRg st="0" end="0"/>
                                            </p:txEl>
                                          </p:spTgt>
                                        </p:tgtEl>
                                        <p:attrNameLst>
                                          <p:attrName>style.visibility</p:attrName>
                                        </p:attrNameLst>
                                      </p:cBhvr>
                                      <p:to>
                                        <p:strVal val="visible"/>
                                      </p:to>
                                    </p:set>
                                    <p:animEffect transition="in" filter="dissolve">
                                      <p:cBhvr>
                                        <p:cTn id="34" dur="500"/>
                                        <p:tgtEl>
                                          <p:spTgt spid="69">
                                            <p:txEl>
                                              <p:pRg st="0" end="0"/>
                                            </p:txEl>
                                          </p:spTgt>
                                        </p:tgtEl>
                                      </p:cBhvr>
                                    </p:animEffect>
                                  </p:childTnLst>
                                </p:cTn>
                              </p:par>
                            </p:childTnLst>
                          </p:cTn>
                        </p:par>
                        <p:par>
                          <p:cTn id="35" fill="hold">
                            <p:stCondLst>
                              <p:cond delay="3500"/>
                            </p:stCondLst>
                            <p:childTnLst>
                              <p:par>
                                <p:cTn id="36" presetID="9" presetClass="entr" presetSubtype="0" fill="hold" grpId="0" nodeType="afterEffect">
                                  <p:stCondLst>
                                    <p:cond delay="0"/>
                                  </p:stCondLst>
                                  <p:childTnLst>
                                    <p:set>
                                      <p:cBhvr>
                                        <p:cTn id="37" dur="1" fill="hold">
                                          <p:stCondLst>
                                            <p:cond delay="0"/>
                                          </p:stCondLst>
                                        </p:cTn>
                                        <p:tgtEl>
                                          <p:spTgt spid="68">
                                            <p:txEl>
                                              <p:pRg st="0" end="0"/>
                                            </p:txEl>
                                          </p:spTgt>
                                        </p:tgtEl>
                                        <p:attrNameLst>
                                          <p:attrName>style.visibility</p:attrName>
                                        </p:attrNameLst>
                                      </p:cBhvr>
                                      <p:to>
                                        <p:strVal val="visible"/>
                                      </p:to>
                                    </p:set>
                                    <p:animEffect transition="in" filter="dissolve">
                                      <p:cBhvr>
                                        <p:cTn id="38" dur="500"/>
                                        <p:tgtEl>
                                          <p:spTgt spid="68">
                                            <p:txEl>
                                              <p:pRg st="0" end="0"/>
                                            </p:txEl>
                                          </p:spTgt>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82">
                                            <p:txEl>
                                              <p:pRg st="0" end="0"/>
                                            </p:txEl>
                                          </p:spTgt>
                                        </p:tgtEl>
                                        <p:attrNameLst>
                                          <p:attrName>style.visibility</p:attrName>
                                        </p:attrNameLst>
                                      </p:cBhvr>
                                      <p:to>
                                        <p:strVal val="visible"/>
                                      </p:to>
                                    </p:set>
                                    <p:animEffect transition="in" filter="dissolve">
                                      <p:cBhvr>
                                        <p:cTn id="41" dur="500"/>
                                        <p:tgtEl>
                                          <p:spTgt spid="82">
                                            <p:txEl>
                                              <p:pRg st="0" end="0"/>
                                            </p:txEl>
                                          </p:spTgt>
                                        </p:tgtEl>
                                      </p:cBhvr>
                                    </p:animEffect>
                                  </p:childTnLst>
                                </p:cTn>
                              </p:par>
                            </p:childTnLst>
                          </p:cTn>
                        </p:par>
                        <p:par>
                          <p:cTn id="42" fill="hold">
                            <p:stCondLst>
                              <p:cond delay="4000"/>
                            </p:stCondLst>
                            <p:childTnLst>
                              <p:par>
                                <p:cTn id="43" presetID="10" presetClass="entr" presetSubtype="0" fill="hold" grpId="0" nodeType="afterEffect" nodePh="1">
                                  <p:stCondLst>
                                    <p:cond delay="0"/>
                                  </p:stCondLst>
                                  <p:endCondLst>
                                    <p:cond evt="begin" delay="0">
                                      <p:tn val="43"/>
                                    </p:cond>
                                  </p:endCondLst>
                                  <p:childTnLst>
                                    <p:set>
                                      <p:cBhvr>
                                        <p:cTn id="44" dur="1" fill="hold">
                                          <p:stCondLst>
                                            <p:cond delay="0"/>
                                          </p:stCondLst>
                                        </p:cTn>
                                        <p:tgtEl>
                                          <p:spTgt spid="26"/>
                                        </p:tgtEl>
                                        <p:attrNameLst>
                                          <p:attrName>style.visibility</p:attrName>
                                        </p:attrNameLst>
                                      </p:cBhvr>
                                      <p:to>
                                        <p:strVal val="visible"/>
                                      </p:to>
                                    </p:set>
                                    <p:animEffect transition="in" filter="fade">
                                      <p:cBhvr>
                                        <p:cTn id="45" dur="500"/>
                                        <p:tgtEl>
                                          <p:spTgt spid="26"/>
                                        </p:tgtEl>
                                      </p:cBhvr>
                                    </p:animEffect>
                                  </p:childTnLst>
                                </p:cTn>
                              </p:par>
                            </p:childTnLst>
                          </p:cTn>
                        </p:par>
                        <p:par>
                          <p:cTn id="46" fill="hold">
                            <p:stCondLst>
                              <p:cond delay="4500"/>
                            </p:stCondLst>
                            <p:childTnLst>
                              <p:par>
                                <p:cTn id="47" presetID="22" presetClass="entr" presetSubtype="8" fill="hold" grpId="0" nodeType="after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wipe(left)">
                                      <p:cBhvr>
                                        <p:cTn id="49" dur="500"/>
                                        <p:tgtEl>
                                          <p:spTgt spid="28"/>
                                        </p:tgtEl>
                                      </p:cBhvr>
                                    </p:animEffect>
                                  </p:childTnLst>
                                </p:cTn>
                              </p:par>
                            </p:childTnLst>
                          </p:cTn>
                        </p:par>
                        <p:par>
                          <p:cTn id="50" fill="hold">
                            <p:stCondLst>
                              <p:cond delay="5000"/>
                            </p:stCondLst>
                            <p:childTnLst>
                              <p:par>
                                <p:cTn id="51" presetID="9" presetClass="entr" presetSubtype="0" fill="hold" grpId="0" nodeType="afterEffect">
                                  <p:stCondLst>
                                    <p:cond delay="0"/>
                                  </p:stCondLst>
                                  <p:childTnLst>
                                    <p:set>
                                      <p:cBhvr>
                                        <p:cTn id="52" dur="1" fill="hold">
                                          <p:stCondLst>
                                            <p:cond delay="0"/>
                                          </p:stCondLst>
                                        </p:cTn>
                                        <p:tgtEl>
                                          <p:spTgt spid="10">
                                            <p:txEl>
                                              <p:pRg st="0" end="0"/>
                                            </p:txEl>
                                          </p:spTgt>
                                        </p:tgtEl>
                                        <p:attrNameLst>
                                          <p:attrName>style.visibility</p:attrName>
                                        </p:attrNameLst>
                                      </p:cBhvr>
                                      <p:to>
                                        <p:strVal val="visible"/>
                                      </p:to>
                                    </p:set>
                                    <p:animEffect transition="in" filter="dissolve">
                                      <p:cBhvr>
                                        <p:cTn id="53" dur="500"/>
                                        <p:tgtEl>
                                          <p:spTgt spid="10">
                                            <p:txEl>
                                              <p:pRg st="0" end="0"/>
                                            </p:txEl>
                                          </p:spTgt>
                                        </p:tgtEl>
                                      </p:cBhvr>
                                    </p:animEffect>
                                  </p:childTnLst>
                                </p:cTn>
                              </p:par>
                            </p:childTnLst>
                          </p:cTn>
                        </p:par>
                        <p:par>
                          <p:cTn id="54" fill="hold">
                            <p:stCondLst>
                              <p:cond delay="5500"/>
                            </p:stCondLst>
                            <p:childTnLst>
                              <p:par>
                                <p:cTn id="55" presetID="9" presetClass="entr" presetSubtype="0" fill="hold" grpId="0" nodeType="afterEffect">
                                  <p:stCondLst>
                                    <p:cond delay="0"/>
                                  </p:stCondLst>
                                  <p:childTnLst>
                                    <p:set>
                                      <p:cBhvr>
                                        <p:cTn id="56" dur="1" fill="hold">
                                          <p:stCondLst>
                                            <p:cond delay="0"/>
                                          </p:stCondLst>
                                        </p:cTn>
                                        <p:tgtEl>
                                          <p:spTgt spid="9">
                                            <p:txEl>
                                              <p:pRg st="0" end="0"/>
                                            </p:txEl>
                                          </p:spTgt>
                                        </p:tgtEl>
                                        <p:attrNameLst>
                                          <p:attrName>style.visibility</p:attrName>
                                        </p:attrNameLst>
                                      </p:cBhvr>
                                      <p:to>
                                        <p:strVal val="visible"/>
                                      </p:to>
                                    </p:set>
                                    <p:animEffect transition="in" filter="dissolve">
                                      <p:cBhvr>
                                        <p:cTn id="57" dur="500"/>
                                        <p:tgtEl>
                                          <p:spTgt spid="9">
                                            <p:txEl>
                                              <p:pRg st="0" end="0"/>
                                            </p:txEl>
                                          </p:spTgt>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60">
                                            <p:txEl>
                                              <p:pRg st="0" end="0"/>
                                            </p:txEl>
                                          </p:spTgt>
                                        </p:tgtEl>
                                        <p:attrNameLst>
                                          <p:attrName>style.visibility</p:attrName>
                                        </p:attrNameLst>
                                      </p:cBhvr>
                                      <p:to>
                                        <p:strVal val="visible"/>
                                      </p:to>
                                    </p:set>
                                    <p:animEffect transition="in" filter="dissolve">
                                      <p:cBhvr>
                                        <p:cTn id="60" dur="500"/>
                                        <p:tgtEl>
                                          <p:spTgt spid="60">
                                            <p:txEl>
                                              <p:pRg st="0" end="0"/>
                                            </p:txEl>
                                          </p:spTgt>
                                        </p:tgtEl>
                                      </p:cBhvr>
                                    </p:animEffect>
                                  </p:childTnLst>
                                </p:cTn>
                              </p:par>
                            </p:childTnLst>
                          </p:cTn>
                        </p:par>
                        <p:par>
                          <p:cTn id="61" fill="hold">
                            <p:stCondLst>
                              <p:cond delay="6000"/>
                            </p:stCondLst>
                            <p:childTnLst>
                              <p:par>
                                <p:cTn id="62" presetID="10" presetClass="entr" presetSubtype="0" fill="hold" grpId="0" nodeType="afterEffect" nodePh="1">
                                  <p:stCondLst>
                                    <p:cond delay="0"/>
                                  </p:stCondLst>
                                  <p:endCondLst>
                                    <p:cond evt="begin" delay="0">
                                      <p:tn val="62"/>
                                    </p:cond>
                                  </p:endCondLst>
                                  <p:childTnLst>
                                    <p:set>
                                      <p:cBhvr>
                                        <p:cTn id="63" dur="1" fill="hold">
                                          <p:stCondLst>
                                            <p:cond delay="0"/>
                                          </p:stCondLst>
                                        </p:cTn>
                                        <p:tgtEl>
                                          <p:spTgt spid="87"/>
                                        </p:tgtEl>
                                        <p:attrNameLst>
                                          <p:attrName>style.visibility</p:attrName>
                                        </p:attrNameLst>
                                      </p:cBhvr>
                                      <p:to>
                                        <p:strVal val="visible"/>
                                      </p:to>
                                    </p:set>
                                    <p:animEffect transition="in" filter="fade">
                                      <p:cBhvr>
                                        <p:cTn id="64" dur="500"/>
                                        <p:tgtEl>
                                          <p:spTgt spid="87"/>
                                        </p:tgtEl>
                                      </p:cBhvr>
                                    </p:animEffect>
                                  </p:childTnLst>
                                </p:cTn>
                              </p:par>
                            </p:childTnLst>
                          </p:cTn>
                        </p:par>
                        <p:par>
                          <p:cTn id="65" fill="hold">
                            <p:stCondLst>
                              <p:cond delay="6500"/>
                            </p:stCondLst>
                            <p:childTnLst>
                              <p:par>
                                <p:cTn id="66" presetID="22" presetClass="entr" presetSubtype="8" fill="hold" grpId="0" nodeType="afterEffect">
                                  <p:stCondLst>
                                    <p:cond delay="0"/>
                                  </p:stCondLst>
                                  <p:childTnLst>
                                    <p:set>
                                      <p:cBhvr>
                                        <p:cTn id="67" dur="1" fill="hold">
                                          <p:stCondLst>
                                            <p:cond delay="0"/>
                                          </p:stCondLst>
                                        </p:cTn>
                                        <p:tgtEl>
                                          <p:spTgt spid="30"/>
                                        </p:tgtEl>
                                        <p:attrNameLst>
                                          <p:attrName>style.visibility</p:attrName>
                                        </p:attrNameLst>
                                      </p:cBhvr>
                                      <p:to>
                                        <p:strVal val="visible"/>
                                      </p:to>
                                    </p:set>
                                    <p:animEffect transition="in" filter="wipe(left)">
                                      <p:cBhvr>
                                        <p:cTn id="68" dur="500"/>
                                        <p:tgtEl>
                                          <p:spTgt spid="30"/>
                                        </p:tgtEl>
                                      </p:cBhvr>
                                    </p:animEffect>
                                  </p:childTnLst>
                                </p:cTn>
                              </p:par>
                            </p:childTnLst>
                          </p:cTn>
                        </p:par>
                        <p:par>
                          <p:cTn id="69" fill="hold">
                            <p:stCondLst>
                              <p:cond delay="7000"/>
                            </p:stCondLst>
                            <p:childTnLst>
                              <p:par>
                                <p:cTn id="70" presetID="9" presetClass="entr" presetSubtype="0" fill="hold" grpId="0" nodeType="afterEffect">
                                  <p:stCondLst>
                                    <p:cond delay="0"/>
                                  </p:stCondLst>
                                  <p:childTnLst>
                                    <p:set>
                                      <p:cBhvr>
                                        <p:cTn id="71" dur="1" fill="hold">
                                          <p:stCondLst>
                                            <p:cond delay="0"/>
                                          </p:stCondLst>
                                        </p:cTn>
                                        <p:tgtEl>
                                          <p:spTgt spid="66">
                                            <p:txEl>
                                              <p:pRg st="0" end="0"/>
                                            </p:txEl>
                                          </p:spTgt>
                                        </p:tgtEl>
                                        <p:attrNameLst>
                                          <p:attrName>style.visibility</p:attrName>
                                        </p:attrNameLst>
                                      </p:cBhvr>
                                      <p:to>
                                        <p:strVal val="visible"/>
                                      </p:to>
                                    </p:set>
                                    <p:animEffect transition="in" filter="dissolve">
                                      <p:cBhvr>
                                        <p:cTn id="72" dur="500"/>
                                        <p:tgtEl>
                                          <p:spTgt spid="66">
                                            <p:txEl>
                                              <p:pRg st="0" end="0"/>
                                            </p:txEl>
                                          </p:spTgt>
                                        </p:tgtEl>
                                      </p:cBhvr>
                                    </p:animEffect>
                                  </p:childTnLst>
                                </p:cTn>
                              </p:par>
                            </p:childTnLst>
                          </p:cTn>
                        </p:par>
                        <p:par>
                          <p:cTn id="73" fill="hold">
                            <p:stCondLst>
                              <p:cond delay="7500"/>
                            </p:stCondLst>
                            <p:childTnLst>
                              <p:par>
                                <p:cTn id="74" presetID="9" presetClass="entr" presetSubtype="0" fill="hold" grpId="0" nodeType="afterEffect">
                                  <p:stCondLst>
                                    <p:cond delay="0"/>
                                  </p:stCondLst>
                                  <p:childTnLst>
                                    <p:set>
                                      <p:cBhvr>
                                        <p:cTn id="75" dur="1" fill="hold">
                                          <p:stCondLst>
                                            <p:cond delay="0"/>
                                          </p:stCondLst>
                                        </p:cTn>
                                        <p:tgtEl>
                                          <p:spTgt spid="65">
                                            <p:txEl>
                                              <p:pRg st="0" end="0"/>
                                            </p:txEl>
                                          </p:spTgt>
                                        </p:tgtEl>
                                        <p:attrNameLst>
                                          <p:attrName>style.visibility</p:attrName>
                                        </p:attrNameLst>
                                      </p:cBhvr>
                                      <p:to>
                                        <p:strVal val="visible"/>
                                      </p:to>
                                    </p:set>
                                    <p:animEffect transition="in" filter="dissolve">
                                      <p:cBhvr>
                                        <p:cTn id="76" dur="500"/>
                                        <p:tgtEl>
                                          <p:spTgt spid="65">
                                            <p:txEl>
                                              <p:pRg st="0" end="0"/>
                                            </p:txEl>
                                          </p:spTgt>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67">
                                            <p:txEl>
                                              <p:pRg st="0" end="0"/>
                                            </p:txEl>
                                          </p:spTgt>
                                        </p:tgtEl>
                                        <p:attrNameLst>
                                          <p:attrName>style.visibility</p:attrName>
                                        </p:attrNameLst>
                                      </p:cBhvr>
                                      <p:to>
                                        <p:strVal val="visible"/>
                                      </p:to>
                                    </p:set>
                                    <p:animEffect transition="in" filter="dissolve">
                                      <p:cBhvr>
                                        <p:cTn id="79" dur="500"/>
                                        <p:tgtEl>
                                          <p:spTgt spid="6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28" grpId="0" animBg="1"/>
      <p:bldP spid="29" grpId="0" animBg="1"/>
      <p:bldP spid="30" grpId="0" animBg="1"/>
      <p:bldP spid="86" grpId="0"/>
      <p:bldP spid="87" grpId="0"/>
      <p:bldP spid="64" grpId="0"/>
      <p:bldP spid="26" grpId="0"/>
      <p:bldP spid="9" grpId="0" build="p">
        <p:tmplLst>
          <p:tmpl lvl="1">
            <p:tnLst>
              <p:par>
                <p:cTn presetID="9" presetClass="entr" presetSubtype="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dissolve">
                      <p:cBhvr>
                        <p:cTn dur="500"/>
                        <p:tgtEl>
                          <p:spTgt spid="9"/>
                        </p:tgtEl>
                      </p:cBhvr>
                    </p:animEffect>
                  </p:childTnLst>
                </p:cTn>
              </p:par>
            </p:tnLst>
          </p:tmpl>
        </p:tmplLst>
      </p:bldP>
      <p:bldP spid="10" grpId="0" build="p">
        <p:tmplLst>
          <p:tmpl lvl="1">
            <p:tnLst>
              <p:par>
                <p:cTn presetID="9"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dissolve">
                      <p:cBhvr>
                        <p:cTn dur="500"/>
                        <p:tgtEl>
                          <p:spTgt spid="10"/>
                        </p:tgtEl>
                      </p:cBhvr>
                    </p:animEffect>
                  </p:childTnLst>
                </p:cTn>
              </p:par>
            </p:tnLst>
          </p:tmpl>
        </p:tmplLst>
      </p:bldP>
      <p:bldP spid="60" grpId="0" build="p">
        <p:tmplLst>
          <p:tmpl lvl="1">
            <p:tnLst>
              <p:par>
                <p:cTn presetID="9" presetClass="entr" presetSubtype="0" fill="hold" nodeType="withEffect">
                  <p:stCondLst>
                    <p:cond delay="0"/>
                  </p:stCondLst>
                  <p:childTnLst>
                    <p:set>
                      <p:cBhvr>
                        <p:cTn dur="1" fill="hold">
                          <p:stCondLst>
                            <p:cond delay="0"/>
                          </p:stCondLst>
                        </p:cTn>
                        <p:tgtEl>
                          <p:spTgt spid="60"/>
                        </p:tgtEl>
                        <p:attrNameLst>
                          <p:attrName>style.visibility</p:attrName>
                        </p:attrNameLst>
                      </p:cBhvr>
                      <p:to>
                        <p:strVal val="visible"/>
                      </p:to>
                    </p:set>
                    <p:animEffect transition="in" filter="dissolve">
                      <p:cBhvr>
                        <p:cTn dur="500"/>
                        <p:tgtEl>
                          <p:spTgt spid="60"/>
                        </p:tgtEl>
                      </p:cBhvr>
                    </p:animEffect>
                  </p:childTnLst>
                </p:cTn>
              </p:par>
            </p:tnLst>
          </p:tmpl>
        </p:tmplLst>
      </p:bldP>
      <p:bldP spid="61" grpId="0" build="p">
        <p:tmplLst>
          <p:tmpl lvl="1">
            <p:tnLst>
              <p:par>
                <p:cTn presetID="9" presetClass="entr" presetSubtype="0"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dissolve">
                      <p:cBhvr>
                        <p:cTn dur="500"/>
                        <p:tgtEl>
                          <p:spTgt spid="61"/>
                        </p:tgtEl>
                      </p:cBhvr>
                    </p:animEffect>
                  </p:childTnLst>
                </p:cTn>
              </p:par>
            </p:tnLst>
          </p:tmpl>
        </p:tmplLst>
      </p:bldP>
      <p:bldP spid="62" grpId="0" build="p">
        <p:tmplLst>
          <p:tmpl lvl="1">
            <p:tnLst>
              <p:par>
                <p:cTn presetID="9" presetClass="entr" presetSubtype="0"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dissolve">
                      <p:cBhvr>
                        <p:cTn dur="500"/>
                        <p:tgtEl>
                          <p:spTgt spid="62"/>
                        </p:tgtEl>
                      </p:cBhvr>
                    </p:animEffect>
                  </p:childTnLst>
                </p:cTn>
              </p:par>
            </p:tnLst>
          </p:tmpl>
        </p:tmplLst>
      </p:bldP>
      <p:bldP spid="63" grpId="0" build="p">
        <p:tmplLst>
          <p:tmpl lvl="1">
            <p:tnLst>
              <p:par>
                <p:cTn presetID="9" presetClass="entr" presetSubtype="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Effect transition="in" filter="dissolve">
                      <p:cBhvr>
                        <p:cTn dur="500"/>
                        <p:tgtEl>
                          <p:spTgt spid="63"/>
                        </p:tgtEl>
                      </p:cBhvr>
                    </p:animEffect>
                  </p:childTnLst>
                </p:cTn>
              </p:par>
            </p:tnLst>
          </p:tmpl>
        </p:tmplLst>
      </p:bldP>
      <p:bldP spid="65" grpId="0" build="p">
        <p:tmplLst>
          <p:tmpl lvl="1">
            <p:tnLst>
              <p:par>
                <p:cTn presetID="9"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dissolve">
                      <p:cBhvr>
                        <p:cTn dur="500"/>
                        <p:tgtEl>
                          <p:spTgt spid="65"/>
                        </p:tgtEl>
                      </p:cBhvr>
                    </p:animEffect>
                  </p:childTnLst>
                </p:cTn>
              </p:par>
            </p:tnLst>
          </p:tmpl>
        </p:tmplLst>
      </p:bldP>
      <p:bldP spid="66" grpId="0" build="p">
        <p:tmplLst>
          <p:tmpl lvl="1">
            <p:tnLst>
              <p:par>
                <p:cTn presetID="9"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dissolve">
                      <p:cBhvr>
                        <p:cTn dur="500"/>
                        <p:tgtEl>
                          <p:spTgt spid="66"/>
                        </p:tgtEl>
                      </p:cBhvr>
                    </p:animEffect>
                  </p:childTnLst>
                </p:cTn>
              </p:par>
            </p:tnLst>
          </p:tmpl>
        </p:tmplLst>
      </p:bldP>
      <p:bldP spid="67" grpId="0" build="p">
        <p:tmplLst>
          <p:tmpl lvl="1">
            <p:tnLst>
              <p:par>
                <p:cTn presetID="9" presetClass="entr" presetSubtype="0" fill="hold" nodeType="with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dissolve">
                      <p:cBhvr>
                        <p:cTn dur="500"/>
                        <p:tgtEl>
                          <p:spTgt spid="67"/>
                        </p:tgtEl>
                      </p:cBhvr>
                    </p:animEffect>
                  </p:childTnLst>
                </p:cTn>
              </p:par>
            </p:tnLst>
          </p:tmpl>
        </p:tmplLst>
      </p:bldP>
      <p:bldP spid="68" grpId="0" build="p">
        <p:tmplLst>
          <p:tmpl lvl="1">
            <p:tnLst>
              <p:par>
                <p:cTn presetID="9" presetClass="entr" presetSubtype="0" fill="hold" nodeType="after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dissolve">
                      <p:cBhvr>
                        <p:cTn dur="500"/>
                        <p:tgtEl>
                          <p:spTgt spid="68"/>
                        </p:tgtEl>
                      </p:cBhvr>
                    </p:animEffect>
                  </p:childTnLst>
                </p:cTn>
              </p:par>
            </p:tnLst>
          </p:tmpl>
        </p:tmplLst>
      </p:bldP>
      <p:bldP spid="69" grpId="0" build="p">
        <p:tmplLst>
          <p:tmpl lvl="1">
            <p:tnLst>
              <p:par>
                <p:cTn presetID="9" presetClass="entr" presetSubtype="0" fill="hold" nodeType="after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dissolve">
                      <p:cBhvr>
                        <p:cTn dur="500"/>
                        <p:tgtEl>
                          <p:spTgt spid="69"/>
                        </p:tgtEl>
                      </p:cBhvr>
                    </p:animEffect>
                  </p:childTnLst>
                </p:cTn>
              </p:par>
            </p:tnLst>
          </p:tmpl>
        </p:tmplLst>
      </p:bldP>
      <p:bldP spid="82" grpId="0" build="p">
        <p:tmplLst>
          <p:tmpl lvl="1">
            <p:tnLst>
              <p:par>
                <p:cTn presetID="9" presetClass="entr" presetSubtype="0" fill="hold" nodeType="withEffect">
                  <p:stCondLst>
                    <p:cond delay="0"/>
                  </p:stCondLst>
                  <p:childTnLst>
                    <p:set>
                      <p:cBhvr>
                        <p:cTn dur="1" fill="hold">
                          <p:stCondLst>
                            <p:cond delay="0"/>
                          </p:stCondLst>
                        </p:cTn>
                        <p:tgtEl>
                          <p:spTgt spid="82"/>
                        </p:tgtEl>
                        <p:attrNameLst>
                          <p:attrName>style.visibility</p:attrName>
                        </p:attrNameLst>
                      </p:cBhvr>
                      <p:to>
                        <p:strVal val="visible"/>
                      </p:to>
                    </p:set>
                    <p:animEffect transition="in" filter="dissolve">
                      <p:cBhvr>
                        <p:cTn dur="500"/>
                        <p:tgtEl>
                          <p:spTgt spid="82"/>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9_Title Slide">
    <p:spTree>
      <p:nvGrpSpPr>
        <p:cNvPr id="1" name=""/>
        <p:cNvGrpSpPr/>
        <p:nvPr/>
      </p:nvGrpSpPr>
      <p:grpSpPr>
        <a:xfrm>
          <a:off x="0" y="0"/>
          <a:ext cx="0" cy="0"/>
          <a:chOff x="0" y="0"/>
          <a:chExt cx="0" cy="0"/>
        </a:xfrm>
      </p:grpSpPr>
      <p:sp>
        <p:nvSpPr>
          <p:cNvPr id="119" name="Picture Placeholder 2"/>
          <p:cNvSpPr>
            <a:spLocks noGrp="1"/>
          </p:cNvSpPr>
          <p:nvPr userDrawn="1">
            <p:ph type="pic" sz="quarter" idx="24"/>
          </p:nvPr>
        </p:nvSpPr>
        <p:spPr>
          <a:xfrm>
            <a:off x="10849213" y="2567579"/>
            <a:ext cx="4461040" cy="2648277"/>
          </a:xfrm>
          <a:prstGeom prst="rect">
            <a:avLst/>
          </a:prstGeom>
          <a:ln w="19050">
            <a:noFill/>
          </a:ln>
        </p:spPr>
        <p:txBody>
          <a:bodyPr>
            <a:normAutofit/>
          </a:bodyPr>
          <a:lstStyle>
            <a:lvl1pPr marL="0" indent="0">
              <a:buNone/>
              <a:defRPr sz="1800">
                <a:solidFill>
                  <a:schemeClr val="bg1">
                    <a:lumMod val="50000"/>
                  </a:schemeClr>
                </a:solidFill>
                <a:latin typeface="Source Sans Pro Light"/>
              </a:defRPr>
            </a:lvl1pPr>
          </a:lstStyle>
          <a:p>
            <a:endParaRPr lang="en-US" dirty="0"/>
          </a:p>
        </p:txBody>
      </p:sp>
      <p:sp>
        <p:nvSpPr>
          <p:cNvPr id="57" name="Picture Placeholder 2"/>
          <p:cNvSpPr>
            <a:spLocks noGrp="1"/>
          </p:cNvSpPr>
          <p:nvPr>
            <p:ph type="pic" sz="quarter" idx="23"/>
          </p:nvPr>
        </p:nvSpPr>
        <p:spPr>
          <a:xfrm>
            <a:off x="2973254" y="2565620"/>
            <a:ext cx="4476551" cy="2650289"/>
          </a:xfrm>
          <a:prstGeom prst="rect">
            <a:avLst/>
          </a:prstGeom>
          <a:ln w="19050">
            <a:noFill/>
          </a:ln>
        </p:spPr>
        <p:txBody>
          <a:bodyPr>
            <a:normAutofit/>
          </a:bodyPr>
          <a:lstStyle>
            <a:lvl1pPr marL="0" indent="0">
              <a:buNone/>
              <a:defRPr sz="1800">
                <a:solidFill>
                  <a:schemeClr val="bg1">
                    <a:lumMod val="50000"/>
                  </a:schemeClr>
                </a:solidFill>
                <a:latin typeface="Source Sans Pro Light"/>
              </a:defRPr>
            </a:lvl1pPr>
          </a:lstStyle>
          <a:p>
            <a:endParaRPr lang="en-US" dirty="0"/>
          </a:p>
        </p:txBody>
      </p:sp>
      <p:grpSp>
        <p:nvGrpSpPr>
          <p:cNvPr id="52" name="Group 971"/>
          <p:cNvGrpSpPr/>
          <p:nvPr userDrawn="1"/>
        </p:nvGrpSpPr>
        <p:grpSpPr>
          <a:xfrm>
            <a:off x="2973254" y="5745348"/>
            <a:ext cx="12344669" cy="2357724"/>
            <a:chOff x="0" y="0"/>
            <a:chExt cx="16456700" cy="3142661"/>
          </a:xfrm>
          <a:solidFill>
            <a:schemeClr val="accent2"/>
          </a:solidFill>
        </p:grpSpPr>
        <p:sp>
          <p:nvSpPr>
            <p:cNvPr id="53" name="Shape 963"/>
            <p:cNvSpPr/>
            <p:nvPr/>
          </p:nvSpPr>
          <p:spPr>
            <a:xfrm>
              <a:off x="0" y="0"/>
              <a:ext cx="5967697" cy="123357"/>
            </a:xfrm>
            <a:prstGeom prst="rect">
              <a:avLst/>
            </a:prstGeom>
            <a:grpFill/>
            <a:ln w="12700" cap="flat">
              <a:noFill/>
              <a:miter lim="400000"/>
            </a:ln>
            <a:effectLst/>
          </p:spPr>
          <p:txBody>
            <a:bodyPr wrap="square" lIns="50800" tIns="50800" rIns="50800" bIns="50800" numCol="1" anchor="ctr">
              <a:noAutofit/>
            </a:bodyPr>
            <a:lstStyle/>
            <a:p>
              <a:pPr defTabSz="342265">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sz="4500"/>
            </a:p>
          </p:txBody>
        </p:sp>
        <p:sp>
          <p:nvSpPr>
            <p:cNvPr id="54" name="Shape 964"/>
            <p:cNvSpPr/>
            <p:nvPr/>
          </p:nvSpPr>
          <p:spPr>
            <a:xfrm>
              <a:off x="10489003" y="0"/>
              <a:ext cx="5967698" cy="123357"/>
            </a:xfrm>
            <a:prstGeom prst="rect">
              <a:avLst/>
            </a:prstGeom>
            <a:grpFill/>
            <a:ln w="12700" cap="flat">
              <a:noFill/>
              <a:miter lim="400000"/>
            </a:ln>
            <a:effectLst/>
          </p:spPr>
          <p:txBody>
            <a:bodyPr wrap="square" lIns="50800" tIns="50800" rIns="50800" bIns="50800" numCol="1" anchor="ctr">
              <a:noAutofit/>
            </a:bodyPr>
            <a:lstStyle/>
            <a:p>
              <a:pPr defTabSz="342265">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sz="4500"/>
            </a:p>
          </p:txBody>
        </p:sp>
        <p:sp>
          <p:nvSpPr>
            <p:cNvPr id="55" name="Shape 965"/>
            <p:cNvSpPr/>
            <p:nvPr/>
          </p:nvSpPr>
          <p:spPr>
            <a:xfrm>
              <a:off x="0" y="1002504"/>
              <a:ext cx="5967697" cy="123358"/>
            </a:xfrm>
            <a:prstGeom prst="rect">
              <a:avLst/>
            </a:prstGeom>
            <a:grpFill/>
            <a:ln w="12700" cap="flat">
              <a:noFill/>
              <a:miter lim="400000"/>
            </a:ln>
            <a:effectLst/>
          </p:spPr>
          <p:txBody>
            <a:bodyPr wrap="square" lIns="50800" tIns="50800" rIns="50800" bIns="50800" numCol="1" anchor="ctr">
              <a:noAutofit/>
            </a:bodyPr>
            <a:lstStyle/>
            <a:p>
              <a:pPr defTabSz="342265">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sz="4500"/>
            </a:p>
          </p:txBody>
        </p:sp>
        <p:sp>
          <p:nvSpPr>
            <p:cNvPr id="56" name="Shape 966"/>
            <p:cNvSpPr/>
            <p:nvPr/>
          </p:nvSpPr>
          <p:spPr>
            <a:xfrm>
              <a:off x="10489003" y="1002504"/>
              <a:ext cx="5967698" cy="123358"/>
            </a:xfrm>
            <a:prstGeom prst="rect">
              <a:avLst/>
            </a:prstGeom>
            <a:grpFill/>
            <a:ln w="12700" cap="flat">
              <a:noFill/>
              <a:miter lim="400000"/>
            </a:ln>
            <a:effectLst/>
          </p:spPr>
          <p:txBody>
            <a:bodyPr wrap="square" lIns="50800" tIns="50800" rIns="50800" bIns="50800" numCol="1" anchor="ctr">
              <a:noAutofit/>
            </a:bodyPr>
            <a:lstStyle/>
            <a:p>
              <a:pPr defTabSz="342265">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sz="4500"/>
            </a:p>
          </p:txBody>
        </p:sp>
        <p:sp>
          <p:nvSpPr>
            <p:cNvPr id="58" name="Shape 967"/>
            <p:cNvSpPr/>
            <p:nvPr/>
          </p:nvSpPr>
          <p:spPr>
            <a:xfrm>
              <a:off x="0" y="2016800"/>
              <a:ext cx="5967697" cy="123357"/>
            </a:xfrm>
            <a:prstGeom prst="rect">
              <a:avLst/>
            </a:prstGeom>
            <a:grpFill/>
            <a:ln w="12700" cap="flat">
              <a:noFill/>
              <a:miter lim="400000"/>
            </a:ln>
            <a:effectLst/>
          </p:spPr>
          <p:txBody>
            <a:bodyPr wrap="square" lIns="50800" tIns="50800" rIns="50800" bIns="50800" numCol="1" anchor="ctr">
              <a:noAutofit/>
            </a:bodyPr>
            <a:lstStyle/>
            <a:p>
              <a:pPr defTabSz="342265">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sz="4500"/>
            </a:p>
          </p:txBody>
        </p:sp>
        <p:sp>
          <p:nvSpPr>
            <p:cNvPr id="59" name="Shape 968"/>
            <p:cNvSpPr/>
            <p:nvPr/>
          </p:nvSpPr>
          <p:spPr>
            <a:xfrm>
              <a:off x="10489003" y="2016800"/>
              <a:ext cx="5967698" cy="123357"/>
            </a:xfrm>
            <a:prstGeom prst="rect">
              <a:avLst/>
            </a:prstGeom>
            <a:grpFill/>
            <a:ln w="12700" cap="flat">
              <a:noFill/>
              <a:miter lim="400000"/>
            </a:ln>
            <a:effectLst/>
          </p:spPr>
          <p:txBody>
            <a:bodyPr wrap="square" lIns="50800" tIns="50800" rIns="50800" bIns="50800" numCol="1" anchor="ctr">
              <a:noAutofit/>
            </a:bodyPr>
            <a:lstStyle/>
            <a:p>
              <a:pPr defTabSz="342265">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sz="4500"/>
            </a:p>
          </p:txBody>
        </p:sp>
        <p:sp>
          <p:nvSpPr>
            <p:cNvPr id="60" name="Shape 969"/>
            <p:cNvSpPr/>
            <p:nvPr/>
          </p:nvSpPr>
          <p:spPr>
            <a:xfrm>
              <a:off x="0" y="3019304"/>
              <a:ext cx="5967697" cy="123358"/>
            </a:xfrm>
            <a:prstGeom prst="rect">
              <a:avLst/>
            </a:prstGeom>
            <a:grpFill/>
            <a:ln w="12700" cap="flat">
              <a:noFill/>
              <a:miter lim="400000"/>
            </a:ln>
            <a:effectLst/>
          </p:spPr>
          <p:txBody>
            <a:bodyPr wrap="square" lIns="50800" tIns="50800" rIns="50800" bIns="50800" numCol="1" anchor="ctr">
              <a:noAutofit/>
            </a:bodyPr>
            <a:lstStyle/>
            <a:p>
              <a:pPr defTabSz="342265">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sz="4500"/>
            </a:p>
          </p:txBody>
        </p:sp>
        <p:sp>
          <p:nvSpPr>
            <p:cNvPr id="61" name="Shape 970"/>
            <p:cNvSpPr/>
            <p:nvPr/>
          </p:nvSpPr>
          <p:spPr>
            <a:xfrm>
              <a:off x="10489003" y="3019304"/>
              <a:ext cx="5967698" cy="123358"/>
            </a:xfrm>
            <a:prstGeom prst="rect">
              <a:avLst/>
            </a:prstGeom>
            <a:grpFill/>
            <a:ln w="12700" cap="flat">
              <a:noFill/>
              <a:miter lim="400000"/>
            </a:ln>
            <a:effectLst/>
          </p:spPr>
          <p:txBody>
            <a:bodyPr wrap="square" lIns="50800" tIns="50800" rIns="50800" bIns="50800" numCol="1" anchor="ctr">
              <a:noAutofit/>
            </a:bodyPr>
            <a:lstStyle/>
            <a:p>
              <a:pPr defTabSz="342265">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sz="4500"/>
            </a:p>
          </p:txBody>
        </p:sp>
      </p:grpSp>
      <p:sp>
        <p:nvSpPr>
          <p:cNvPr id="62" name="Shape 972"/>
          <p:cNvSpPr/>
          <p:nvPr userDrawn="1"/>
        </p:nvSpPr>
        <p:spPr>
          <a:xfrm>
            <a:off x="3443165" y="5745348"/>
            <a:ext cx="4006640" cy="92547"/>
          </a:xfrm>
          <a:prstGeom prst="rect">
            <a:avLst/>
          </a:prstGeom>
          <a:solidFill>
            <a:schemeClr val="accent1"/>
          </a:solidFill>
          <a:ln w="12700">
            <a:miter lim="400000"/>
          </a:ln>
        </p:spPr>
        <p:txBody>
          <a:bodyPr lIns="38104" tIns="38104" rIns="38104" bIns="38104" anchor="ctr"/>
          <a:lstStyle/>
          <a:p>
            <a:pPr defTabSz="342265">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sz="4500"/>
          </a:p>
        </p:txBody>
      </p:sp>
      <p:sp>
        <p:nvSpPr>
          <p:cNvPr id="64" name="Shape 973"/>
          <p:cNvSpPr/>
          <p:nvPr/>
        </p:nvSpPr>
        <p:spPr>
          <a:xfrm>
            <a:off x="7701263" y="2567579"/>
            <a:ext cx="2888650" cy="2648277"/>
          </a:xfrm>
          <a:prstGeom prst="rect">
            <a:avLst/>
          </a:prstGeom>
          <a:solidFill>
            <a:schemeClr val="accent1"/>
          </a:solidFill>
          <a:ln w="12700" cap="flat">
            <a:noFill/>
            <a:miter lim="400000"/>
          </a:ln>
          <a:effectLst/>
        </p:spPr>
        <p:txBody>
          <a:bodyPr wrap="square" lIns="76224" tIns="76224" rIns="76224" bIns="76224" numCol="1" anchor="ctr">
            <a:noAutofit/>
          </a:bodyPr>
          <a:lstStyle/>
          <a:p>
            <a:pPr algn="ctr" defTabSz="342265">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sz="4500"/>
          </a:p>
        </p:txBody>
      </p:sp>
      <p:sp>
        <p:nvSpPr>
          <p:cNvPr id="66" name="Shape 976"/>
          <p:cNvSpPr/>
          <p:nvPr userDrawn="1"/>
        </p:nvSpPr>
        <p:spPr>
          <a:xfrm>
            <a:off x="10841658" y="5745348"/>
            <a:ext cx="3679274" cy="92547"/>
          </a:xfrm>
          <a:prstGeom prst="rect">
            <a:avLst/>
          </a:prstGeom>
          <a:solidFill>
            <a:schemeClr val="accent1"/>
          </a:solidFill>
          <a:ln w="12700">
            <a:miter lim="400000"/>
          </a:ln>
        </p:spPr>
        <p:txBody>
          <a:bodyPr lIns="38104" tIns="38104" rIns="38104" bIns="38104" anchor="ctr"/>
          <a:lstStyle/>
          <a:p>
            <a:pPr defTabSz="342265">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sz="4500"/>
          </a:p>
        </p:txBody>
      </p:sp>
      <p:sp>
        <p:nvSpPr>
          <p:cNvPr id="69" name="Shape 979"/>
          <p:cNvSpPr/>
          <p:nvPr userDrawn="1"/>
        </p:nvSpPr>
        <p:spPr>
          <a:xfrm>
            <a:off x="5018621" y="6497459"/>
            <a:ext cx="2431183" cy="92547"/>
          </a:xfrm>
          <a:prstGeom prst="rect">
            <a:avLst/>
          </a:prstGeom>
          <a:solidFill>
            <a:schemeClr val="accent1"/>
          </a:solidFill>
          <a:ln w="12700">
            <a:miter lim="400000"/>
          </a:ln>
        </p:spPr>
        <p:txBody>
          <a:bodyPr lIns="38104" tIns="38104" rIns="38104" bIns="38104" anchor="ctr"/>
          <a:lstStyle/>
          <a:p>
            <a:pPr defTabSz="342265">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sz="4500"/>
          </a:p>
        </p:txBody>
      </p:sp>
      <p:sp>
        <p:nvSpPr>
          <p:cNvPr id="70" name="Shape 980"/>
          <p:cNvSpPr/>
          <p:nvPr userDrawn="1"/>
        </p:nvSpPr>
        <p:spPr>
          <a:xfrm>
            <a:off x="10841658" y="6497459"/>
            <a:ext cx="1118995" cy="92547"/>
          </a:xfrm>
          <a:prstGeom prst="rect">
            <a:avLst/>
          </a:prstGeom>
          <a:solidFill>
            <a:schemeClr val="accent1"/>
          </a:solidFill>
          <a:ln w="12700">
            <a:miter lim="400000"/>
          </a:ln>
        </p:spPr>
        <p:txBody>
          <a:bodyPr lIns="38104" tIns="38104" rIns="38104" bIns="38104" anchor="ctr"/>
          <a:lstStyle/>
          <a:p>
            <a:pPr defTabSz="342265">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sz="4500"/>
          </a:p>
        </p:txBody>
      </p:sp>
      <p:sp>
        <p:nvSpPr>
          <p:cNvPr id="73" name="Shape 983"/>
          <p:cNvSpPr/>
          <p:nvPr userDrawn="1"/>
        </p:nvSpPr>
        <p:spPr>
          <a:xfrm>
            <a:off x="4427845" y="7258415"/>
            <a:ext cx="3021959" cy="92547"/>
          </a:xfrm>
          <a:prstGeom prst="rect">
            <a:avLst/>
          </a:prstGeom>
          <a:solidFill>
            <a:schemeClr val="accent1"/>
          </a:solidFill>
          <a:ln w="12700">
            <a:miter lim="400000"/>
          </a:ln>
        </p:spPr>
        <p:txBody>
          <a:bodyPr lIns="38104" tIns="38104" rIns="38104" bIns="38104" anchor="ctr"/>
          <a:lstStyle/>
          <a:p>
            <a:pPr defTabSz="342265">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sz="4500"/>
          </a:p>
        </p:txBody>
      </p:sp>
      <p:sp>
        <p:nvSpPr>
          <p:cNvPr id="83" name="Shape 984"/>
          <p:cNvSpPr/>
          <p:nvPr userDrawn="1"/>
        </p:nvSpPr>
        <p:spPr>
          <a:xfrm>
            <a:off x="10841658" y="7258415"/>
            <a:ext cx="2343911" cy="92547"/>
          </a:xfrm>
          <a:prstGeom prst="rect">
            <a:avLst/>
          </a:prstGeom>
          <a:solidFill>
            <a:schemeClr val="accent1"/>
          </a:solidFill>
          <a:ln w="12700">
            <a:miter lim="400000"/>
          </a:ln>
        </p:spPr>
        <p:txBody>
          <a:bodyPr lIns="38104" tIns="38104" rIns="38104" bIns="38104" anchor="ctr"/>
          <a:lstStyle/>
          <a:p>
            <a:pPr defTabSz="342265">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sz="4500"/>
          </a:p>
        </p:txBody>
      </p:sp>
      <p:sp>
        <p:nvSpPr>
          <p:cNvPr id="93" name="Shape 987"/>
          <p:cNvSpPr/>
          <p:nvPr userDrawn="1"/>
        </p:nvSpPr>
        <p:spPr>
          <a:xfrm>
            <a:off x="3087485" y="8010525"/>
            <a:ext cx="4362318" cy="92547"/>
          </a:xfrm>
          <a:prstGeom prst="rect">
            <a:avLst/>
          </a:prstGeom>
          <a:solidFill>
            <a:schemeClr val="accent1"/>
          </a:solidFill>
          <a:ln w="12700">
            <a:miter lim="400000"/>
          </a:ln>
        </p:spPr>
        <p:txBody>
          <a:bodyPr lIns="38104" tIns="38104" rIns="38104" bIns="38104" anchor="ctr"/>
          <a:lstStyle/>
          <a:p>
            <a:pPr defTabSz="342265">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sz="4500"/>
          </a:p>
        </p:txBody>
      </p:sp>
      <p:sp>
        <p:nvSpPr>
          <p:cNvPr id="99" name="Shape 988"/>
          <p:cNvSpPr/>
          <p:nvPr userDrawn="1"/>
        </p:nvSpPr>
        <p:spPr>
          <a:xfrm>
            <a:off x="10841657" y="8010525"/>
            <a:ext cx="2888649" cy="92547"/>
          </a:xfrm>
          <a:prstGeom prst="rect">
            <a:avLst/>
          </a:prstGeom>
          <a:solidFill>
            <a:schemeClr val="accent1"/>
          </a:solidFill>
          <a:ln w="12700">
            <a:miter lim="400000"/>
          </a:ln>
        </p:spPr>
        <p:txBody>
          <a:bodyPr lIns="38104" tIns="38104" rIns="38104" bIns="38104" anchor="ctr"/>
          <a:lstStyle/>
          <a:p>
            <a:pPr defTabSz="342265">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sz="4500"/>
          </a:p>
        </p:txBody>
      </p:sp>
      <p:sp>
        <p:nvSpPr>
          <p:cNvPr id="120" name="Text Placeholder 17"/>
          <p:cNvSpPr>
            <a:spLocks noGrp="1"/>
          </p:cNvSpPr>
          <p:nvPr>
            <p:ph type="body" sz="quarter" idx="25" hasCustomPrompt="1"/>
          </p:nvPr>
        </p:nvSpPr>
        <p:spPr>
          <a:xfrm>
            <a:off x="7887742" y="5561564"/>
            <a:ext cx="2515689" cy="421998"/>
          </a:xfrm>
          <a:prstGeom prst="rect">
            <a:avLst/>
          </a:prstGeom>
        </p:spPr>
        <p:txBody>
          <a:bodyPr lIns="0" tIns="0" rIns="0" bIns="0" anchor="ctr">
            <a:normAutofit/>
          </a:bodyPr>
          <a:lstStyle>
            <a:lvl1pPr marL="0" indent="0" algn="ctr">
              <a:lnSpc>
                <a:spcPts val="2250"/>
              </a:lnSpc>
              <a:buNone/>
              <a:defRPr sz="1500">
                <a:solidFill>
                  <a:schemeClr val="tx1">
                    <a:lumMod val="65000"/>
                    <a:lumOff val="35000"/>
                  </a:schemeClr>
                </a:solidFill>
                <a:latin typeface="Source Sans Pro Light"/>
              </a:defRPr>
            </a:lvl1pPr>
          </a:lstStyle>
          <a:p>
            <a:pPr lvl="0"/>
            <a:r>
              <a:rPr lang="en-US" dirty="0"/>
              <a:t>Professional Design</a:t>
            </a:r>
          </a:p>
        </p:txBody>
      </p:sp>
      <p:sp>
        <p:nvSpPr>
          <p:cNvPr id="121" name="Text Placeholder 17"/>
          <p:cNvSpPr>
            <a:spLocks noGrp="1"/>
          </p:cNvSpPr>
          <p:nvPr>
            <p:ph type="body" sz="quarter" idx="26" hasCustomPrompt="1"/>
          </p:nvPr>
        </p:nvSpPr>
        <p:spPr>
          <a:xfrm>
            <a:off x="7887742" y="6332732"/>
            <a:ext cx="2515689" cy="421998"/>
          </a:xfrm>
          <a:prstGeom prst="rect">
            <a:avLst/>
          </a:prstGeom>
        </p:spPr>
        <p:txBody>
          <a:bodyPr lIns="0" tIns="0" rIns="0" bIns="0" anchor="ctr">
            <a:normAutofit/>
          </a:bodyPr>
          <a:lstStyle>
            <a:lvl1pPr marL="0" indent="0" algn="ctr">
              <a:lnSpc>
                <a:spcPts val="2250"/>
              </a:lnSpc>
              <a:buNone/>
              <a:defRPr sz="1500">
                <a:solidFill>
                  <a:schemeClr val="tx1">
                    <a:lumMod val="65000"/>
                    <a:lumOff val="35000"/>
                  </a:schemeClr>
                </a:solidFill>
                <a:latin typeface="Source Sans Pro Light"/>
              </a:defRPr>
            </a:lvl1pPr>
          </a:lstStyle>
          <a:p>
            <a:pPr lvl="0"/>
            <a:r>
              <a:rPr lang="en-US" dirty="0"/>
              <a:t>Compatibility</a:t>
            </a:r>
          </a:p>
        </p:txBody>
      </p:sp>
      <p:sp>
        <p:nvSpPr>
          <p:cNvPr id="122" name="Text Placeholder 17"/>
          <p:cNvSpPr>
            <a:spLocks noGrp="1"/>
          </p:cNvSpPr>
          <p:nvPr>
            <p:ph type="body" sz="quarter" idx="27" hasCustomPrompt="1"/>
          </p:nvPr>
        </p:nvSpPr>
        <p:spPr>
          <a:xfrm>
            <a:off x="7887742" y="7074632"/>
            <a:ext cx="2515689" cy="421998"/>
          </a:xfrm>
          <a:prstGeom prst="rect">
            <a:avLst/>
          </a:prstGeom>
        </p:spPr>
        <p:txBody>
          <a:bodyPr lIns="0" tIns="0" rIns="0" bIns="0" anchor="ctr">
            <a:normAutofit/>
          </a:bodyPr>
          <a:lstStyle>
            <a:lvl1pPr marL="0" indent="0" algn="ctr">
              <a:lnSpc>
                <a:spcPts val="2250"/>
              </a:lnSpc>
              <a:buNone/>
              <a:defRPr sz="1500">
                <a:solidFill>
                  <a:schemeClr val="tx1">
                    <a:lumMod val="65000"/>
                    <a:lumOff val="35000"/>
                  </a:schemeClr>
                </a:solidFill>
                <a:latin typeface="Source Sans Pro Light"/>
              </a:defRPr>
            </a:lvl1pPr>
          </a:lstStyle>
          <a:p>
            <a:pPr lvl="0"/>
            <a:r>
              <a:rPr lang="en-US" dirty="0"/>
              <a:t>Responsive</a:t>
            </a:r>
          </a:p>
        </p:txBody>
      </p:sp>
      <p:sp>
        <p:nvSpPr>
          <p:cNvPr id="123" name="Text Placeholder 17"/>
          <p:cNvSpPr>
            <a:spLocks noGrp="1"/>
          </p:cNvSpPr>
          <p:nvPr>
            <p:ph type="body" sz="quarter" idx="28" hasCustomPrompt="1"/>
          </p:nvPr>
        </p:nvSpPr>
        <p:spPr>
          <a:xfrm>
            <a:off x="7887742" y="7845800"/>
            <a:ext cx="2515689" cy="421998"/>
          </a:xfrm>
          <a:prstGeom prst="rect">
            <a:avLst/>
          </a:prstGeom>
        </p:spPr>
        <p:txBody>
          <a:bodyPr lIns="0" tIns="0" rIns="0" bIns="0" anchor="ctr">
            <a:normAutofit/>
          </a:bodyPr>
          <a:lstStyle>
            <a:lvl1pPr marL="0" indent="0" algn="ctr">
              <a:lnSpc>
                <a:spcPts val="2250"/>
              </a:lnSpc>
              <a:buNone/>
              <a:defRPr sz="1500">
                <a:solidFill>
                  <a:schemeClr val="tx1">
                    <a:lumMod val="65000"/>
                    <a:lumOff val="35000"/>
                  </a:schemeClr>
                </a:solidFill>
                <a:latin typeface="Source Sans Pro Light"/>
              </a:defRPr>
            </a:lvl1pPr>
          </a:lstStyle>
          <a:p>
            <a:pPr lvl="0"/>
            <a:r>
              <a:rPr lang="en-US" dirty="0"/>
              <a:t>Multicolor</a:t>
            </a:r>
          </a:p>
        </p:txBody>
      </p:sp>
      <p:sp>
        <p:nvSpPr>
          <p:cNvPr id="125" name="Text Placeholder 17"/>
          <p:cNvSpPr>
            <a:spLocks noGrp="1"/>
          </p:cNvSpPr>
          <p:nvPr>
            <p:ph type="body" sz="quarter" idx="29" hasCustomPrompt="1"/>
          </p:nvPr>
        </p:nvSpPr>
        <p:spPr>
          <a:xfrm>
            <a:off x="14238364" y="5945435"/>
            <a:ext cx="739054" cy="340267"/>
          </a:xfrm>
          <a:prstGeom prst="rect">
            <a:avLst/>
          </a:prstGeom>
        </p:spPr>
        <p:txBody>
          <a:bodyPr lIns="0" tIns="0" rIns="0" bIns="0" anchor="ctr">
            <a:normAutofit/>
          </a:bodyPr>
          <a:lstStyle>
            <a:lvl1pPr marL="0" indent="0" algn="l">
              <a:lnSpc>
                <a:spcPts val="2250"/>
              </a:lnSpc>
              <a:buNone/>
              <a:defRPr sz="1500">
                <a:solidFill>
                  <a:schemeClr val="tx1">
                    <a:lumMod val="65000"/>
                    <a:lumOff val="35000"/>
                  </a:schemeClr>
                </a:solidFill>
                <a:latin typeface="Source Sans Pro Light"/>
              </a:defRPr>
            </a:lvl1pPr>
          </a:lstStyle>
          <a:p>
            <a:pPr lvl="0"/>
            <a:r>
              <a:rPr lang="en-US" dirty="0"/>
              <a:t>80%</a:t>
            </a:r>
          </a:p>
        </p:txBody>
      </p:sp>
      <p:sp>
        <p:nvSpPr>
          <p:cNvPr id="126" name="Text Placeholder 17"/>
          <p:cNvSpPr>
            <a:spLocks noGrp="1"/>
          </p:cNvSpPr>
          <p:nvPr>
            <p:ph type="body" sz="quarter" idx="30" hasCustomPrompt="1"/>
          </p:nvPr>
        </p:nvSpPr>
        <p:spPr>
          <a:xfrm>
            <a:off x="11700859" y="6684284"/>
            <a:ext cx="739054" cy="340267"/>
          </a:xfrm>
          <a:prstGeom prst="rect">
            <a:avLst/>
          </a:prstGeom>
        </p:spPr>
        <p:txBody>
          <a:bodyPr lIns="0" tIns="0" rIns="0" bIns="0" anchor="ctr">
            <a:normAutofit/>
          </a:bodyPr>
          <a:lstStyle>
            <a:lvl1pPr marL="0" indent="0" algn="l">
              <a:lnSpc>
                <a:spcPts val="2250"/>
              </a:lnSpc>
              <a:buNone/>
              <a:defRPr sz="1500">
                <a:solidFill>
                  <a:schemeClr val="tx1">
                    <a:lumMod val="65000"/>
                    <a:lumOff val="35000"/>
                  </a:schemeClr>
                </a:solidFill>
                <a:latin typeface="Source Sans Pro Light"/>
              </a:defRPr>
            </a:lvl1pPr>
          </a:lstStyle>
          <a:p>
            <a:pPr lvl="0"/>
            <a:r>
              <a:rPr lang="en-US" dirty="0"/>
              <a:t>25%</a:t>
            </a:r>
          </a:p>
        </p:txBody>
      </p:sp>
      <p:sp>
        <p:nvSpPr>
          <p:cNvPr id="127" name="Text Placeholder 17"/>
          <p:cNvSpPr>
            <a:spLocks noGrp="1"/>
          </p:cNvSpPr>
          <p:nvPr>
            <p:ph type="body" sz="quarter" idx="31" hasCustomPrompt="1"/>
          </p:nvPr>
        </p:nvSpPr>
        <p:spPr>
          <a:xfrm>
            <a:off x="12936101" y="7445241"/>
            <a:ext cx="739054" cy="340267"/>
          </a:xfrm>
          <a:prstGeom prst="rect">
            <a:avLst/>
          </a:prstGeom>
        </p:spPr>
        <p:txBody>
          <a:bodyPr lIns="0" tIns="0" rIns="0" bIns="0" anchor="ctr">
            <a:normAutofit/>
          </a:bodyPr>
          <a:lstStyle>
            <a:lvl1pPr marL="0" indent="0" algn="l">
              <a:lnSpc>
                <a:spcPts val="2250"/>
              </a:lnSpc>
              <a:buNone/>
              <a:defRPr sz="1500">
                <a:solidFill>
                  <a:schemeClr val="tx1">
                    <a:lumMod val="65000"/>
                    <a:lumOff val="35000"/>
                  </a:schemeClr>
                </a:solidFill>
                <a:latin typeface="Source Sans Pro Light"/>
              </a:defRPr>
            </a:lvl1pPr>
          </a:lstStyle>
          <a:p>
            <a:pPr lvl="0"/>
            <a:r>
              <a:rPr lang="en-US" dirty="0"/>
              <a:t>55%</a:t>
            </a:r>
          </a:p>
        </p:txBody>
      </p:sp>
      <p:sp>
        <p:nvSpPr>
          <p:cNvPr id="128" name="Text Placeholder 17"/>
          <p:cNvSpPr>
            <a:spLocks noGrp="1"/>
          </p:cNvSpPr>
          <p:nvPr>
            <p:ph type="body" sz="quarter" idx="32" hasCustomPrompt="1"/>
          </p:nvPr>
        </p:nvSpPr>
        <p:spPr>
          <a:xfrm>
            <a:off x="13437917" y="8197353"/>
            <a:ext cx="739054" cy="340267"/>
          </a:xfrm>
          <a:prstGeom prst="rect">
            <a:avLst/>
          </a:prstGeom>
        </p:spPr>
        <p:txBody>
          <a:bodyPr lIns="0" tIns="0" rIns="0" bIns="0" anchor="ctr">
            <a:normAutofit/>
          </a:bodyPr>
          <a:lstStyle>
            <a:lvl1pPr marL="0" indent="0" algn="l">
              <a:lnSpc>
                <a:spcPts val="2250"/>
              </a:lnSpc>
              <a:buNone/>
              <a:defRPr sz="1500">
                <a:solidFill>
                  <a:schemeClr val="tx1">
                    <a:lumMod val="65000"/>
                    <a:lumOff val="35000"/>
                  </a:schemeClr>
                </a:solidFill>
                <a:latin typeface="Source Sans Pro Light"/>
              </a:defRPr>
            </a:lvl1pPr>
          </a:lstStyle>
          <a:p>
            <a:pPr lvl="0"/>
            <a:r>
              <a:rPr lang="en-US" dirty="0"/>
              <a:t>65%</a:t>
            </a:r>
          </a:p>
        </p:txBody>
      </p:sp>
      <p:sp>
        <p:nvSpPr>
          <p:cNvPr id="129" name="Text Placeholder 17"/>
          <p:cNvSpPr>
            <a:spLocks noGrp="1"/>
          </p:cNvSpPr>
          <p:nvPr>
            <p:ph type="body" sz="quarter" idx="33" hasCustomPrompt="1"/>
          </p:nvPr>
        </p:nvSpPr>
        <p:spPr>
          <a:xfrm>
            <a:off x="3404500" y="5913843"/>
            <a:ext cx="739054" cy="340267"/>
          </a:xfrm>
          <a:prstGeom prst="rect">
            <a:avLst/>
          </a:prstGeom>
        </p:spPr>
        <p:txBody>
          <a:bodyPr lIns="0" tIns="0" rIns="0" bIns="0" anchor="ctr">
            <a:normAutofit/>
          </a:bodyPr>
          <a:lstStyle>
            <a:lvl1pPr marL="0" indent="0" algn="l">
              <a:lnSpc>
                <a:spcPts val="2250"/>
              </a:lnSpc>
              <a:buNone/>
              <a:defRPr sz="1500">
                <a:solidFill>
                  <a:schemeClr val="tx1">
                    <a:lumMod val="65000"/>
                    <a:lumOff val="35000"/>
                  </a:schemeClr>
                </a:solidFill>
                <a:latin typeface="Source Sans Pro Light"/>
              </a:defRPr>
            </a:lvl1pPr>
          </a:lstStyle>
          <a:p>
            <a:pPr lvl="0"/>
            <a:r>
              <a:rPr lang="en-US" dirty="0"/>
              <a:t>90%</a:t>
            </a:r>
          </a:p>
        </p:txBody>
      </p:sp>
      <p:sp>
        <p:nvSpPr>
          <p:cNvPr id="130" name="Text Placeholder 17"/>
          <p:cNvSpPr>
            <a:spLocks noGrp="1"/>
          </p:cNvSpPr>
          <p:nvPr>
            <p:ph type="body" sz="quarter" idx="34" hasCustomPrompt="1"/>
          </p:nvPr>
        </p:nvSpPr>
        <p:spPr>
          <a:xfrm>
            <a:off x="4968592" y="6675094"/>
            <a:ext cx="739054" cy="340267"/>
          </a:xfrm>
          <a:prstGeom prst="rect">
            <a:avLst/>
          </a:prstGeom>
        </p:spPr>
        <p:txBody>
          <a:bodyPr lIns="0" tIns="0" rIns="0" bIns="0" anchor="ctr">
            <a:normAutofit/>
          </a:bodyPr>
          <a:lstStyle>
            <a:lvl1pPr marL="0" indent="0" algn="l">
              <a:lnSpc>
                <a:spcPts val="2250"/>
              </a:lnSpc>
              <a:buNone/>
              <a:defRPr sz="1500">
                <a:solidFill>
                  <a:schemeClr val="tx1">
                    <a:lumMod val="65000"/>
                    <a:lumOff val="35000"/>
                  </a:schemeClr>
                </a:solidFill>
                <a:latin typeface="Source Sans Pro Light"/>
              </a:defRPr>
            </a:lvl1pPr>
          </a:lstStyle>
          <a:p>
            <a:pPr lvl="0"/>
            <a:r>
              <a:rPr lang="en-US" dirty="0"/>
              <a:t>55%</a:t>
            </a:r>
          </a:p>
        </p:txBody>
      </p:sp>
      <p:sp>
        <p:nvSpPr>
          <p:cNvPr id="131" name="Text Placeholder 17"/>
          <p:cNvSpPr>
            <a:spLocks noGrp="1"/>
          </p:cNvSpPr>
          <p:nvPr>
            <p:ph type="body" sz="quarter" idx="35" hasCustomPrompt="1"/>
          </p:nvPr>
        </p:nvSpPr>
        <p:spPr>
          <a:xfrm>
            <a:off x="4386551" y="7458115"/>
            <a:ext cx="739054" cy="340267"/>
          </a:xfrm>
          <a:prstGeom prst="rect">
            <a:avLst/>
          </a:prstGeom>
        </p:spPr>
        <p:txBody>
          <a:bodyPr lIns="0" tIns="0" rIns="0" bIns="0" anchor="ctr">
            <a:normAutofit/>
          </a:bodyPr>
          <a:lstStyle>
            <a:lvl1pPr marL="0" indent="0" algn="l">
              <a:lnSpc>
                <a:spcPts val="2250"/>
              </a:lnSpc>
              <a:buNone/>
              <a:defRPr sz="1500">
                <a:solidFill>
                  <a:schemeClr val="tx1">
                    <a:lumMod val="65000"/>
                    <a:lumOff val="35000"/>
                  </a:schemeClr>
                </a:solidFill>
                <a:latin typeface="Source Sans Pro Light"/>
              </a:defRPr>
            </a:lvl1pPr>
          </a:lstStyle>
          <a:p>
            <a:pPr lvl="0"/>
            <a:r>
              <a:rPr lang="en-US" dirty="0"/>
              <a:t>70%</a:t>
            </a:r>
          </a:p>
        </p:txBody>
      </p:sp>
      <p:sp>
        <p:nvSpPr>
          <p:cNvPr id="132" name="Text Placeholder 17"/>
          <p:cNvSpPr>
            <a:spLocks noGrp="1"/>
          </p:cNvSpPr>
          <p:nvPr>
            <p:ph type="body" sz="quarter" idx="36" hasCustomPrompt="1"/>
          </p:nvPr>
        </p:nvSpPr>
        <p:spPr>
          <a:xfrm>
            <a:off x="3046183" y="8189235"/>
            <a:ext cx="739054" cy="340267"/>
          </a:xfrm>
          <a:prstGeom prst="rect">
            <a:avLst/>
          </a:prstGeom>
        </p:spPr>
        <p:txBody>
          <a:bodyPr lIns="0" tIns="0" rIns="0" bIns="0" anchor="ctr">
            <a:normAutofit/>
          </a:bodyPr>
          <a:lstStyle>
            <a:lvl1pPr marL="0" indent="0" algn="l">
              <a:lnSpc>
                <a:spcPts val="2250"/>
              </a:lnSpc>
              <a:buNone/>
              <a:defRPr sz="1500">
                <a:solidFill>
                  <a:schemeClr val="tx1">
                    <a:lumMod val="65000"/>
                    <a:lumOff val="35000"/>
                  </a:schemeClr>
                </a:solidFill>
                <a:latin typeface="Source Sans Pro Light"/>
              </a:defRPr>
            </a:lvl1pPr>
          </a:lstStyle>
          <a:p>
            <a:pPr lvl="0"/>
            <a:r>
              <a:rPr lang="en-US" dirty="0"/>
              <a:t>97%</a:t>
            </a:r>
          </a:p>
        </p:txBody>
      </p:sp>
      <p:sp>
        <p:nvSpPr>
          <p:cNvPr id="133" name="Text Placeholder 17"/>
          <p:cNvSpPr>
            <a:spLocks noGrp="1"/>
          </p:cNvSpPr>
          <p:nvPr>
            <p:ph type="body" sz="quarter" idx="37" hasCustomPrompt="1"/>
          </p:nvPr>
        </p:nvSpPr>
        <p:spPr>
          <a:xfrm>
            <a:off x="7887742" y="3201389"/>
            <a:ext cx="2515689" cy="1380657"/>
          </a:xfrm>
          <a:prstGeom prst="rect">
            <a:avLst/>
          </a:prstGeom>
        </p:spPr>
        <p:txBody>
          <a:bodyPr lIns="0" tIns="0" rIns="0" bIns="0" anchor="ctr">
            <a:normAutofit/>
          </a:bodyPr>
          <a:lstStyle>
            <a:lvl1pPr marL="0" indent="0" algn="ctr">
              <a:lnSpc>
                <a:spcPts val="2250"/>
              </a:lnSpc>
              <a:buNone/>
              <a:defRPr sz="4050">
                <a:solidFill>
                  <a:schemeClr val="bg1"/>
                </a:solidFill>
                <a:latin typeface="Source Sans Pro Light"/>
              </a:defRPr>
            </a:lvl1pPr>
          </a:lstStyle>
          <a:p>
            <a:pPr lvl="0"/>
            <a:r>
              <a:rPr lang="en-US" dirty="0" err="1"/>
              <a:t>vs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nodePh="1">
                                  <p:stCondLst>
                                    <p:cond delay="0"/>
                                  </p:stCondLst>
                                  <p:endCondLst>
                                    <p:cond evt="begin" delay="0">
                                      <p:tn val="5"/>
                                    </p:cond>
                                  </p:endCondLst>
                                  <p:childTnLst>
                                    <p:set>
                                      <p:cBhvr>
                                        <p:cTn id="6" dur="1" fill="hold">
                                          <p:stCondLst>
                                            <p:cond delay="0"/>
                                          </p:stCondLst>
                                        </p:cTn>
                                        <p:tgtEl>
                                          <p:spTgt spid="57"/>
                                        </p:tgtEl>
                                        <p:attrNameLst>
                                          <p:attrName>style.visibility</p:attrName>
                                        </p:attrNameLst>
                                      </p:cBhvr>
                                      <p:to>
                                        <p:strVal val="visible"/>
                                      </p:to>
                                    </p:set>
                                    <p:animEffect transition="in" filter="dissolve">
                                      <p:cBhvr>
                                        <p:cTn id="7" dur="500"/>
                                        <p:tgtEl>
                                          <p:spTgt spid="57"/>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64"/>
                                        </p:tgtEl>
                                        <p:attrNameLst>
                                          <p:attrName>style.visibility</p:attrName>
                                        </p:attrNameLst>
                                      </p:cBhvr>
                                      <p:to>
                                        <p:strVal val="visible"/>
                                      </p:to>
                                    </p:set>
                                    <p:animEffect transition="in" filter="dissolve">
                                      <p:cBhvr>
                                        <p:cTn id="11" dur="500"/>
                                        <p:tgtEl>
                                          <p:spTgt spid="64"/>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133">
                                            <p:txEl>
                                              <p:pRg st="0" end="0"/>
                                            </p:txEl>
                                          </p:spTgt>
                                        </p:tgtEl>
                                        <p:attrNameLst>
                                          <p:attrName>style.visibility</p:attrName>
                                        </p:attrNameLst>
                                      </p:cBhvr>
                                      <p:to>
                                        <p:strVal val="visible"/>
                                      </p:to>
                                    </p:set>
                                    <p:animEffect transition="in" filter="dissolve">
                                      <p:cBhvr>
                                        <p:cTn id="14" dur="500"/>
                                        <p:tgtEl>
                                          <p:spTgt spid="133">
                                            <p:txEl>
                                              <p:pRg st="0" end="0"/>
                                            </p:txEl>
                                          </p:spTgt>
                                        </p:tgtEl>
                                      </p:cBhvr>
                                    </p:animEffect>
                                  </p:childTnLst>
                                </p:cTn>
                              </p:par>
                            </p:childTnLst>
                          </p:cTn>
                        </p:par>
                        <p:par>
                          <p:cTn id="15" fill="hold">
                            <p:stCondLst>
                              <p:cond delay="1000"/>
                            </p:stCondLst>
                            <p:childTnLst>
                              <p:par>
                                <p:cTn id="16" presetID="9" presetClass="entr" presetSubtype="0" fill="hold" grpId="0" nodeType="afterEffect" nodePh="1">
                                  <p:stCondLst>
                                    <p:cond delay="0"/>
                                  </p:stCondLst>
                                  <p:endCondLst>
                                    <p:cond evt="begin" delay="0">
                                      <p:tn val="16"/>
                                    </p:cond>
                                  </p:endCondLst>
                                  <p:childTnLst>
                                    <p:set>
                                      <p:cBhvr>
                                        <p:cTn id="17" dur="1" fill="hold">
                                          <p:stCondLst>
                                            <p:cond delay="0"/>
                                          </p:stCondLst>
                                        </p:cTn>
                                        <p:tgtEl>
                                          <p:spTgt spid="119"/>
                                        </p:tgtEl>
                                        <p:attrNameLst>
                                          <p:attrName>style.visibility</p:attrName>
                                        </p:attrNameLst>
                                      </p:cBhvr>
                                      <p:to>
                                        <p:strVal val="visible"/>
                                      </p:to>
                                    </p:set>
                                    <p:animEffect transition="in" filter="dissolve">
                                      <p:cBhvr>
                                        <p:cTn id="18" dur="500"/>
                                        <p:tgtEl>
                                          <p:spTgt spid="119"/>
                                        </p:tgtEl>
                                      </p:cBhvr>
                                    </p:animEffect>
                                  </p:childTnLst>
                                </p:cTn>
                              </p:par>
                            </p:childTnLst>
                          </p:cTn>
                        </p:par>
                        <p:par>
                          <p:cTn id="19" fill="hold">
                            <p:stCondLst>
                              <p:cond delay="1500"/>
                            </p:stCondLst>
                            <p:childTnLst>
                              <p:par>
                                <p:cTn id="20" presetID="9" presetClass="entr" presetSubtype="0" fill="hold" grpId="0" nodeType="afterEffect">
                                  <p:stCondLst>
                                    <p:cond delay="0"/>
                                  </p:stCondLst>
                                  <p:childTnLst>
                                    <p:set>
                                      <p:cBhvr>
                                        <p:cTn id="21" dur="1" fill="hold">
                                          <p:stCondLst>
                                            <p:cond delay="0"/>
                                          </p:stCondLst>
                                        </p:cTn>
                                        <p:tgtEl>
                                          <p:spTgt spid="120">
                                            <p:txEl>
                                              <p:pRg st="0" end="0"/>
                                            </p:txEl>
                                          </p:spTgt>
                                        </p:tgtEl>
                                        <p:attrNameLst>
                                          <p:attrName>style.visibility</p:attrName>
                                        </p:attrNameLst>
                                      </p:cBhvr>
                                      <p:to>
                                        <p:strVal val="visible"/>
                                      </p:to>
                                    </p:set>
                                    <p:animEffect transition="in" filter="dissolve">
                                      <p:cBhvr>
                                        <p:cTn id="22" dur="500"/>
                                        <p:tgtEl>
                                          <p:spTgt spid="120">
                                            <p:txEl>
                                              <p:pRg st="0" end="0"/>
                                            </p:txEl>
                                          </p:spTgt>
                                        </p:tgtEl>
                                      </p:cBhvr>
                                    </p:animEffect>
                                  </p:childTnLst>
                                </p:cTn>
                              </p:par>
                            </p:childTnLst>
                          </p:cTn>
                        </p:par>
                        <p:par>
                          <p:cTn id="23" fill="hold">
                            <p:stCondLst>
                              <p:cond delay="2000"/>
                            </p:stCondLst>
                            <p:childTnLst>
                              <p:par>
                                <p:cTn id="24" presetID="9" presetClass="entr" presetSubtype="0" fill="hold" grpId="0" nodeType="afterEffect">
                                  <p:stCondLst>
                                    <p:cond delay="0"/>
                                  </p:stCondLst>
                                  <p:childTnLst>
                                    <p:set>
                                      <p:cBhvr>
                                        <p:cTn id="25" dur="1" fill="hold">
                                          <p:stCondLst>
                                            <p:cond delay="0"/>
                                          </p:stCondLst>
                                        </p:cTn>
                                        <p:tgtEl>
                                          <p:spTgt spid="121">
                                            <p:txEl>
                                              <p:pRg st="0" end="0"/>
                                            </p:txEl>
                                          </p:spTgt>
                                        </p:tgtEl>
                                        <p:attrNameLst>
                                          <p:attrName>style.visibility</p:attrName>
                                        </p:attrNameLst>
                                      </p:cBhvr>
                                      <p:to>
                                        <p:strVal val="visible"/>
                                      </p:to>
                                    </p:set>
                                    <p:animEffect transition="in" filter="dissolve">
                                      <p:cBhvr>
                                        <p:cTn id="26" dur="500"/>
                                        <p:tgtEl>
                                          <p:spTgt spid="121">
                                            <p:txEl>
                                              <p:pRg st="0" end="0"/>
                                            </p:txEl>
                                          </p:spTgt>
                                        </p:tgtEl>
                                      </p:cBhvr>
                                    </p:animEffect>
                                  </p:childTnLst>
                                </p:cTn>
                              </p:par>
                            </p:childTnLst>
                          </p:cTn>
                        </p:par>
                        <p:par>
                          <p:cTn id="27" fill="hold">
                            <p:stCondLst>
                              <p:cond delay="2500"/>
                            </p:stCondLst>
                            <p:childTnLst>
                              <p:par>
                                <p:cTn id="28" presetID="9" presetClass="entr" presetSubtype="0" fill="hold" grpId="0" nodeType="afterEffect">
                                  <p:stCondLst>
                                    <p:cond delay="0"/>
                                  </p:stCondLst>
                                  <p:childTnLst>
                                    <p:set>
                                      <p:cBhvr>
                                        <p:cTn id="29" dur="1" fill="hold">
                                          <p:stCondLst>
                                            <p:cond delay="0"/>
                                          </p:stCondLst>
                                        </p:cTn>
                                        <p:tgtEl>
                                          <p:spTgt spid="122">
                                            <p:txEl>
                                              <p:pRg st="0" end="0"/>
                                            </p:txEl>
                                          </p:spTgt>
                                        </p:tgtEl>
                                        <p:attrNameLst>
                                          <p:attrName>style.visibility</p:attrName>
                                        </p:attrNameLst>
                                      </p:cBhvr>
                                      <p:to>
                                        <p:strVal val="visible"/>
                                      </p:to>
                                    </p:set>
                                    <p:animEffect transition="in" filter="dissolve">
                                      <p:cBhvr>
                                        <p:cTn id="30" dur="500"/>
                                        <p:tgtEl>
                                          <p:spTgt spid="122">
                                            <p:txEl>
                                              <p:pRg st="0" end="0"/>
                                            </p:txEl>
                                          </p:spTgt>
                                        </p:tgtEl>
                                      </p:cBhvr>
                                    </p:animEffect>
                                  </p:childTnLst>
                                </p:cTn>
                              </p:par>
                            </p:childTnLst>
                          </p:cTn>
                        </p:par>
                        <p:par>
                          <p:cTn id="31" fill="hold">
                            <p:stCondLst>
                              <p:cond delay="3000"/>
                            </p:stCondLst>
                            <p:childTnLst>
                              <p:par>
                                <p:cTn id="32" presetID="9" presetClass="entr" presetSubtype="0" fill="hold" grpId="0" nodeType="afterEffect">
                                  <p:stCondLst>
                                    <p:cond delay="0"/>
                                  </p:stCondLst>
                                  <p:childTnLst>
                                    <p:set>
                                      <p:cBhvr>
                                        <p:cTn id="33" dur="1" fill="hold">
                                          <p:stCondLst>
                                            <p:cond delay="0"/>
                                          </p:stCondLst>
                                        </p:cTn>
                                        <p:tgtEl>
                                          <p:spTgt spid="123">
                                            <p:txEl>
                                              <p:pRg st="0" end="0"/>
                                            </p:txEl>
                                          </p:spTgt>
                                        </p:tgtEl>
                                        <p:attrNameLst>
                                          <p:attrName>style.visibility</p:attrName>
                                        </p:attrNameLst>
                                      </p:cBhvr>
                                      <p:to>
                                        <p:strVal val="visible"/>
                                      </p:to>
                                    </p:set>
                                    <p:animEffect transition="in" filter="dissolve">
                                      <p:cBhvr>
                                        <p:cTn id="34" dur="500"/>
                                        <p:tgtEl>
                                          <p:spTgt spid="123">
                                            <p:txEl>
                                              <p:pRg st="0" end="0"/>
                                            </p:txEl>
                                          </p:spTgt>
                                        </p:tgtEl>
                                      </p:cBhvr>
                                    </p:animEffect>
                                  </p:childTnLst>
                                </p:cTn>
                              </p:par>
                            </p:childTnLst>
                          </p:cTn>
                        </p:par>
                        <p:par>
                          <p:cTn id="35" fill="hold">
                            <p:stCondLst>
                              <p:cond delay="3500"/>
                            </p:stCondLst>
                            <p:childTnLst>
                              <p:par>
                                <p:cTn id="36" presetID="10" presetClass="entr" presetSubtype="0" fill="hold" nodeType="afterEffect">
                                  <p:stCondLst>
                                    <p:cond delay="0"/>
                                  </p:stCondLst>
                                  <p:childTnLst>
                                    <p:set>
                                      <p:cBhvr>
                                        <p:cTn id="37" dur="1" fill="hold">
                                          <p:stCondLst>
                                            <p:cond delay="0"/>
                                          </p:stCondLst>
                                        </p:cTn>
                                        <p:tgtEl>
                                          <p:spTgt spid="52"/>
                                        </p:tgtEl>
                                        <p:attrNameLst>
                                          <p:attrName>style.visibility</p:attrName>
                                        </p:attrNameLst>
                                      </p:cBhvr>
                                      <p:to>
                                        <p:strVal val="visible"/>
                                      </p:to>
                                    </p:set>
                                    <p:animEffect transition="in" filter="fade">
                                      <p:cBhvr>
                                        <p:cTn id="38" dur="500"/>
                                        <p:tgtEl>
                                          <p:spTgt spid="52"/>
                                        </p:tgtEl>
                                      </p:cBhvr>
                                    </p:animEffect>
                                  </p:childTnLst>
                                </p:cTn>
                              </p:par>
                            </p:childTnLst>
                          </p:cTn>
                        </p:par>
                        <p:par>
                          <p:cTn id="39" fill="hold">
                            <p:stCondLst>
                              <p:cond delay="4000"/>
                            </p:stCondLst>
                            <p:childTnLst>
                              <p:par>
                                <p:cTn id="40" presetID="22" presetClass="entr" presetSubtype="2" fill="hold" grpId="0" nodeType="afterEffect">
                                  <p:stCondLst>
                                    <p:cond delay="0"/>
                                  </p:stCondLst>
                                  <p:childTnLst>
                                    <p:set>
                                      <p:cBhvr>
                                        <p:cTn id="41" dur="1" fill="hold">
                                          <p:stCondLst>
                                            <p:cond delay="0"/>
                                          </p:stCondLst>
                                        </p:cTn>
                                        <p:tgtEl>
                                          <p:spTgt spid="62"/>
                                        </p:tgtEl>
                                        <p:attrNameLst>
                                          <p:attrName>style.visibility</p:attrName>
                                        </p:attrNameLst>
                                      </p:cBhvr>
                                      <p:to>
                                        <p:strVal val="visible"/>
                                      </p:to>
                                    </p:set>
                                    <p:animEffect transition="in" filter="wipe(right)">
                                      <p:cBhvr>
                                        <p:cTn id="42" dur="500"/>
                                        <p:tgtEl>
                                          <p:spTgt spid="62"/>
                                        </p:tgtEl>
                                      </p:cBhvr>
                                    </p:animEffect>
                                  </p:childTnLst>
                                </p:cTn>
                              </p:par>
                            </p:childTnLst>
                          </p:cTn>
                        </p:par>
                        <p:par>
                          <p:cTn id="43" fill="hold">
                            <p:stCondLst>
                              <p:cond delay="4500"/>
                            </p:stCondLst>
                            <p:childTnLst>
                              <p:par>
                                <p:cTn id="44" presetID="9" presetClass="entr" presetSubtype="0" fill="hold" grpId="0" nodeType="afterEffect">
                                  <p:stCondLst>
                                    <p:cond delay="0"/>
                                  </p:stCondLst>
                                  <p:childTnLst>
                                    <p:set>
                                      <p:cBhvr>
                                        <p:cTn id="45" dur="1" fill="hold">
                                          <p:stCondLst>
                                            <p:cond delay="0"/>
                                          </p:stCondLst>
                                        </p:cTn>
                                        <p:tgtEl>
                                          <p:spTgt spid="129">
                                            <p:txEl>
                                              <p:pRg st="0" end="0"/>
                                            </p:txEl>
                                          </p:spTgt>
                                        </p:tgtEl>
                                        <p:attrNameLst>
                                          <p:attrName>style.visibility</p:attrName>
                                        </p:attrNameLst>
                                      </p:cBhvr>
                                      <p:to>
                                        <p:strVal val="visible"/>
                                      </p:to>
                                    </p:set>
                                    <p:animEffect transition="in" filter="dissolve">
                                      <p:cBhvr>
                                        <p:cTn id="46" dur="500"/>
                                        <p:tgtEl>
                                          <p:spTgt spid="129">
                                            <p:txEl>
                                              <p:pRg st="0" end="0"/>
                                            </p:txEl>
                                          </p:spTgt>
                                        </p:tgtEl>
                                      </p:cBhvr>
                                    </p:animEffect>
                                  </p:childTnLst>
                                </p:cTn>
                              </p:par>
                            </p:childTnLst>
                          </p:cTn>
                        </p:par>
                        <p:par>
                          <p:cTn id="47" fill="hold">
                            <p:stCondLst>
                              <p:cond delay="5000"/>
                            </p:stCondLst>
                            <p:childTnLst>
                              <p:par>
                                <p:cTn id="48" presetID="22" presetClass="entr" presetSubtype="8" fill="hold" grpId="0" nodeType="afterEffect">
                                  <p:stCondLst>
                                    <p:cond delay="0"/>
                                  </p:stCondLst>
                                  <p:childTnLst>
                                    <p:set>
                                      <p:cBhvr>
                                        <p:cTn id="49" dur="1" fill="hold">
                                          <p:stCondLst>
                                            <p:cond delay="0"/>
                                          </p:stCondLst>
                                        </p:cTn>
                                        <p:tgtEl>
                                          <p:spTgt spid="66"/>
                                        </p:tgtEl>
                                        <p:attrNameLst>
                                          <p:attrName>style.visibility</p:attrName>
                                        </p:attrNameLst>
                                      </p:cBhvr>
                                      <p:to>
                                        <p:strVal val="visible"/>
                                      </p:to>
                                    </p:set>
                                    <p:animEffect transition="in" filter="wipe(left)">
                                      <p:cBhvr>
                                        <p:cTn id="50" dur="500"/>
                                        <p:tgtEl>
                                          <p:spTgt spid="66"/>
                                        </p:tgtEl>
                                      </p:cBhvr>
                                    </p:animEffect>
                                  </p:childTnLst>
                                </p:cTn>
                              </p:par>
                            </p:childTnLst>
                          </p:cTn>
                        </p:par>
                        <p:par>
                          <p:cTn id="51" fill="hold">
                            <p:stCondLst>
                              <p:cond delay="5500"/>
                            </p:stCondLst>
                            <p:childTnLst>
                              <p:par>
                                <p:cTn id="52" presetID="9" presetClass="entr" presetSubtype="0" fill="hold" grpId="0" nodeType="afterEffect">
                                  <p:stCondLst>
                                    <p:cond delay="0"/>
                                  </p:stCondLst>
                                  <p:childTnLst>
                                    <p:set>
                                      <p:cBhvr>
                                        <p:cTn id="53" dur="1" fill="hold">
                                          <p:stCondLst>
                                            <p:cond delay="0"/>
                                          </p:stCondLst>
                                        </p:cTn>
                                        <p:tgtEl>
                                          <p:spTgt spid="125">
                                            <p:txEl>
                                              <p:pRg st="0" end="0"/>
                                            </p:txEl>
                                          </p:spTgt>
                                        </p:tgtEl>
                                        <p:attrNameLst>
                                          <p:attrName>style.visibility</p:attrName>
                                        </p:attrNameLst>
                                      </p:cBhvr>
                                      <p:to>
                                        <p:strVal val="visible"/>
                                      </p:to>
                                    </p:set>
                                    <p:animEffect transition="in" filter="dissolve">
                                      <p:cBhvr>
                                        <p:cTn id="54" dur="500"/>
                                        <p:tgtEl>
                                          <p:spTgt spid="125">
                                            <p:txEl>
                                              <p:pRg st="0" end="0"/>
                                            </p:txEl>
                                          </p:spTgt>
                                        </p:tgtEl>
                                      </p:cBhvr>
                                    </p:animEffect>
                                  </p:childTnLst>
                                </p:cTn>
                              </p:par>
                            </p:childTnLst>
                          </p:cTn>
                        </p:par>
                        <p:par>
                          <p:cTn id="55" fill="hold">
                            <p:stCondLst>
                              <p:cond delay="6000"/>
                            </p:stCondLst>
                            <p:childTnLst>
                              <p:par>
                                <p:cTn id="56" presetID="22" presetClass="entr" presetSubtype="2" fill="hold" grpId="0" nodeType="afterEffect">
                                  <p:stCondLst>
                                    <p:cond delay="0"/>
                                  </p:stCondLst>
                                  <p:childTnLst>
                                    <p:set>
                                      <p:cBhvr>
                                        <p:cTn id="57" dur="1" fill="hold">
                                          <p:stCondLst>
                                            <p:cond delay="0"/>
                                          </p:stCondLst>
                                        </p:cTn>
                                        <p:tgtEl>
                                          <p:spTgt spid="69"/>
                                        </p:tgtEl>
                                        <p:attrNameLst>
                                          <p:attrName>style.visibility</p:attrName>
                                        </p:attrNameLst>
                                      </p:cBhvr>
                                      <p:to>
                                        <p:strVal val="visible"/>
                                      </p:to>
                                    </p:set>
                                    <p:animEffect transition="in" filter="wipe(right)">
                                      <p:cBhvr>
                                        <p:cTn id="58" dur="500"/>
                                        <p:tgtEl>
                                          <p:spTgt spid="69"/>
                                        </p:tgtEl>
                                      </p:cBhvr>
                                    </p:animEffect>
                                  </p:childTnLst>
                                </p:cTn>
                              </p:par>
                            </p:childTnLst>
                          </p:cTn>
                        </p:par>
                        <p:par>
                          <p:cTn id="59" fill="hold">
                            <p:stCondLst>
                              <p:cond delay="6500"/>
                            </p:stCondLst>
                            <p:childTnLst>
                              <p:par>
                                <p:cTn id="60" presetID="9" presetClass="entr" presetSubtype="0" fill="hold" grpId="0" nodeType="afterEffect">
                                  <p:stCondLst>
                                    <p:cond delay="0"/>
                                  </p:stCondLst>
                                  <p:childTnLst>
                                    <p:set>
                                      <p:cBhvr>
                                        <p:cTn id="61" dur="1" fill="hold">
                                          <p:stCondLst>
                                            <p:cond delay="0"/>
                                          </p:stCondLst>
                                        </p:cTn>
                                        <p:tgtEl>
                                          <p:spTgt spid="130">
                                            <p:txEl>
                                              <p:pRg st="0" end="0"/>
                                            </p:txEl>
                                          </p:spTgt>
                                        </p:tgtEl>
                                        <p:attrNameLst>
                                          <p:attrName>style.visibility</p:attrName>
                                        </p:attrNameLst>
                                      </p:cBhvr>
                                      <p:to>
                                        <p:strVal val="visible"/>
                                      </p:to>
                                    </p:set>
                                    <p:animEffect transition="in" filter="dissolve">
                                      <p:cBhvr>
                                        <p:cTn id="62" dur="500"/>
                                        <p:tgtEl>
                                          <p:spTgt spid="130">
                                            <p:txEl>
                                              <p:pRg st="0" end="0"/>
                                            </p:txEl>
                                          </p:spTgt>
                                        </p:tgtEl>
                                      </p:cBhvr>
                                    </p:animEffect>
                                  </p:childTnLst>
                                </p:cTn>
                              </p:par>
                            </p:childTnLst>
                          </p:cTn>
                        </p:par>
                        <p:par>
                          <p:cTn id="63" fill="hold">
                            <p:stCondLst>
                              <p:cond delay="7000"/>
                            </p:stCondLst>
                            <p:childTnLst>
                              <p:par>
                                <p:cTn id="64" presetID="22" presetClass="entr" presetSubtype="8" fill="hold" grpId="0" nodeType="afterEffect">
                                  <p:stCondLst>
                                    <p:cond delay="0"/>
                                  </p:stCondLst>
                                  <p:childTnLst>
                                    <p:set>
                                      <p:cBhvr>
                                        <p:cTn id="65" dur="1" fill="hold">
                                          <p:stCondLst>
                                            <p:cond delay="0"/>
                                          </p:stCondLst>
                                        </p:cTn>
                                        <p:tgtEl>
                                          <p:spTgt spid="70"/>
                                        </p:tgtEl>
                                        <p:attrNameLst>
                                          <p:attrName>style.visibility</p:attrName>
                                        </p:attrNameLst>
                                      </p:cBhvr>
                                      <p:to>
                                        <p:strVal val="visible"/>
                                      </p:to>
                                    </p:set>
                                    <p:animEffect transition="in" filter="wipe(left)">
                                      <p:cBhvr>
                                        <p:cTn id="66" dur="500"/>
                                        <p:tgtEl>
                                          <p:spTgt spid="70"/>
                                        </p:tgtEl>
                                      </p:cBhvr>
                                    </p:animEffect>
                                  </p:childTnLst>
                                </p:cTn>
                              </p:par>
                            </p:childTnLst>
                          </p:cTn>
                        </p:par>
                        <p:par>
                          <p:cTn id="67" fill="hold">
                            <p:stCondLst>
                              <p:cond delay="7500"/>
                            </p:stCondLst>
                            <p:childTnLst>
                              <p:par>
                                <p:cTn id="68" presetID="9" presetClass="entr" presetSubtype="0" fill="hold" grpId="0" nodeType="afterEffect">
                                  <p:stCondLst>
                                    <p:cond delay="0"/>
                                  </p:stCondLst>
                                  <p:childTnLst>
                                    <p:set>
                                      <p:cBhvr>
                                        <p:cTn id="69" dur="1" fill="hold">
                                          <p:stCondLst>
                                            <p:cond delay="0"/>
                                          </p:stCondLst>
                                        </p:cTn>
                                        <p:tgtEl>
                                          <p:spTgt spid="126">
                                            <p:txEl>
                                              <p:pRg st="0" end="0"/>
                                            </p:txEl>
                                          </p:spTgt>
                                        </p:tgtEl>
                                        <p:attrNameLst>
                                          <p:attrName>style.visibility</p:attrName>
                                        </p:attrNameLst>
                                      </p:cBhvr>
                                      <p:to>
                                        <p:strVal val="visible"/>
                                      </p:to>
                                    </p:set>
                                    <p:animEffect transition="in" filter="dissolve">
                                      <p:cBhvr>
                                        <p:cTn id="70" dur="500"/>
                                        <p:tgtEl>
                                          <p:spTgt spid="126">
                                            <p:txEl>
                                              <p:pRg st="0" end="0"/>
                                            </p:txEl>
                                          </p:spTgt>
                                        </p:tgtEl>
                                      </p:cBhvr>
                                    </p:animEffect>
                                  </p:childTnLst>
                                </p:cTn>
                              </p:par>
                            </p:childTnLst>
                          </p:cTn>
                        </p:par>
                        <p:par>
                          <p:cTn id="71" fill="hold">
                            <p:stCondLst>
                              <p:cond delay="8000"/>
                            </p:stCondLst>
                            <p:childTnLst>
                              <p:par>
                                <p:cTn id="72" presetID="22" presetClass="entr" presetSubtype="2" fill="hold" grpId="0" nodeType="afterEffect">
                                  <p:stCondLst>
                                    <p:cond delay="0"/>
                                  </p:stCondLst>
                                  <p:childTnLst>
                                    <p:set>
                                      <p:cBhvr>
                                        <p:cTn id="73" dur="1" fill="hold">
                                          <p:stCondLst>
                                            <p:cond delay="0"/>
                                          </p:stCondLst>
                                        </p:cTn>
                                        <p:tgtEl>
                                          <p:spTgt spid="73"/>
                                        </p:tgtEl>
                                        <p:attrNameLst>
                                          <p:attrName>style.visibility</p:attrName>
                                        </p:attrNameLst>
                                      </p:cBhvr>
                                      <p:to>
                                        <p:strVal val="visible"/>
                                      </p:to>
                                    </p:set>
                                    <p:animEffect transition="in" filter="wipe(right)">
                                      <p:cBhvr>
                                        <p:cTn id="74" dur="500"/>
                                        <p:tgtEl>
                                          <p:spTgt spid="73"/>
                                        </p:tgtEl>
                                      </p:cBhvr>
                                    </p:animEffect>
                                  </p:childTnLst>
                                </p:cTn>
                              </p:par>
                            </p:childTnLst>
                          </p:cTn>
                        </p:par>
                        <p:par>
                          <p:cTn id="75" fill="hold">
                            <p:stCondLst>
                              <p:cond delay="8500"/>
                            </p:stCondLst>
                            <p:childTnLst>
                              <p:par>
                                <p:cTn id="76" presetID="9" presetClass="entr" presetSubtype="0" fill="hold" grpId="0" nodeType="afterEffect">
                                  <p:stCondLst>
                                    <p:cond delay="0"/>
                                  </p:stCondLst>
                                  <p:childTnLst>
                                    <p:set>
                                      <p:cBhvr>
                                        <p:cTn id="77" dur="1" fill="hold">
                                          <p:stCondLst>
                                            <p:cond delay="0"/>
                                          </p:stCondLst>
                                        </p:cTn>
                                        <p:tgtEl>
                                          <p:spTgt spid="131">
                                            <p:txEl>
                                              <p:pRg st="0" end="0"/>
                                            </p:txEl>
                                          </p:spTgt>
                                        </p:tgtEl>
                                        <p:attrNameLst>
                                          <p:attrName>style.visibility</p:attrName>
                                        </p:attrNameLst>
                                      </p:cBhvr>
                                      <p:to>
                                        <p:strVal val="visible"/>
                                      </p:to>
                                    </p:set>
                                    <p:animEffect transition="in" filter="dissolve">
                                      <p:cBhvr>
                                        <p:cTn id="78" dur="500"/>
                                        <p:tgtEl>
                                          <p:spTgt spid="131">
                                            <p:txEl>
                                              <p:pRg st="0" end="0"/>
                                            </p:txEl>
                                          </p:spTgt>
                                        </p:tgtEl>
                                      </p:cBhvr>
                                    </p:animEffect>
                                  </p:childTnLst>
                                </p:cTn>
                              </p:par>
                            </p:childTnLst>
                          </p:cTn>
                        </p:par>
                        <p:par>
                          <p:cTn id="79" fill="hold">
                            <p:stCondLst>
                              <p:cond delay="9000"/>
                            </p:stCondLst>
                            <p:childTnLst>
                              <p:par>
                                <p:cTn id="80" presetID="22" presetClass="entr" presetSubtype="8" fill="hold" grpId="0" nodeType="afterEffect">
                                  <p:stCondLst>
                                    <p:cond delay="0"/>
                                  </p:stCondLst>
                                  <p:childTnLst>
                                    <p:set>
                                      <p:cBhvr>
                                        <p:cTn id="81" dur="1" fill="hold">
                                          <p:stCondLst>
                                            <p:cond delay="0"/>
                                          </p:stCondLst>
                                        </p:cTn>
                                        <p:tgtEl>
                                          <p:spTgt spid="83"/>
                                        </p:tgtEl>
                                        <p:attrNameLst>
                                          <p:attrName>style.visibility</p:attrName>
                                        </p:attrNameLst>
                                      </p:cBhvr>
                                      <p:to>
                                        <p:strVal val="visible"/>
                                      </p:to>
                                    </p:set>
                                    <p:animEffect transition="in" filter="wipe(left)">
                                      <p:cBhvr>
                                        <p:cTn id="82" dur="500"/>
                                        <p:tgtEl>
                                          <p:spTgt spid="83"/>
                                        </p:tgtEl>
                                      </p:cBhvr>
                                    </p:animEffect>
                                  </p:childTnLst>
                                </p:cTn>
                              </p:par>
                            </p:childTnLst>
                          </p:cTn>
                        </p:par>
                        <p:par>
                          <p:cTn id="83" fill="hold">
                            <p:stCondLst>
                              <p:cond delay="9500"/>
                            </p:stCondLst>
                            <p:childTnLst>
                              <p:par>
                                <p:cTn id="84" presetID="9" presetClass="entr" presetSubtype="0" fill="hold" grpId="0" nodeType="afterEffect">
                                  <p:stCondLst>
                                    <p:cond delay="0"/>
                                  </p:stCondLst>
                                  <p:childTnLst>
                                    <p:set>
                                      <p:cBhvr>
                                        <p:cTn id="85" dur="1" fill="hold">
                                          <p:stCondLst>
                                            <p:cond delay="0"/>
                                          </p:stCondLst>
                                        </p:cTn>
                                        <p:tgtEl>
                                          <p:spTgt spid="127">
                                            <p:txEl>
                                              <p:pRg st="0" end="0"/>
                                            </p:txEl>
                                          </p:spTgt>
                                        </p:tgtEl>
                                        <p:attrNameLst>
                                          <p:attrName>style.visibility</p:attrName>
                                        </p:attrNameLst>
                                      </p:cBhvr>
                                      <p:to>
                                        <p:strVal val="visible"/>
                                      </p:to>
                                    </p:set>
                                    <p:animEffect transition="in" filter="dissolve">
                                      <p:cBhvr>
                                        <p:cTn id="86" dur="500"/>
                                        <p:tgtEl>
                                          <p:spTgt spid="127">
                                            <p:txEl>
                                              <p:pRg st="0" end="0"/>
                                            </p:txEl>
                                          </p:spTgt>
                                        </p:tgtEl>
                                      </p:cBhvr>
                                    </p:animEffect>
                                  </p:childTnLst>
                                </p:cTn>
                              </p:par>
                            </p:childTnLst>
                          </p:cTn>
                        </p:par>
                        <p:par>
                          <p:cTn id="87" fill="hold">
                            <p:stCondLst>
                              <p:cond delay="10000"/>
                            </p:stCondLst>
                            <p:childTnLst>
                              <p:par>
                                <p:cTn id="88" presetID="22" presetClass="entr" presetSubtype="2" fill="hold" grpId="0" nodeType="afterEffect">
                                  <p:stCondLst>
                                    <p:cond delay="0"/>
                                  </p:stCondLst>
                                  <p:childTnLst>
                                    <p:set>
                                      <p:cBhvr>
                                        <p:cTn id="89" dur="1" fill="hold">
                                          <p:stCondLst>
                                            <p:cond delay="0"/>
                                          </p:stCondLst>
                                        </p:cTn>
                                        <p:tgtEl>
                                          <p:spTgt spid="93"/>
                                        </p:tgtEl>
                                        <p:attrNameLst>
                                          <p:attrName>style.visibility</p:attrName>
                                        </p:attrNameLst>
                                      </p:cBhvr>
                                      <p:to>
                                        <p:strVal val="visible"/>
                                      </p:to>
                                    </p:set>
                                    <p:animEffect transition="in" filter="wipe(right)">
                                      <p:cBhvr>
                                        <p:cTn id="90" dur="500"/>
                                        <p:tgtEl>
                                          <p:spTgt spid="93"/>
                                        </p:tgtEl>
                                      </p:cBhvr>
                                    </p:animEffect>
                                  </p:childTnLst>
                                </p:cTn>
                              </p:par>
                            </p:childTnLst>
                          </p:cTn>
                        </p:par>
                        <p:par>
                          <p:cTn id="91" fill="hold">
                            <p:stCondLst>
                              <p:cond delay="10500"/>
                            </p:stCondLst>
                            <p:childTnLst>
                              <p:par>
                                <p:cTn id="92" presetID="9" presetClass="entr" presetSubtype="0" fill="hold" grpId="0" nodeType="afterEffect">
                                  <p:stCondLst>
                                    <p:cond delay="0"/>
                                  </p:stCondLst>
                                  <p:childTnLst>
                                    <p:set>
                                      <p:cBhvr>
                                        <p:cTn id="93" dur="1" fill="hold">
                                          <p:stCondLst>
                                            <p:cond delay="0"/>
                                          </p:stCondLst>
                                        </p:cTn>
                                        <p:tgtEl>
                                          <p:spTgt spid="132">
                                            <p:txEl>
                                              <p:pRg st="0" end="0"/>
                                            </p:txEl>
                                          </p:spTgt>
                                        </p:tgtEl>
                                        <p:attrNameLst>
                                          <p:attrName>style.visibility</p:attrName>
                                        </p:attrNameLst>
                                      </p:cBhvr>
                                      <p:to>
                                        <p:strVal val="visible"/>
                                      </p:to>
                                    </p:set>
                                    <p:animEffect transition="in" filter="dissolve">
                                      <p:cBhvr>
                                        <p:cTn id="94" dur="500"/>
                                        <p:tgtEl>
                                          <p:spTgt spid="132">
                                            <p:txEl>
                                              <p:pRg st="0" end="0"/>
                                            </p:txEl>
                                          </p:spTgt>
                                        </p:tgtEl>
                                      </p:cBhvr>
                                    </p:animEffect>
                                  </p:childTnLst>
                                </p:cTn>
                              </p:par>
                            </p:childTnLst>
                          </p:cTn>
                        </p:par>
                        <p:par>
                          <p:cTn id="95" fill="hold">
                            <p:stCondLst>
                              <p:cond delay="11000"/>
                            </p:stCondLst>
                            <p:childTnLst>
                              <p:par>
                                <p:cTn id="96" presetID="22" presetClass="entr" presetSubtype="8" fill="hold" grpId="0" nodeType="afterEffect">
                                  <p:stCondLst>
                                    <p:cond delay="0"/>
                                  </p:stCondLst>
                                  <p:childTnLst>
                                    <p:set>
                                      <p:cBhvr>
                                        <p:cTn id="97" dur="1" fill="hold">
                                          <p:stCondLst>
                                            <p:cond delay="0"/>
                                          </p:stCondLst>
                                        </p:cTn>
                                        <p:tgtEl>
                                          <p:spTgt spid="99"/>
                                        </p:tgtEl>
                                        <p:attrNameLst>
                                          <p:attrName>style.visibility</p:attrName>
                                        </p:attrNameLst>
                                      </p:cBhvr>
                                      <p:to>
                                        <p:strVal val="visible"/>
                                      </p:to>
                                    </p:set>
                                    <p:animEffect transition="in" filter="wipe(left)">
                                      <p:cBhvr>
                                        <p:cTn id="98" dur="500"/>
                                        <p:tgtEl>
                                          <p:spTgt spid="99"/>
                                        </p:tgtEl>
                                      </p:cBhvr>
                                    </p:animEffect>
                                  </p:childTnLst>
                                </p:cTn>
                              </p:par>
                            </p:childTnLst>
                          </p:cTn>
                        </p:par>
                        <p:par>
                          <p:cTn id="99" fill="hold">
                            <p:stCondLst>
                              <p:cond delay="11500"/>
                            </p:stCondLst>
                            <p:childTnLst>
                              <p:par>
                                <p:cTn id="100" presetID="9" presetClass="entr" presetSubtype="0" fill="hold" grpId="0" nodeType="afterEffect">
                                  <p:stCondLst>
                                    <p:cond delay="0"/>
                                  </p:stCondLst>
                                  <p:childTnLst>
                                    <p:set>
                                      <p:cBhvr>
                                        <p:cTn id="101" dur="1" fill="hold">
                                          <p:stCondLst>
                                            <p:cond delay="0"/>
                                          </p:stCondLst>
                                        </p:cTn>
                                        <p:tgtEl>
                                          <p:spTgt spid="128">
                                            <p:txEl>
                                              <p:pRg st="0" end="0"/>
                                            </p:txEl>
                                          </p:spTgt>
                                        </p:tgtEl>
                                        <p:attrNameLst>
                                          <p:attrName>style.visibility</p:attrName>
                                        </p:attrNameLst>
                                      </p:cBhvr>
                                      <p:to>
                                        <p:strVal val="visible"/>
                                      </p:to>
                                    </p:set>
                                    <p:animEffect transition="in" filter="dissolve">
                                      <p:cBhvr>
                                        <p:cTn id="102" dur="500"/>
                                        <p:tgtEl>
                                          <p:spTgt spid="1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p:bldP spid="57" grpId="0"/>
      <p:bldP spid="62" grpId="0" animBg="1"/>
      <p:bldP spid="64" grpId="0" animBg="1"/>
      <p:bldP spid="66" grpId="0" animBg="1"/>
      <p:bldP spid="69" grpId="0" animBg="1"/>
      <p:bldP spid="70" grpId="0" animBg="1"/>
      <p:bldP spid="73" grpId="0" animBg="1"/>
      <p:bldP spid="83" grpId="0" animBg="1"/>
      <p:bldP spid="93" grpId="0" animBg="1"/>
      <p:bldP spid="99" grpId="0" animBg="1"/>
      <p:bldP spid="120" grpId="0" build="p">
        <p:tmplLst>
          <p:tmpl lvl="1">
            <p:tnLst>
              <p:par>
                <p:cTn presetID="9" presetClass="entr" presetSubtype="0" fill="hold" nodeType="afterEffect">
                  <p:stCondLst>
                    <p:cond delay="0"/>
                  </p:stCondLst>
                  <p:childTnLst>
                    <p:set>
                      <p:cBhvr>
                        <p:cTn dur="1" fill="hold">
                          <p:stCondLst>
                            <p:cond delay="0"/>
                          </p:stCondLst>
                        </p:cTn>
                        <p:tgtEl>
                          <p:spTgt spid="120"/>
                        </p:tgtEl>
                        <p:attrNameLst>
                          <p:attrName>style.visibility</p:attrName>
                        </p:attrNameLst>
                      </p:cBhvr>
                      <p:to>
                        <p:strVal val="visible"/>
                      </p:to>
                    </p:set>
                    <p:animEffect transition="in" filter="dissolve">
                      <p:cBhvr>
                        <p:cTn dur="500"/>
                        <p:tgtEl>
                          <p:spTgt spid="120"/>
                        </p:tgtEl>
                      </p:cBhvr>
                    </p:animEffect>
                  </p:childTnLst>
                </p:cTn>
              </p:par>
            </p:tnLst>
          </p:tmpl>
        </p:tmplLst>
      </p:bldP>
      <p:bldP spid="121" grpId="0" build="p">
        <p:tmplLst>
          <p:tmpl lvl="1">
            <p:tnLst>
              <p:par>
                <p:cTn presetID="9" presetClass="entr" presetSubtype="0" fill="hold" nodeType="afterEffect">
                  <p:stCondLst>
                    <p:cond delay="0"/>
                  </p:stCondLst>
                  <p:childTnLst>
                    <p:set>
                      <p:cBhvr>
                        <p:cTn dur="1" fill="hold">
                          <p:stCondLst>
                            <p:cond delay="0"/>
                          </p:stCondLst>
                        </p:cTn>
                        <p:tgtEl>
                          <p:spTgt spid="121"/>
                        </p:tgtEl>
                        <p:attrNameLst>
                          <p:attrName>style.visibility</p:attrName>
                        </p:attrNameLst>
                      </p:cBhvr>
                      <p:to>
                        <p:strVal val="visible"/>
                      </p:to>
                    </p:set>
                    <p:animEffect transition="in" filter="dissolve">
                      <p:cBhvr>
                        <p:cTn dur="500"/>
                        <p:tgtEl>
                          <p:spTgt spid="121"/>
                        </p:tgtEl>
                      </p:cBhvr>
                    </p:animEffect>
                  </p:childTnLst>
                </p:cTn>
              </p:par>
            </p:tnLst>
          </p:tmpl>
        </p:tmplLst>
      </p:bldP>
      <p:bldP spid="122" grpId="0" build="p">
        <p:tmplLst>
          <p:tmpl lvl="1">
            <p:tnLst>
              <p:par>
                <p:cTn presetID="9" presetClass="entr" presetSubtype="0" fill="hold" nodeType="afterEffect">
                  <p:stCondLst>
                    <p:cond delay="0"/>
                  </p:stCondLst>
                  <p:childTnLst>
                    <p:set>
                      <p:cBhvr>
                        <p:cTn dur="1" fill="hold">
                          <p:stCondLst>
                            <p:cond delay="0"/>
                          </p:stCondLst>
                        </p:cTn>
                        <p:tgtEl>
                          <p:spTgt spid="122"/>
                        </p:tgtEl>
                        <p:attrNameLst>
                          <p:attrName>style.visibility</p:attrName>
                        </p:attrNameLst>
                      </p:cBhvr>
                      <p:to>
                        <p:strVal val="visible"/>
                      </p:to>
                    </p:set>
                    <p:animEffect transition="in" filter="dissolve">
                      <p:cBhvr>
                        <p:cTn dur="500"/>
                        <p:tgtEl>
                          <p:spTgt spid="122"/>
                        </p:tgtEl>
                      </p:cBhvr>
                    </p:animEffect>
                  </p:childTnLst>
                </p:cTn>
              </p:par>
            </p:tnLst>
          </p:tmpl>
        </p:tmplLst>
      </p:bldP>
      <p:bldP spid="123" grpId="0" build="p">
        <p:tmplLst>
          <p:tmpl lvl="1">
            <p:tnLst>
              <p:par>
                <p:cTn presetID="9" presetClass="entr" presetSubtype="0" fill="hold" nodeType="afterEffect">
                  <p:stCondLst>
                    <p:cond delay="0"/>
                  </p:stCondLst>
                  <p:childTnLst>
                    <p:set>
                      <p:cBhvr>
                        <p:cTn dur="1" fill="hold">
                          <p:stCondLst>
                            <p:cond delay="0"/>
                          </p:stCondLst>
                        </p:cTn>
                        <p:tgtEl>
                          <p:spTgt spid="123"/>
                        </p:tgtEl>
                        <p:attrNameLst>
                          <p:attrName>style.visibility</p:attrName>
                        </p:attrNameLst>
                      </p:cBhvr>
                      <p:to>
                        <p:strVal val="visible"/>
                      </p:to>
                    </p:set>
                    <p:animEffect transition="in" filter="dissolve">
                      <p:cBhvr>
                        <p:cTn dur="500"/>
                        <p:tgtEl>
                          <p:spTgt spid="123"/>
                        </p:tgtEl>
                      </p:cBhvr>
                    </p:animEffect>
                  </p:childTnLst>
                </p:cTn>
              </p:par>
            </p:tnLst>
          </p:tmpl>
        </p:tmplLst>
      </p:bldP>
      <p:bldP spid="125" grpId="0" build="p">
        <p:tmplLst>
          <p:tmpl lvl="1">
            <p:tnLst>
              <p:par>
                <p:cTn presetID="9" presetClass="entr" presetSubtype="0" fill="hold" nodeType="afterEffect">
                  <p:stCondLst>
                    <p:cond delay="0"/>
                  </p:stCondLst>
                  <p:childTnLst>
                    <p:set>
                      <p:cBhvr>
                        <p:cTn dur="1" fill="hold">
                          <p:stCondLst>
                            <p:cond delay="0"/>
                          </p:stCondLst>
                        </p:cTn>
                        <p:tgtEl>
                          <p:spTgt spid="125"/>
                        </p:tgtEl>
                        <p:attrNameLst>
                          <p:attrName>style.visibility</p:attrName>
                        </p:attrNameLst>
                      </p:cBhvr>
                      <p:to>
                        <p:strVal val="visible"/>
                      </p:to>
                    </p:set>
                    <p:animEffect transition="in" filter="dissolve">
                      <p:cBhvr>
                        <p:cTn dur="500"/>
                        <p:tgtEl>
                          <p:spTgt spid="125"/>
                        </p:tgtEl>
                      </p:cBhvr>
                    </p:animEffect>
                  </p:childTnLst>
                </p:cTn>
              </p:par>
            </p:tnLst>
          </p:tmpl>
        </p:tmplLst>
      </p:bldP>
      <p:bldP spid="126" grpId="0" build="p">
        <p:tmplLst>
          <p:tmpl lvl="1">
            <p:tnLst>
              <p:par>
                <p:cTn presetID="9" presetClass="entr" presetSubtype="0" fill="hold" nodeType="afterEffect">
                  <p:stCondLst>
                    <p:cond delay="0"/>
                  </p:stCondLst>
                  <p:childTnLst>
                    <p:set>
                      <p:cBhvr>
                        <p:cTn dur="1" fill="hold">
                          <p:stCondLst>
                            <p:cond delay="0"/>
                          </p:stCondLst>
                        </p:cTn>
                        <p:tgtEl>
                          <p:spTgt spid="126"/>
                        </p:tgtEl>
                        <p:attrNameLst>
                          <p:attrName>style.visibility</p:attrName>
                        </p:attrNameLst>
                      </p:cBhvr>
                      <p:to>
                        <p:strVal val="visible"/>
                      </p:to>
                    </p:set>
                    <p:animEffect transition="in" filter="dissolve">
                      <p:cBhvr>
                        <p:cTn dur="500"/>
                        <p:tgtEl>
                          <p:spTgt spid="126"/>
                        </p:tgtEl>
                      </p:cBhvr>
                    </p:animEffect>
                  </p:childTnLst>
                </p:cTn>
              </p:par>
            </p:tnLst>
          </p:tmpl>
        </p:tmplLst>
      </p:bldP>
      <p:bldP spid="127" grpId="0" build="p">
        <p:tmplLst>
          <p:tmpl lvl="1">
            <p:tnLst>
              <p:par>
                <p:cTn presetID="9" presetClass="entr" presetSubtype="0" fill="hold" nodeType="afterEffect">
                  <p:stCondLst>
                    <p:cond delay="0"/>
                  </p:stCondLst>
                  <p:childTnLst>
                    <p:set>
                      <p:cBhvr>
                        <p:cTn dur="1" fill="hold">
                          <p:stCondLst>
                            <p:cond delay="0"/>
                          </p:stCondLst>
                        </p:cTn>
                        <p:tgtEl>
                          <p:spTgt spid="127"/>
                        </p:tgtEl>
                        <p:attrNameLst>
                          <p:attrName>style.visibility</p:attrName>
                        </p:attrNameLst>
                      </p:cBhvr>
                      <p:to>
                        <p:strVal val="visible"/>
                      </p:to>
                    </p:set>
                    <p:animEffect transition="in" filter="dissolve">
                      <p:cBhvr>
                        <p:cTn dur="500"/>
                        <p:tgtEl>
                          <p:spTgt spid="127"/>
                        </p:tgtEl>
                      </p:cBhvr>
                    </p:animEffect>
                  </p:childTnLst>
                </p:cTn>
              </p:par>
            </p:tnLst>
          </p:tmpl>
        </p:tmplLst>
      </p:bldP>
      <p:bldP spid="128" grpId="0" build="p">
        <p:tmplLst>
          <p:tmpl lvl="1">
            <p:tnLst>
              <p:par>
                <p:cTn presetID="9" presetClass="entr" presetSubtype="0" fill="hold" nodeType="afterEffect">
                  <p:stCondLst>
                    <p:cond delay="0"/>
                  </p:stCondLst>
                  <p:childTnLst>
                    <p:set>
                      <p:cBhvr>
                        <p:cTn dur="1" fill="hold">
                          <p:stCondLst>
                            <p:cond delay="0"/>
                          </p:stCondLst>
                        </p:cTn>
                        <p:tgtEl>
                          <p:spTgt spid="128"/>
                        </p:tgtEl>
                        <p:attrNameLst>
                          <p:attrName>style.visibility</p:attrName>
                        </p:attrNameLst>
                      </p:cBhvr>
                      <p:to>
                        <p:strVal val="visible"/>
                      </p:to>
                    </p:set>
                    <p:animEffect transition="in" filter="dissolve">
                      <p:cBhvr>
                        <p:cTn dur="500"/>
                        <p:tgtEl>
                          <p:spTgt spid="128"/>
                        </p:tgtEl>
                      </p:cBhvr>
                    </p:animEffect>
                  </p:childTnLst>
                </p:cTn>
              </p:par>
            </p:tnLst>
          </p:tmpl>
        </p:tmplLst>
      </p:bldP>
      <p:bldP spid="129" grpId="0" build="p">
        <p:tmplLst>
          <p:tmpl lvl="1">
            <p:tnLst>
              <p:par>
                <p:cTn presetID="9" presetClass="entr" presetSubtype="0" fill="hold" nodeType="afterEffect">
                  <p:stCondLst>
                    <p:cond delay="0"/>
                  </p:stCondLst>
                  <p:childTnLst>
                    <p:set>
                      <p:cBhvr>
                        <p:cTn dur="1" fill="hold">
                          <p:stCondLst>
                            <p:cond delay="0"/>
                          </p:stCondLst>
                        </p:cTn>
                        <p:tgtEl>
                          <p:spTgt spid="129"/>
                        </p:tgtEl>
                        <p:attrNameLst>
                          <p:attrName>style.visibility</p:attrName>
                        </p:attrNameLst>
                      </p:cBhvr>
                      <p:to>
                        <p:strVal val="visible"/>
                      </p:to>
                    </p:set>
                    <p:animEffect transition="in" filter="dissolve">
                      <p:cBhvr>
                        <p:cTn dur="500"/>
                        <p:tgtEl>
                          <p:spTgt spid="129"/>
                        </p:tgtEl>
                      </p:cBhvr>
                    </p:animEffect>
                  </p:childTnLst>
                </p:cTn>
              </p:par>
            </p:tnLst>
          </p:tmpl>
        </p:tmplLst>
      </p:bldP>
      <p:bldP spid="130" grpId="0" build="p">
        <p:tmplLst>
          <p:tmpl lvl="1">
            <p:tnLst>
              <p:par>
                <p:cTn presetID="9" presetClass="entr" presetSubtype="0" fill="hold" nodeType="afterEffect">
                  <p:stCondLst>
                    <p:cond delay="0"/>
                  </p:stCondLst>
                  <p:childTnLst>
                    <p:set>
                      <p:cBhvr>
                        <p:cTn dur="1" fill="hold">
                          <p:stCondLst>
                            <p:cond delay="0"/>
                          </p:stCondLst>
                        </p:cTn>
                        <p:tgtEl>
                          <p:spTgt spid="130"/>
                        </p:tgtEl>
                        <p:attrNameLst>
                          <p:attrName>style.visibility</p:attrName>
                        </p:attrNameLst>
                      </p:cBhvr>
                      <p:to>
                        <p:strVal val="visible"/>
                      </p:to>
                    </p:set>
                    <p:animEffect transition="in" filter="dissolve">
                      <p:cBhvr>
                        <p:cTn dur="500"/>
                        <p:tgtEl>
                          <p:spTgt spid="130"/>
                        </p:tgtEl>
                      </p:cBhvr>
                    </p:animEffect>
                  </p:childTnLst>
                </p:cTn>
              </p:par>
            </p:tnLst>
          </p:tmpl>
        </p:tmplLst>
      </p:bldP>
      <p:bldP spid="131" grpId="0" build="p">
        <p:tmplLst>
          <p:tmpl lvl="1">
            <p:tnLst>
              <p:par>
                <p:cTn presetID="9" presetClass="entr" presetSubtype="0" fill="hold" nodeType="afterEffect">
                  <p:stCondLst>
                    <p:cond delay="0"/>
                  </p:stCondLst>
                  <p:childTnLst>
                    <p:set>
                      <p:cBhvr>
                        <p:cTn dur="1" fill="hold">
                          <p:stCondLst>
                            <p:cond delay="0"/>
                          </p:stCondLst>
                        </p:cTn>
                        <p:tgtEl>
                          <p:spTgt spid="131"/>
                        </p:tgtEl>
                        <p:attrNameLst>
                          <p:attrName>style.visibility</p:attrName>
                        </p:attrNameLst>
                      </p:cBhvr>
                      <p:to>
                        <p:strVal val="visible"/>
                      </p:to>
                    </p:set>
                    <p:animEffect transition="in" filter="dissolve">
                      <p:cBhvr>
                        <p:cTn dur="500"/>
                        <p:tgtEl>
                          <p:spTgt spid="131"/>
                        </p:tgtEl>
                      </p:cBhvr>
                    </p:animEffect>
                  </p:childTnLst>
                </p:cTn>
              </p:par>
            </p:tnLst>
          </p:tmpl>
        </p:tmplLst>
      </p:bldP>
      <p:bldP spid="132" grpId="0" build="p">
        <p:tmplLst>
          <p:tmpl lvl="1">
            <p:tnLst>
              <p:par>
                <p:cTn presetID="9" presetClass="entr" presetSubtype="0" fill="hold" nodeType="afterEffect">
                  <p:stCondLst>
                    <p:cond delay="0"/>
                  </p:stCondLst>
                  <p:childTnLst>
                    <p:set>
                      <p:cBhvr>
                        <p:cTn dur="1" fill="hold">
                          <p:stCondLst>
                            <p:cond delay="0"/>
                          </p:stCondLst>
                        </p:cTn>
                        <p:tgtEl>
                          <p:spTgt spid="132"/>
                        </p:tgtEl>
                        <p:attrNameLst>
                          <p:attrName>style.visibility</p:attrName>
                        </p:attrNameLst>
                      </p:cBhvr>
                      <p:to>
                        <p:strVal val="visible"/>
                      </p:to>
                    </p:set>
                    <p:animEffect transition="in" filter="dissolve">
                      <p:cBhvr>
                        <p:cTn dur="500"/>
                        <p:tgtEl>
                          <p:spTgt spid="132"/>
                        </p:tgtEl>
                      </p:cBhvr>
                    </p:animEffect>
                  </p:childTnLst>
                </p:cTn>
              </p:par>
            </p:tnLst>
          </p:tmpl>
        </p:tmplLst>
      </p:bldP>
      <p:bldP spid="133" grpId="0" build="p">
        <p:tmplLst>
          <p:tmpl lvl="1">
            <p:tnLst>
              <p:par>
                <p:cTn presetID="9" presetClass="entr" presetSubtype="0" fill="hold" nodeType="withEffect">
                  <p:stCondLst>
                    <p:cond delay="0"/>
                  </p:stCondLst>
                  <p:childTnLst>
                    <p:set>
                      <p:cBhvr>
                        <p:cTn dur="1" fill="hold">
                          <p:stCondLst>
                            <p:cond delay="0"/>
                          </p:stCondLst>
                        </p:cTn>
                        <p:tgtEl>
                          <p:spTgt spid="133"/>
                        </p:tgtEl>
                        <p:attrNameLst>
                          <p:attrName>style.visibility</p:attrName>
                        </p:attrNameLst>
                      </p:cBhvr>
                      <p:to>
                        <p:strVal val="visible"/>
                      </p:to>
                    </p:set>
                    <p:animEffect transition="in" filter="dissolve">
                      <p:cBhvr>
                        <p:cTn dur="500"/>
                        <p:tgtEl>
                          <p:spTgt spid="133"/>
                        </p:tgtEl>
                      </p:cBhvr>
                    </p:animEffect>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1_Title Slide">
    <p:spTree>
      <p:nvGrpSpPr>
        <p:cNvPr id="1" name=""/>
        <p:cNvGrpSpPr/>
        <p:nvPr/>
      </p:nvGrpSpPr>
      <p:grpSpPr>
        <a:xfrm>
          <a:off x="0" y="0"/>
          <a:ext cx="0" cy="0"/>
          <a:chOff x="0" y="0"/>
          <a:chExt cx="0" cy="0"/>
        </a:xfrm>
      </p:grpSpPr>
      <p:sp>
        <p:nvSpPr>
          <p:cNvPr id="34" name="Picture Placeholder 2"/>
          <p:cNvSpPr>
            <a:spLocks noGrp="1"/>
          </p:cNvSpPr>
          <p:nvPr>
            <p:ph type="pic" sz="quarter" idx="32"/>
          </p:nvPr>
        </p:nvSpPr>
        <p:spPr>
          <a:xfrm>
            <a:off x="-1" y="0"/>
            <a:ext cx="18291175" cy="6517111"/>
          </a:xfrm>
          <a:prstGeom prst="rect">
            <a:avLst/>
          </a:prstGeom>
          <a:ln w="19050">
            <a:noFill/>
          </a:ln>
        </p:spPr>
        <p:txBody>
          <a:bodyPr>
            <a:normAutofit/>
          </a:bodyPr>
          <a:lstStyle>
            <a:lvl1pPr marL="0" indent="0">
              <a:buNone/>
              <a:defRPr sz="2100">
                <a:latin typeface="Sinkin Sans 300 Light" pitchFamily="50" charset="0"/>
              </a:defRPr>
            </a:lvl1pPr>
          </a:lstStyle>
          <a:p>
            <a:endParaRPr lang="en-US" dirty="0"/>
          </a:p>
        </p:txBody>
      </p:sp>
      <p:sp>
        <p:nvSpPr>
          <p:cNvPr id="11" name="Content Placeholder 20"/>
          <p:cNvSpPr>
            <a:spLocks noGrp="1"/>
          </p:cNvSpPr>
          <p:nvPr>
            <p:ph sz="quarter" idx="16" hasCustomPrompt="1"/>
          </p:nvPr>
        </p:nvSpPr>
        <p:spPr>
          <a:xfrm>
            <a:off x="7258819" y="5941815"/>
            <a:ext cx="3773538" cy="438285"/>
          </a:xfrm>
          <a:prstGeom prst="rect">
            <a:avLst/>
          </a:prstGeom>
        </p:spPr>
        <p:txBody>
          <a:bodyPr lIns="0" tIns="0" rIns="0" bIns="0" anchor="ctr">
            <a:normAutofit/>
          </a:bodyPr>
          <a:lstStyle>
            <a:lvl1pPr marL="0" indent="0" algn="ctr">
              <a:buNone/>
              <a:defRPr sz="1950" b="0">
                <a:solidFill>
                  <a:schemeClr val="accent6"/>
                </a:solidFill>
                <a:latin typeface="Source Sans Pro Light"/>
              </a:defRPr>
            </a:lvl1pPr>
          </a:lstStyle>
          <a:p>
            <a:pPr lvl="0"/>
            <a:r>
              <a:rPr lang="en-GB" dirty="0"/>
              <a:t>Social Marketing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44000" decel="56000" fill="hold" grpId="0" nodeType="afterEffect" nodePh="1">
                                  <p:stCondLst>
                                    <p:cond delay="0"/>
                                  </p:stCondLst>
                                  <p:endCondLst>
                                    <p:cond evt="begin" delay="0">
                                      <p:tn val="5"/>
                                    </p:cond>
                                  </p:end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ppt_x"/>
                                          </p:val>
                                        </p:tav>
                                        <p:tav tm="100000">
                                          <p:val>
                                            <p:strVal val="#ppt_x"/>
                                          </p:val>
                                        </p:tav>
                                      </p:tavLst>
                                    </p:anim>
                                    <p:anim calcmode="lin" valueType="num">
                                      <p:cBhvr additive="base">
                                        <p:cTn id="8" dur="500" fill="hold"/>
                                        <p:tgtEl>
                                          <p:spTgt spid="3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5_Title Slide">
    <p:spTree>
      <p:nvGrpSpPr>
        <p:cNvPr id="1" name=""/>
        <p:cNvGrpSpPr/>
        <p:nvPr/>
      </p:nvGrpSpPr>
      <p:grpSpPr>
        <a:xfrm>
          <a:off x="0" y="0"/>
          <a:ext cx="0" cy="0"/>
          <a:chOff x="0" y="0"/>
          <a:chExt cx="0" cy="0"/>
        </a:xfrm>
      </p:grpSpPr>
      <p:sp>
        <p:nvSpPr>
          <p:cNvPr id="50" name="Shape 800"/>
          <p:cNvSpPr/>
          <p:nvPr userDrawn="1"/>
        </p:nvSpPr>
        <p:spPr>
          <a:xfrm>
            <a:off x="14661234" y="4606964"/>
            <a:ext cx="3490408" cy="2076261"/>
          </a:xfrm>
          <a:prstGeom prst="rect">
            <a:avLst/>
          </a:prstGeom>
          <a:solidFill>
            <a:schemeClr val="accent2"/>
          </a:solidFill>
          <a:ln w="12700">
            <a:miter lim="400000"/>
          </a:ln>
        </p:spPr>
        <p:txBody>
          <a:bodyPr lIns="38104" tIns="38104" rIns="38104" bIns="38104" anchor="ctr"/>
          <a:lstStyle/>
          <a:p>
            <a:pPr defTabSz="342265">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sz="4500"/>
          </a:p>
        </p:txBody>
      </p:sp>
      <p:sp>
        <p:nvSpPr>
          <p:cNvPr id="51" name="Shape 801"/>
          <p:cNvSpPr/>
          <p:nvPr userDrawn="1"/>
        </p:nvSpPr>
        <p:spPr>
          <a:xfrm>
            <a:off x="11029271" y="4606964"/>
            <a:ext cx="3490408" cy="2076261"/>
          </a:xfrm>
          <a:prstGeom prst="rect">
            <a:avLst/>
          </a:prstGeom>
          <a:solidFill>
            <a:schemeClr val="accent2"/>
          </a:solidFill>
          <a:ln w="12700">
            <a:miter lim="400000"/>
          </a:ln>
        </p:spPr>
        <p:txBody>
          <a:bodyPr lIns="38104" tIns="38104" rIns="38104" bIns="38104" anchor="ctr"/>
          <a:lstStyle/>
          <a:p>
            <a:pPr defTabSz="342265">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sz="4500"/>
          </a:p>
        </p:txBody>
      </p:sp>
      <p:sp>
        <p:nvSpPr>
          <p:cNvPr id="49" name="Shape 799"/>
          <p:cNvSpPr/>
          <p:nvPr userDrawn="1"/>
        </p:nvSpPr>
        <p:spPr>
          <a:xfrm>
            <a:off x="7400384" y="4606964"/>
            <a:ext cx="3490408" cy="2076261"/>
          </a:xfrm>
          <a:prstGeom prst="rect">
            <a:avLst/>
          </a:prstGeom>
          <a:solidFill>
            <a:schemeClr val="accent2"/>
          </a:solidFill>
          <a:ln w="12700">
            <a:miter lim="400000"/>
          </a:ln>
        </p:spPr>
        <p:txBody>
          <a:bodyPr lIns="38104" tIns="38104" rIns="38104" bIns="38104" anchor="ctr"/>
          <a:lstStyle/>
          <a:p>
            <a:pPr defTabSz="342265">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sz="4500"/>
          </a:p>
        </p:txBody>
      </p:sp>
      <p:sp>
        <p:nvSpPr>
          <p:cNvPr id="48" name="Shape 798"/>
          <p:cNvSpPr/>
          <p:nvPr userDrawn="1"/>
        </p:nvSpPr>
        <p:spPr>
          <a:xfrm>
            <a:off x="3767849" y="4606964"/>
            <a:ext cx="3490408" cy="2076261"/>
          </a:xfrm>
          <a:prstGeom prst="rect">
            <a:avLst/>
          </a:prstGeom>
          <a:solidFill>
            <a:schemeClr val="accent2"/>
          </a:solidFill>
          <a:ln w="12700">
            <a:miter lim="400000"/>
          </a:ln>
        </p:spPr>
        <p:txBody>
          <a:bodyPr lIns="38104" tIns="38104" rIns="38104" bIns="38104" anchor="ctr"/>
          <a:lstStyle/>
          <a:p>
            <a:pPr defTabSz="342265">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sz="4500"/>
          </a:p>
        </p:txBody>
      </p:sp>
      <p:sp>
        <p:nvSpPr>
          <p:cNvPr id="47" name="Shape 797"/>
          <p:cNvSpPr/>
          <p:nvPr userDrawn="1"/>
        </p:nvSpPr>
        <p:spPr>
          <a:xfrm>
            <a:off x="138919" y="4606964"/>
            <a:ext cx="3490408" cy="2076261"/>
          </a:xfrm>
          <a:prstGeom prst="rect">
            <a:avLst/>
          </a:prstGeom>
          <a:solidFill>
            <a:schemeClr val="accent2"/>
          </a:solidFill>
          <a:ln w="12700">
            <a:miter lim="400000"/>
          </a:ln>
        </p:spPr>
        <p:txBody>
          <a:bodyPr lIns="38104" tIns="38104" rIns="38104" bIns="38104" anchor="ctr"/>
          <a:lstStyle/>
          <a:p>
            <a:pPr defTabSz="342265">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sz="4500"/>
          </a:p>
        </p:txBody>
      </p:sp>
      <p:sp>
        <p:nvSpPr>
          <p:cNvPr id="31" name="Shape 790"/>
          <p:cNvSpPr/>
          <p:nvPr userDrawn="1"/>
        </p:nvSpPr>
        <p:spPr>
          <a:xfrm>
            <a:off x="14661234" y="2385340"/>
            <a:ext cx="3490408" cy="2076263"/>
          </a:xfrm>
          <a:prstGeom prst="rect">
            <a:avLst/>
          </a:prstGeom>
          <a:solidFill>
            <a:schemeClr val="accent2"/>
          </a:solidFill>
          <a:ln w="12700">
            <a:miter lim="400000"/>
          </a:ln>
        </p:spPr>
        <p:txBody>
          <a:bodyPr lIns="38104" tIns="38104" rIns="38104" bIns="38104" anchor="ctr"/>
          <a:lstStyle/>
          <a:p>
            <a:pPr defTabSz="342265">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sz="4500"/>
          </a:p>
        </p:txBody>
      </p:sp>
      <p:sp>
        <p:nvSpPr>
          <p:cNvPr id="41" name="Shape 791"/>
          <p:cNvSpPr/>
          <p:nvPr userDrawn="1"/>
        </p:nvSpPr>
        <p:spPr>
          <a:xfrm>
            <a:off x="11029271" y="2385340"/>
            <a:ext cx="3490408" cy="2076263"/>
          </a:xfrm>
          <a:prstGeom prst="rect">
            <a:avLst/>
          </a:prstGeom>
          <a:solidFill>
            <a:schemeClr val="accent2"/>
          </a:solidFill>
          <a:ln w="12700">
            <a:miter lim="400000"/>
          </a:ln>
        </p:spPr>
        <p:txBody>
          <a:bodyPr lIns="38104" tIns="38104" rIns="38104" bIns="38104" anchor="ctr"/>
          <a:lstStyle/>
          <a:p>
            <a:pPr defTabSz="342265">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sz="4500"/>
          </a:p>
        </p:txBody>
      </p:sp>
      <p:sp>
        <p:nvSpPr>
          <p:cNvPr id="23" name="Shape 789"/>
          <p:cNvSpPr/>
          <p:nvPr userDrawn="1"/>
        </p:nvSpPr>
        <p:spPr>
          <a:xfrm>
            <a:off x="7400384" y="2385340"/>
            <a:ext cx="3490408" cy="2076263"/>
          </a:xfrm>
          <a:prstGeom prst="rect">
            <a:avLst/>
          </a:prstGeom>
          <a:solidFill>
            <a:schemeClr val="accent2"/>
          </a:solidFill>
          <a:ln w="12700">
            <a:miter lim="400000"/>
          </a:ln>
        </p:spPr>
        <p:txBody>
          <a:bodyPr lIns="38104" tIns="38104" rIns="38104" bIns="38104" anchor="ctr"/>
          <a:lstStyle/>
          <a:p>
            <a:pPr defTabSz="342265">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sz="4500"/>
          </a:p>
        </p:txBody>
      </p:sp>
      <p:sp>
        <p:nvSpPr>
          <p:cNvPr id="22" name="Shape 788"/>
          <p:cNvSpPr/>
          <p:nvPr userDrawn="1"/>
        </p:nvSpPr>
        <p:spPr>
          <a:xfrm>
            <a:off x="3767849" y="2385340"/>
            <a:ext cx="3490408" cy="2076263"/>
          </a:xfrm>
          <a:prstGeom prst="rect">
            <a:avLst/>
          </a:prstGeom>
          <a:solidFill>
            <a:schemeClr val="accent2"/>
          </a:solidFill>
          <a:ln w="12700">
            <a:miter lim="400000"/>
          </a:ln>
        </p:spPr>
        <p:txBody>
          <a:bodyPr lIns="38104" tIns="38104" rIns="38104" bIns="38104" anchor="ctr"/>
          <a:lstStyle/>
          <a:p>
            <a:pPr defTabSz="342265">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sz="4500"/>
          </a:p>
        </p:txBody>
      </p:sp>
      <p:sp>
        <p:nvSpPr>
          <p:cNvPr id="21" name="Shape 787"/>
          <p:cNvSpPr/>
          <p:nvPr userDrawn="1"/>
        </p:nvSpPr>
        <p:spPr>
          <a:xfrm>
            <a:off x="138919" y="2385340"/>
            <a:ext cx="3490408" cy="2076263"/>
          </a:xfrm>
          <a:prstGeom prst="rect">
            <a:avLst/>
          </a:prstGeom>
          <a:solidFill>
            <a:schemeClr val="accent2"/>
          </a:solidFill>
          <a:ln w="12700">
            <a:miter lim="400000"/>
          </a:ln>
        </p:spPr>
        <p:txBody>
          <a:bodyPr lIns="38104" tIns="38104" rIns="38104" bIns="38104" anchor="ctr"/>
          <a:lstStyle/>
          <a:p>
            <a:pPr defTabSz="342265">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sz="4500"/>
          </a:p>
        </p:txBody>
      </p:sp>
      <p:sp>
        <p:nvSpPr>
          <p:cNvPr id="55" name="Shape 805"/>
          <p:cNvSpPr/>
          <p:nvPr userDrawn="1"/>
        </p:nvSpPr>
        <p:spPr>
          <a:xfrm>
            <a:off x="14661234" y="163717"/>
            <a:ext cx="3490408" cy="2076263"/>
          </a:xfrm>
          <a:prstGeom prst="rect">
            <a:avLst/>
          </a:prstGeom>
          <a:solidFill>
            <a:schemeClr val="accent2"/>
          </a:solidFill>
          <a:ln w="12700">
            <a:miter lim="400000"/>
          </a:ln>
        </p:spPr>
        <p:txBody>
          <a:bodyPr lIns="38104" tIns="38104" rIns="38104" bIns="38104" anchor="ctr"/>
          <a:lstStyle/>
          <a:p>
            <a:pPr defTabSz="342265">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sz="4500"/>
          </a:p>
        </p:txBody>
      </p:sp>
      <p:sp>
        <p:nvSpPr>
          <p:cNvPr id="56" name="Shape 806"/>
          <p:cNvSpPr/>
          <p:nvPr userDrawn="1"/>
        </p:nvSpPr>
        <p:spPr>
          <a:xfrm>
            <a:off x="11029271" y="163717"/>
            <a:ext cx="3490408" cy="2076263"/>
          </a:xfrm>
          <a:prstGeom prst="rect">
            <a:avLst/>
          </a:prstGeom>
          <a:solidFill>
            <a:schemeClr val="accent2"/>
          </a:solidFill>
          <a:ln w="12700">
            <a:miter lim="400000"/>
          </a:ln>
        </p:spPr>
        <p:txBody>
          <a:bodyPr lIns="38104" tIns="38104" rIns="38104" bIns="38104" anchor="ctr"/>
          <a:lstStyle/>
          <a:p>
            <a:pPr defTabSz="342265">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sz="4500"/>
          </a:p>
        </p:txBody>
      </p:sp>
      <p:sp>
        <p:nvSpPr>
          <p:cNvPr id="54" name="Shape 804"/>
          <p:cNvSpPr/>
          <p:nvPr userDrawn="1"/>
        </p:nvSpPr>
        <p:spPr>
          <a:xfrm>
            <a:off x="7400384" y="163717"/>
            <a:ext cx="3490408" cy="2076263"/>
          </a:xfrm>
          <a:prstGeom prst="rect">
            <a:avLst/>
          </a:prstGeom>
          <a:solidFill>
            <a:schemeClr val="accent2"/>
          </a:solidFill>
          <a:ln w="12700">
            <a:miter lim="400000"/>
          </a:ln>
        </p:spPr>
        <p:txBody>
          <a:bodyPr lIns="38104" tIns="38104" rIns="38104" bIns="38104" anchor="ctr"/>
          <a:lstStyle/>
          <a:p>
            <a:pPr defTabSz="342265">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sz="4500"/>
          </a:p>
        </p:txBody>
      </p:sp>
      <p:sp>
        <p:nvSpPr>
          <p:cNvPr id="53" name="Shape 803"/>
          <p:cNvSpPr/>
          <p:nvPr userDrawn="1"/>
        </p:nvSpPr>
        <p:spPr>
          <a:xfrm>
            <a:off x="3767849" y="163717"/>
            <a:ext cx="3490408" cy="2076263"/>
          </a:xfrm>
          <a:prstGeom prst="rect">
            <a:avLst/>
          </a:prstGeom>
          <a:solidFill>
            <a:schemeClr val="accent2"/>
          </a:solidFill>
          <a:ln w="12700">
            <a:miter lim="400000"/>
          </a:ln>
        </p:spPr>
        <p:txBody>
          <a:bodyPr lIns="38104" tIns="38104" rIns="38104" bIns="38104" anchor="ctr"/>
          <a:lstStyle/>
          <a:p>
            <a:pPr defTabSz="342265">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sz="4500"/>
          </a:p>
        </p:txBody>
      </p:sp>
      <p:sp>
        <p:nvSpPr>
          <p:cNvPr id="52" name="Shape 802"/>
          <p:cNvSpPr/>
          <p:nvPr userDrawn="1"/>
        </p:nvSpPr>
        <p:spPr>
          <a:xfrm>
            <a:off x="138919" y="163717"/>
            <a:ext cx="3490408" cy="2076263"/>
          </a:xfrm>
          <a:prstGeom prst="rect">
            <a:avLst/>
          </a:prstGeom>
          <a:solidFill>
            <a:schemeClr val="accent2"/>
          </a:solidFill>
          <a:ln w="12700">
            <a:miter lim="400000"/>
          </a:ln>
        </p:spPr>
        <p:txBody>
          <a:bodyPr lIns="38104" tIns="38104" rIns="38104" bIns="38104" anchor="ctr"/>
          <a:lstStyle/>
          <a:p>
            <a:pPr defTabSz="342265">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sz="4500"/>
          </a:p>
        </p:txBody>
      </p:sp>
      <p:sp>
        <p:nvSpPr>
          <p:cNvPr id="70" name="Picture Placeholder 2"/>
          <p:cNvSpPr>
            <a:spLocks noGrp="1"/>
          </p:cNvSpPr>
          <p:nvPr>
            <p:ph type="pic" sz="quarter" idx="31"/>
          </p:nvPr>
        </p:nvSpPr>
        <p:spPr>
          <a:xfrm>
            <a:off x="11029845" y="166139"/>
            <a:ext cx="3489257" cy="2071542"/>
          </a:xfrm>
          <a:prstGeom prst="rect">
            <a:avLst/>
          </a:prstGeom>
          <a:ln w="19050">
            <a:noFill/>
          </a:ln>
        </p:spPr>
        <p:txBody>
          <a:bodyPr>
            <a:normAutofit/>
          </a:bodyPr>
          <a:lstStyle>
            <a:lvl1pPr marL="0" indent="0">
              <a:buNone/>
              <a:defRPr sz="1800">
                <a:solidFill>
                  <a:schemeClr val="bg1">
                    <a:lumMod val="50000"/>
                  </a:schemeClr>
                </a:solidFill>
                <a:latin typeface="Source Sans Pro Light"/>
              </a:defRPr>
            </a:lvl1pPr>
          </a:lstStyle>
          <a:p>
            <a:endParaRPr lang="en-US" dirty="0"/>
          </a:p>
        </p:txBody>
      </p:sp>
      <p:sp>
        <p:nvSpPr>
          <p:cNvPr id="69" name="Picture Placeholder 2"/>
          <p:cNvSpPr>
            <a:spLocks noGrp="1"/>
          </p:cNvSpPr>
          <p:nvPr>
            <p:ph type="pic" sz="quarter" idx="30"/>
          </p:nvPr>
        </p:nvSpPr>
        <p:spPr>
          <a:xfrm>
            <a:off x="7400384" y="166138"/>
            <a:ext cx="3490408" cy="2071544"/>
          </a:xfrm>
          <a:prstGeom prst="rect">
            <a:avLst/>
          </a:prstGeom>
          <a:ln w="19050">
            <a:noFill/>
          </a:ln>
        </p:spPr>
        <p:txBody>
          <a:bodyPr>
            <a:normAutofit/>
          </a:bodyPr>
          <a:lstStyle>
            <a:lvl1pPr marL="0" indent="0">
              <a:buNone/>
              <a:defRPr sz="1800">
                <a:solidFill>
                  <a:schemeClr val="bg1">
                    <a:lumMod val="50000"/>
                  </a:schemeClr>
                </a:solidFill>
                <a:latin typeface="Source Sans Pro Light"/>
              </a:defRPr>
            </a:lvl1pPr>
          </a:lstStyle>
          <a:p>
            <a:endParaRPr lang="en-US" dirty="0"/>
          </a:p>
        </p:txBody>
      </p:sp>
      <p:sp>
        <p:nvSpPr>
          <p:cNvPr id="36" name="Picture Placeholder 2"/>
          <p:cNvSpPr>
            <a:spLocks noGrp="1"/>
          </p:cNvSpPr>
          <p:nvPr>
            <p:ph type="pic" sz="quarter" idx="28"/>
          </p:nvPr>
        </p:nvSpPr>
        <p:spPr>
          <a:xfrm>
            <a:off x="140150" y="163718"/>
            <a:ext cx="3488027" cy="2073964"/>
          </a:xfrm>
          <a:prstGeom prst="rect">
            <a:avLst/>
          </a:prstGeom>
          <a:ln w="19050">
            <a:noFill/>
          </a:ln>
        </p:spPr>
        <p:txBody>
          <a:bodyPr>
            <a:normAutofit/>
          </a:bodyPr>
          <a:lstStyle>
            <a:lvl1pPr marL="0" indent="0">
              <a:buNone/>
              <a:defRPr sz="1800">
                <a:solidFill>
                  <a:schemeClr val="bg1">
                    <a:lumMod val="50000"/>
                  </a:schemeClr>
                </a:solidFill>
                <a:latin typeface="Source Sans Pro Light"/>
              </a:defRPr>
            </a:lvl1pPr>
          </a:lstStyle>
          <a:p>
            <a:endParaRPr lang="en-US" dirty="0"/>
          </a:p>
        </p:txBody>
      </p:sp>
      <p:sp>
        <p:nvSpPr>
          <p:cNvPr id="68" name="Picture Placeholder 2"/>
          <p:cNvSpPr>
            <a:spLocks noGrp="1"/>
          </p:cNvSpPr>
          <p:nvPr>
            <p:ph type="pic" sz="quarter" idx="29"/>
          </p:nvPr>
        </p:nvSpPr>
        <p:spPr>
          <a:xfrm>
            <a:off x="3769038" y="166138"/>
            <a:ext cx="3488027" cy="2071544"/>
          </a:xfrm>
          <a:prstGeom prst="rect">
            <a:avLst/>
          </a:prstGeom>
          <a:ln w="19050">
            <a:noFill/>
          </a:ln>
        </p:spPr>
        <p:txBody>
          <a:bodyPr>
            <a:normAutofit/>
          </a:bodyPr>
          <a:lstStyle>
            <a:lvl1pPr marL="0" indent="0">
              <a:buNone/>
              <a:defRPr sz="1800">
                <a:solidFill>
                  <a:schemeClr val="bg1">
                    <a:lumMod val="50000"/>
                  </a:schemeClr>
                </a:solidFill>
                <a:latin typeface="Source Sans Pro Light"/>
              </a:defRPr>
            </a:lvl1pPr>
          </a:lstStyle>
          <a:p>
            <a:endParaRPr lang="en-US" dirty="0"/>
          </a:p>
        </p:txBody>
      </p:sp>
      <p:sp>
        <p:nvSpPr>
          <p:cNvPr id="71" name="Picture Placeholder 2"/>
          <p:cNvSpPr>
            <a:spLocks noGrp="1"/>
          </p:cNvSpPr>
          <p:nvPr>
            <p:ph type="pic" sz="quarter" idx="32"/>
          </p:nvPr>
        </p:nvSpPr>
        <p:spPr>
          <a:xfrm>
            <a:off x="14661849" y="163719"/>
            <a:ext cx="3489176" cy="2073962"/>
          </a:xfrm>
          <a:prstGeom prst="rect">
            <a:avLst/>
          </a:prstGeom>
          <a:ln w="19050">
            <a:noFill/>
          </a:ln>
        </p:spPr>
        <p:txBody>
          <a:bodyPr>
            <a:normAutofit/>
          </a:bodyPr>
          <a:lstStyle>
            <a:lvl1pPr marL="0" indent="0">
              <a:buNone/>
              <a:defRPr sz="1800">
                <a:solidFill>
                  <a:schemeClr val="bg1">
                    <a:lumMod val="50000"/>
                  </a:schemeClr>
                </a:solidFill>
                <a:latin typeface="Source Sans Pro Light"/>
              </a:defRPr>
            </a:lvl1pPr>
          </a:lstStyle>
          <a:p>
            <a:endParaRPr lang="en-US" dirty="0"/>
          </a:p>
        </p:txBody>
      </p:sp>
      <p:sp>
        <p:nvSpPr>
          <p:cNvPr id="72" name="Picture Placeholder 2"/>
          <p:cNvSpPr>
            <a:spLocks noGrp="1"/>
          </p:cNvSpPr>
          <p:nvPr>
            <p:ph type="pic" sz="quarter" idx="33"/>
          </p:nvPr>
        </p:nvSpPr>
        <p:spPr>
          <a:xfrm>
            <a:off x="139533" y="2382921"/>
            <a:ext cx="3488027" cy="2073964"/>
          </a:xfrm>
          <a:prstGeom prst="rect">
            <a:avLst/>
          </a:prstGeom>
          <a:ln w="19050">
            <a:noFill/>
          </a:ln>
        </p:spPr>
        <p:txBody>
          <a:bodyPr>
            <a:normAutofit/>
          </a:bodyPr>
          <a:lstStyle>
            <a:lvl1pPr marL="0" indent="0">
              <a:buNone/>
              <a:defRPr sz="1800">
                <a:solidFill>
                  <a:schemeClr val="bg1">
                    <a:lumMod val="50000"/>
                  </a:schemeClr>
                </a:solidFill>
                <a:latin typeface="Source Sans Pro Light"/>
              </a:defRPr>
            </a:lvl1pPr>
          </a:lstStyle>
          <a:p>
            <a:endParaRPr lang="en-US" dirty="0"/>
          </a:p>
        </p:txBody>
      </p:sp>
      <p:sp>
        <p:nvSpPr>
          <p:cNvPr id="73" name="Picture Placeholder 2"/>
          <p:cNvSpPr>
            <a:spLocks noGrp="1"/>
          </p:cNvSpPr>
          <p:nvPr>
            <p:ph type="pic" sz="quarter" idx="34"/>
          </p:nvPr>
        </p:nvSpPr>
        <p:spPr>
          <a:xfrm>
            <a:off x="3769038" y="2385341"/>
            <a:ext cx="3488027" cy="2071544"/>
          </a:xfrm>
          <a:prstGeom prst="rect">
            <a:avLst/>
          </a:prstGeom>
          <a:ln w="19050">
            <a:noFill/>
          </a:ln>
        </p:spPr>
        <p:txBody>
          <a:bodyPr>
            <a:normAutofit/>
          </a:bodyPr>
          <a:lstStyle>
            <a:lvl1pPr marL="0" indent="0">
              <a:buNone/>
              <a:defRPr sz="1800">
                <a:solidFill>
                  <a:schemeClr val="bg1">
                    <a:lumMod val="50000"/>
                  </a:schemeClr>
                </a:solidFill>
                <a:latin typeface="Source Sans Pro Light"/>
              </a:defRPr>
            </a:lvl1pPr>
          </a:lstStyle>
          <a:p>
            <a:endParaRPr lang="en-US" dirty="0"/>
          </a:p>
        </p:txBody>
      </p:sp>
      <p:sp>
        <p:nvSpPr>
          <p:cNvPr id="74" name="Picture Placeholder 2"/>
          <p:cNvSpPr>
            <a:spLocks noGrp="1"/>
          </p:cNvSpPr>
          <p:nvPr>
            <p:ph type="pic" sz="quarter" idx="35"/>
          </p:nvPr>
        </p:nvSpPr>
        <p:spPr>
          <a:xfrm>
            <a:off x="7400383" y="2385341"/>
            <a:ext cx="3490408" cy="2071544"/>
          </a:xfrm>
          <a:prstGeom prst="rect">
            <a:avLst/>
          </a:prstGeom>
          <a:ln w="19050">
            <a:noFill/>
          </a:ln>
        </p:spPr>
        <p:txBody>
          <a:bodyPr>
            <a:normAutofit/>
          </a:bodyPr>
          <a:lstStyle>
            <a:lvl1pPr marL="0" indent="0">
              <a:buNone/>
              <a:defRPr sz="1800">
                <a:solidFill>
                  <a:schemeClr val="bg1">
                    <a:lumMod val="50000"/>
                  </a:schemeClr>
                </a:solidFill>
                <a:latin typeface="Source Sans Pro Light"/>
              </a:defRPr>
            </a:lvl1pPr>
          </a:lstStyle>
          <a:p>
            <a:endParaRPr lang="en-US" dirty="0"/>
          </a:p>
        </p:txBody>
      </p:sp>
      <p:sp>
        <p:nvSpPr>
          <p:cNvPr id="75" name="Picture Placeholder 2"/>
          <p:cNvSpPr>
            <a:spLocks noGrp="1"/>
          </p:cNvSpPr>
          <p:nvPr>
            <p:ph type="pic" sz="quarter" idx="36"/>
          </p:nvPr>
        </p:nvSpPr>
        <p:spPr>
          <a:xfrm>
            <a:off x="11029845" y="2385342"/>
            <a:ext cx="3489257" cy="2071542"/>
          </a:xfrm>
          <a:prstGeom prst="rect">
            <a:avLst/>
          </a:prstGeom>
          <a:ln w="19050">
            <a:noFill/>
          </a:ln>
        </p:spPr>
        <p:txBody>
          <a:bodyPr>
            <a:normAutofit/>
          </a:bodyPr>
          <a:lstStyle>
            <a:lvl1pPr marL="0" indent="0">
              <a:buNone/>
              <a:defRPr sz="1800">
                <a:solidFill>
                  <a:schemeClr val="bg1">
                    <a:lumMod val="50000"/>
                  </a:schemeClr>
                </a:solidFill>
                <a:latin typeface="Source Sans Pro Light"/>
              </a:defRPr>
            </a:lvl1pPr>
          </a:lstStyle>
          <a:p>
            <a:endParaRPr lang="en-US" dirty="0"/>
          </a:p>
        </p:txBody>
      </p:sp>
      <p:sp>
        <p:nvSpPr>
          <p:cNvPr id="76" name="Picture Placeholder 2"/>
          <p:cNvSpPr>
            <a:spLocks noGrp="1"/>
          </p:cNvSpPr>
          <p:nvPr>
            <p:ph type="pic" sz="quarter" idx="37"/>
          </p:nvPr>
        </p:nvSpPr>
        <p:spPr>
          <a:xfrm>
            <a:off x="14661849" y="2382922"/>
            <a:ext cx="3489176" cy="2073962"/>
          </a:xfrm>
          <a:prstGeom prst="rect">
            <a:avLst/>
          </a:prstGeom>
          <a:ln w="19050">
            <a:noFill/>
          </a:ln>
        </p:spPr>
        <p:txBody>
          <a:bodyPr>
            <a:normAutofit/>
          </a:bodyPr>
          <a:lstStyle>
            <a:lvl1pPr marL="0" indent="0">
              <a:buNone/>
              <a:defRPr sz="1800">
                <a:solidFill>
                  <a:schemeClr val="bg1">
                    <a:lumMod val="50000"/>
                  </a:schemeClr>
                </a:solidFill>
                <a:latin typeface="Source Sans Pro Light"/>
              </a:defRPr>
            </a:lvl1pPr>
          </a:lstStyle>
          <a:p>
            <a:endParaRPr lang="en-US" dirty="0"/>
          </a:p>
        </p:txBody>
      </p:sp>
      <p:sp>
        <p:nvSpPr>
          <p:cNvPr id="78" name="Picture Placeholder 2"/>
          <p:cNvSpPr>
            <a:spLocks noGrp="1"/>
          </p:cNvSpPr>
          <p:nvPr>
            <p:ph type="pic" sz="quarter" idx="39"/>
          </p:nvPr>
        </p:nvSpPr>
        <p:spPr>
          <a:xfrm>
            <a:off x="3769038" y="4606961"/>
            <a:ext cx="3488027" cy="2071544"/>
          </a:xfrm>
          <a:prstGeom prst="rect">
            <a:avLst/>
          </a:prstGeom>
          <a:ln w="19050">
            <a:noFill/>
          </a:ln>
        </p:spPr>
        <p:txBody>
          <a:bodyPr>
            <a:normAutofit/>
          </a:bodyPr>
          <a:lstStyle>
            <a:lvl1pPr marL="0" indent="0">
              <a:buNone/>
              <a:defRPr sz="1800">
                <a:solidFill>
                  <a:schemeClr val="bg1">
                    <a:lumMod val="50000"/>
                  </a:schemeClr>
                </a:solidFill>
                <a:latin typeface="Source Sans Pro Light"/>
              </a:defRPr>
            </a:lvl1pPr>
          </a:lstStyle>
          <a:p>
            <a:endParaRPr lang="en-US" dirty="0"/>
          </a:p>
        </p:txBody>
      </p:sp>
      <p:sp>
        <p:nvSpPr>
          <p:cNvPr id="79" name="Picture Placeholder 2"/>
          <p:cNvSpPr>
            <a:spLocks noGrp="1"/>
          </p:cNvSpPr>
          <p:nvPr>
            <p:ph type="pic" sz="quarter" idx="40"/>
          </p:nvPr>
        </p:nvSpPr>
        <p:spPr>
          <a:xfrm>
            <a:off x="7397923" y="4606961"/>
            <a:ext cx="3490408" cy="2071544"/>
          </a:xfrm>
          <a:prstGeom prst="rect">
            <a:avLst/>
          </a:prstGeom>
          <a:ln w="19050">
            <a:noFill/>
          </a:ln>
        </p:spPr>
        <p:txBody>
          <a:bodyPr>
            <a:normAutofit/>
          </a:bodyPr>
          <a:lstStyle>
            <a:lvl1pPr marL="0" indent="0">
              <a:buNone/>
              <a:defRPr sz="1800">
                <a:solidFill>
                  <a:schemeClr val="bg1">
                    <a:lumMod val="50000"/>
                  </a:schemeClr>
                </a:solidFill>
                <a:latin typeface="Source Sans Pro Light"/>
              </a:defRPr>
            </a:lvl1pPr>
          </a:lstStyle>
          <a:p>
            <a:endParaRPr lang="en-US" dirty="0"/>
          </a:p>
        </p:txBody>
      </p:sp>
      <p:sp>
        <p:nvSpPr>
          <p:cNvPr id="80" name="Picture Placeholder 2"/>
          <p:cNvSpPr>
            <a:spLocks noGrp="1"/>
          </p:cNvSpPr>
          <p:nvPr>
            <p:ph type="pic" sz="quarter" idx="41"/>
          </p:nvPr>
        </p:nvSpPr>
        <p:spPr>
          <a:xfrm>
            <a:off x="11029845" y="4606962"/>
            <a:ext cx="3489257" cy="2071542"/>
          </a:xfrm>
          <a:prstGeom prst="rect">
            <a:avLst/>
          </a:prstGeom>
          <a:ln w="19050">
            <a:noFill/>
          </a:ln>
        </p:spPr>
        <p:txBody>
          <a:bodyPr>
            <a:normAutofit/>
          </a:bodyPr>
          <a:lstStyle>
            <a:lvl1pPr marL="0" indent="0">
              <a:buNone/>
              <a:defRPr sz="1800">
                <a:solidFill>
                  <a:schemeClr val="bg1">
                    <a:lumMod val="50000"/>
                  </a:schemeClr>
                </a:solidFill>
                <a:latin typeface="Source Sans Pro Light"/>
              </a:defRPr>
            </a:lvl1pPr>
          </a:lstStyle>
          <a:p>
            <a:endParaRPr lang="en-US" dirty="0"/>
          </a:p>
        </p:txBody>
      </p:sp>
      <p:sp>
        <p:nvSpPr>
          <p:cNvPr id="81" name="Picture Placeholder 2"/>
          <p:cNvSpPr>
            <a:spLocks noGrp="1"/>
          </p:cNvSpPr>
          <p:nvPr>
            <p:ph type="pic" sz="quarter" idx="42"/>
          </p:nvPr>
        </p:nvSpPr>
        <p:spPr>
          <a:xfrm>
            <a:off x="14661849" y="4604542"/>
            <a:ext cx="3489176" cy="2073962"/>
          </a:xfrm>
          <a:prstGeom prst="rect">
            <a:avLst/>
          </a:prstGeom>
          <a:ln w="19050">
            <a:noFill/>
          </a:ln>
        </p:spPr>
        <p:txBody>
          <a:bodyPr>
            <a:normAutofit/>
          </a:bodyPr>
          <a:lstStyle>
            <a:lvl1pPr marL="0" indent="0">
              <a:buNone/>
              <a:defRPr sz="1800">
                <a:solidFill>
                  <a:schemeClr val="bg1">
                    <a:lumMod val="50000"/>
                  </a:schemeClr>
                </a:solidFill>
                <a:latin typeface="Source Sans Pro Light"/>
              </a:defRPr>
            </a:lvl1pPr>
          </a:lstStyle>
          <a:p>
            <a:endParaRPr lang="en-US" dirty="0"/>
          </a:p>
        </p:txBody>
      </p:sp>
      <p:sp>
        <p:nvSpPr>
          <p:cNvPr id="82" name="Picture Placeholder 2"/>
          <p:cNvSpPr>
            <a:spLocks noGrp="1"/>
          </p:cNvSpPr>
          <p:nvPr>
            <p:ph type="pic" sz="quarter" idx="43"/>
          </p:nvPr>
        </p:nvSpPr>
        <p:spPr>
          <a:xfrm>
            <a:off x="139533" y="4611681"/>
            <a:ext cx="3488027" cy="2071544"/>
          </a:xfrm>
          <a:prstGeom prst="rect">
            <a:avLst/>
          </a:prstGeom>
          <a:ln w="19050">
            <a:noFill/>
          </a:ln>
        </p:spPr>
        <p:txBody>
          <a:bodyPr>
            <a:normAutofit/>
          </a:bodyPr>
          <a:lstStyle>
            <a:lvl1pPr marL="0" indent="0">
              <a:buNone/>
              <a:defRPr sz="1800">
                <a:solidFill>
                  <a:schemeClr val="bg1">
                    <a:lumMod val="50000"/>
                  </a:schemeClr>
                </a:solidFill>
                <a:latin typeface="Source Sans Pro Light"/>
              </a:defRPr>
            </a:lvl1pPr>
          </a:lstStyle>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wipe(left)">
                                      <p:cBhvr>
                                        <p:cTn id="7" dur="500"/>
                                        <p:tgtEl>
                                          <p:spTgt spid="52"/>
                                        </p:tgtEl>
                                      </p:cBhvr>
                                    </p:animEffect>
                                  </p:childTnLst>
                                </p:cTn>
                              </p:par>
                            </p:childTnLst>
                          </p:cTn>
                        </p:par>
                        <p:par>
                          <p:cTn id="8" fill="hold">
                            <p:stCondLst>
                              <p:cond delay="500"/>
                            </p:stCondLst>
                            <p:childTnLst>
                              <p:par>
                                <p:cTn id="9" presetID="10" presetClass="entr" presetSubtype="0" fill="hold" grpId="0" nodeType="afterEffect" nodePh="1">
                                  <p:stCondLst>
                                    <p:cond delay="0"/>
                                  </p:stCondLst>
                                  <p:endCondLst>
                                    <p:cond evt="begin" delay="0">
                                      <p:tn val="9"/>
                                    </p:cond>
                                  </p:endCondLst>
                                  <p:childTnLst>
                                    <p:set>
                                      <p:cBhvr>
                                        <p:cTn id="10" dur="1" fill="hold">
                                          <p:stCondLst>
                                            <p:cond delay="0"/>
                                          </p:stCondLst>
                                        </p:cTn>
                                        <p:tgtEl>
                                          <p:spTgt spid="36"/>
                                        </p:tgtEl>
                                        <p:attrNameLst>
                                          <p:attrName>style.visibility</p:attrName>
                                        </p:attrNameLst>
                                      </p:cBhvr>
                                      <p:to>
                                        <p:strVal val="visible"/>
                                      </p:to>
                                    </p:set>
                                    <p:animEffect transition="in" filter="fade">
                                      <p:cBhvr>
                                        <p:cTn id="11" dur="500"/>
                                        <p:tgtEl>
                                          <p:spTgt spid="3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3"/>
                                        </p:tgtEl>
                                        <p:attrNameLst>
                                          <p:attrName>style.visibility</p:attrName>
                                        </p:attrNameLst>
                                      </p:cBhvr>
                                      <p:to>
                                        <p:strVal val="visible"/>
                                      </p:to>
                                    </p:set>
                                    <p:animEffect transition="in" filter="wipe(left)">
                                      <p:cBhvr>
                                        <p:cTn id="15" dur="500"/>
                                        <p:tgtEl>
                                          <p:spTgt spid="53"/>
                                        </p:tgtEl>
                                      </p:cBhvr>
                                    </p:animEffect>
                                  </p:childTnLst>
                                </p:cTn>
                              </p:par>
                            </p:childTnLst>
                          </p:cTn>
                        </p:par>
                        <p:par>
                          <p:cTn id="16" fill="hold">
                            <p:stCondLst>
                              <p:cond delay="1500"/>
                            </p:stCondLst>
                            <p:childTnLst>
                              <p:par>
                                <p:cTn id="17" presetID="10" presetClass="entr" presetSubtype="0" fill="hold" grpId="0" nodeType="afterEffect" nodePh="1">
                                  <p:stCondLst>
                                    <p:cond delay="0"/>
                                  </p:stCondLst>
                                  <p:endCondLst>
                                    <p:cond evt="begin" delay="0">
                                      <p:tn val="17"/>
                                    </p:cond>
                                  </p:endCondLst>
                                  <p:childTnLst>
                                    <p:set>
                                      <p:cBhvr>
                                        <p:cTn id="18" dur="1" fill="hold">
                                          <p:stCondLst>
                                            <p:cond delay="0"/>
                                          </p:stCondLst>
                                        </p:cTn>
                                        <p:tgtEl>
                                          <p:spTgt spid="68"/>
                                        </p:tgtEl>
                                        <p:attrNameLst>
                                          <p:attrName>style.visibility</p:attrName>
                                        </p:attrNameLst>
                                      </p:cBhvr>
                                      <p:to>
                                        <p:strVal val="visible"/>
                                      </p:to>
                                    </p:set>
                                    <p:animEffect transition="in" filter="fade">
                                      <p:cBhvr>
                                        <p:cTn id="19" dur="500"/>
                                        <p:tgtEl>
                                          <p:spTgt spid="68"/>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54"/>
                                        </p:tgtEl>
                                        <p:attrNameLst>
                                          <p:attrName>style.visibility</p:attrName>
                                        </p:attrNameLst>
                                      </p:cBhvr>
                                      <p:to>
                                        <p:strVal val="visible"/>
                                      </p:to>
                                    </p:set>
                                    <p:animEffect transition="in" filter="wipe(left)">
                                      <p:cBhvr>
                                        <p:cTn id="23" dur="500"/>
                                        <p:tgtEl>
                                          <p:spTgt spid="54"/>
                                        </p:tgtEl>
                                      </p:cBhvr>
                                    </p:animEffect>
                                  </p:childTnLst>
                                </p:cTn>
                              </p:par>
                            </p:childTnLst>
                          </p:cTn>
                        </p:par>
                        <p:par>
                          <p:cTn id="24" fill="hold">
                            <p:stCondLst>
                              <p:cond delay="2500"/>
                            </p:stCondLst>
                            <p:childTnLst>
                              <p:par>
                                <p:cTn id="25" presetID="10" presetClass="entr" presetSubtype="0" fill="hold" grpId="0" nodeType="afterEffect" nodePh="1">
                                  <p:stCondLst>
                                    <p:cond delay="0"/>
                                  </p:stCondLst>
                                  <p:endCondLst>
                                    <p:cond evt="begin" delay="0">
                                      <p:tn val="25"/>
                                    </p:cond>
                                  </p:endCondLst>
                                  <p:childTnLst>
                                    <p:set>
                                      <p:cBhvr>
                                        <p:cTn id="26" dur="1" fill="hold">
                                          <p:stCondLst>
                                            <p:cond delay="0"/>
                                          </p:stCondLst>
                                        </p:cTn>
                                        <p:tgtEl>
                                          <p:spTgt spid="69"/>
                                        </p:tgtEl>
                                        <p:attrNameLst>
                                          <p:attrName>style.visibility</p:attrName>
                                        </p:attrNameLst>
                                      </p:cBhvr>
                                      <p:to>
                                        <p:strVal val="visible"/>
                                      </p:to>
                                    </p:set>
                                    <p:animEffect transition="in" filter="fade">
                                      <p:cBhvr>
                                        <p:cTn id="27" dur="500"/>
                                        <p:tgtEl>
                                          <p:spTgt spid="69"/>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56"/>
                                        </p:tgtEl>
                                        <p:attrNameLst>
                                          <p:attrName>style.visibility</p:attrName>
                                        </p:attrNameLst>
                                      </p:cBhvr>
                                      <p:to>
                                        <p:strVal val="visible"/>
                                      </p:to>
                                    </p:set>
                                    <p:animEffect transition="in" filter="wipe(left)">
                                      <p:cBhvr>
                                        <p:cTn id="31" dur="500"/>
                                        <p:tgtEl>
                                          <p:spTgt spid="56"/>
                                        </p:tgtEl>
                                      </p:cBhvr>
                                    </p:animEffect>
                                  </p:childTnLst>
                                </p:cTn>
                              </p:par>
                            </p:childTnLst>
                          </p:cTn>
                        </p:par>
                        <p:par>
                          <p:cTn id="32" fill="hold">
                            <p:stCondLst>
                              <p:cond delay="3500"/>
                            </p:stCondLst>
                            <p:childTnLst>
                              <p:par>
                                <p:cTn id="33" presetID="10" presetClass="entr" presetSubtype="0" fill="hold" grpId="0" nodeType="afterEffect" nodePh="1">
                                  <p:stCondLst>
                                    <p:cond delay="0"/>
                                  </p:stCondLst>
                                  <p:endCondLst>
                                    <p:cond evt="begin" delay="0">
                                      <p:tn val="33"/>
                                    </p:cond>
                                  </p:endCondLst>
                                  <p:childTnLst>
                                    <p:set>
                                      <p:cBhvr>
                                        <p:cTn id="34" dur="1" fill="hold">
                                          <p:stCondLst>
                                            <p:cond delay="0"/>
                                          </p:stCondLst>
                                        </p:cTn>
                                        <p:tgtEl>
                                          <p:spTgt spid="70"/>
                                        </p:tgtEl>
                                        <p:attrNameLst>
                                          <p:attrName>style.visibility</p:attrName>
                                        </p:attrNameLst>
                                      </p:cBhvr>
                                      <p:to>
                                        <p:strVal val="visible"/>
                                      </p:to>
                                    </p:set>
                                    <p:animEffect transition="in" filter="fade">
                                      <p:cBhvr>
                                        <p:cTn id="35" dur="500"/>
                                        <p:tgtEl>
                                          <p:spTgt spid="70"/>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55"/>
                                        </p:tgtEl>
                                        <p:attrNameLst>
                                          <p:attrName>style.visibility</p:attrName>
                                        </p:attrNameLst>
                                      </p:cBhvr>
                                      <p:to>
                                        <p:strVal val="visible"/>
                                      </p:to>
                                    </p:set>
                                    <p:animEffect transition="in" filter="wipe(left)">
                                      <p:cBhvr>
                                        <p:cTn id="39" dur="500"/>
                                        <p:tgtEl>
                                          <p:spTgt spid="55"/>
                                        </p:tgtEl>
                                      </p:cBhvr>
                                    </p:animEffect>
                                  </p:childTnLst>
                                </p:cTn>
                              </p:par>
                            </p:childTnLst>
                          </p:cTn>
                        </p:par>
                        <p:par>
                          <p:cTn id="40" fill="hold">
                            <p:stCondLst>
                              <p:cond delay="4500"/>
                            </p:stCondLst>
                            <p:childTnLst>
                              <p:par>
                                <p:cTn id="41" presetID="10" presetClass="entr" presetSubtype="0" fill="hold" grpId="0" nodeType="afterEffect" nodePh="1">
                                  <p:stCondLst>
                                    <p:cond delay="0"/>
                                  </p:stCondLst>
                                  <p:endCondLst>
                                    <p:cond evt="begin" delay="0">
                                      <p:tn val="41"/>
                                    </p:cond>
                                  </p:endCondLst>
                                  <p:childTnLst>
                                    <p:set>
                                      <p:cBhvr>
                                        <p:cTn id="42" dur="1" fill="hold">
                                          <p:stCondLst>
                                            <p:cond delay="0"/>
                                          </p:stCondLst>
                                        </p:cTn>
                                        <p:tgtEl>
                                          <p:spTgt spid="71"/>
                                        </p:tgtEl>
                                        <p:attrNameLst>
                                          <p:attrName>style.visibility</p:attrName>
                                        </p:attrNameLst>
                                      </p:cBhvr>
                                      <p:to>
                                        <p:strVal val="visible"/>
                                      </p:to>
                                    </p:set>
                                    <p:animEffect transition="in" filter="fade">
                                      <p:cBhvr>
                                        <p:cTn id="43" dur="500"/>
                                        <p:tgtEl>
                                          <p:spTgt spid="71"/>
                                        </p:tgtEl>
                                      </p:cBhvr>
                                    </p:animEffect>
                                  </p:childTnLst>
                                </p:cTn>
                              </p:par>
                            </p:childTnLst>
                          </p:cTn>
                        </p:par>
                        <p:par>
                          <p:cTn id="44" fill="hold">
                            <p:stCondLst>
                              <p:cond delay="5000"/>
                            </p:stCondLst>
                            <p:childTnLst>
                              <p:par>
                                <p:cTn id="45" presetID="22" presetClass="entr" presetSubtype="8" fill="hold" grpId="0" nodeType="after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wipe(left)">
                                      <p:cBhvr>
                                        <p:cTn id="47" dur="500"/>
                                        <p:tgtEl>
                                          <p:spTgt spid="21"/>
                                        </p:tgtEl>
                                      </p:cBhvr>
                                    </p:animEffect>
                                  </p:childTnLst>
                                </p:cTn>
                              </p:par>
                            </p:childTnLst>
                          </p:cTn>
                        </p:par>
                        <p:par>
                          <p:cTn id="48" fill="hold">
                            <p:stCondLst>
                              <p:cond delay="5500"/>
                            </p:stCondLst>
                            <p:childTnLst>
                              <p:par>
                                <p:cTn id="49" presetID="10" presetClass="entr" presetSubtype="0" fill="hold" grpId="0" nodeType="afterEffect" nodePh="1">
                                  <p:stCondLst>
                                    <p:cond delay="0"/>
                                  </p:stCondLst>
                                  <p:endCondLst>
                                    <p:cond evt="begin" delay="0">
                                      <p:tn val="49"/>
                                    </p:cond>
                                  </p:endCondLst>
                                  <p:childTnLst>
                                    <p:set>
                                      <p:cBhvr>
                                        <p:cTn id="50" dur="1" fill="hold">
                                          <p:stCondLst>
                                            <p:cond delay="0"/>
                                          </p:stCondLst>
                                        </p:cTn>
                                        <p:tgtEl>
                                          <p:spTgt spid="72"/>
                                        </p:tgtEl>
                                        <p:attrNameLst>
                                          <p:attrName>style.visibility</p:attrName>
                                        </p:attrNameLst>
                                      </p:cBhvr>
                                      <p:to>
                                        <p:strVal val="visible"/>
                                      </p:to>
                                    </p:set>
                                    <p:animEffect transition="in" filter="fade">
                                      <p:cBhvr>
                                        <p:cTn id="51" dur="500"/>
                                        <p:tgtEl>
                                          <p:spTgt spid="72"/>
                                        </p:tgtEl>
                                      </p:cBhvr>
                                    </p:animEffect>
                                  </p:childTnLst>
                                </p:cTn>
                              </p:par>
                            </p:childTnLst>
                          </p:cTn>
                        </p:par>
                        <p:par>
                          <p:cTn id="52" fill="hold">
                            <p:stCondLst>
                              <p:cond delay="6000"/>
                            </p:stCondLst>
                            <p:childTnLst>
                              <p:par>
                                <p:cTn id="53" presetID="22" presetClass="entr" presetSubtype="8" fill="hold" grpId="0" nodeType="after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wipe(left)">
                                      <p:cBhvr>
                                        <p:cTn id="55" dur="500"/>
                                        <p:tgtEl>
                                          <p:spTgt spid="22"/>
                                        </p:tgtEl>
                                      </p:cBhvr>
                                    </p:animEffect>
                                  </p:childTnLst>
                                </p:cTn>
                              </p:par>
                            </p:childTnLst>
                          </p:cTn>
                        </p:par>
                        <p:par>
                          <p:cTn id="56" fill="hold">
                            <p:stCondLst>
                              <p:cond delay="6500"/>
                            </p:stCondLst>
                            <p:childTnLst>
                              <p:par>
                                <p:cTn id="57" presetID="10" presetClass="entr" presetSubtype="0" fill="hold" grpId="0" nodeType="afterEffect" nodePh="1">
                                  <p:stCondLst>
                                    <p:cond delay="0"/>
                                  </p:stCondLst>
                                  <p:endCondLst>
                                    <p:cond evt="begin" delay="0">
                                      <p:tn val="57"/>
                                    </p:cond>
                                  </p:endCondLst>
                                  <p:childTnLst>
                                    <p:set>
                                      <p:cBhvr>
                                        <p:cTn id="58" dur="1" fill="hold">
                                          <p:stCondLst>
                                            <p:cond delay="0"/>
                                          </p:stCondLst>
                                        </p:cTn>
                                        <p:tgtEl>
                                          <p:spTgt spid="73"/>
                                        </p:tgtEl>
                                        <p:attrNameLst>
                                          <p:attrName>style.visibility</p:attrName>
                                        </p:attrNameLst>
                                      </p:cBhvr>
                                      <p:to>
                                        <p:strVal val="visible"/>
                                      </p:to>
                                    </p:set>
                                    <p:animEffect transition="in" filter="fade">
                                      <p:cBhvr>
                                        <p:cTn id="59" dur="500"/>
                                        <p:tgtEl>
                                          <p:spTgt spid="73"/>
                                        </p:tgtEl>
                                      </p:cBhvr>
                                    </p:animEffect>
                                  </p:childTnLst>
                                </p:cTn>
                              </p:par>
                            </p:childTnLst>
                          </p:cTn>
                        </p:par>
                        <p:par>
                          <p:cTn id="60" fill="hold">
                            <p:stCondLst>
                              <p:cond delay="7000"/>
                            </p:stCondLst>
                            <p:childTnLst>
                              <p:par>
                                <p:cTn id="61" presetID="22" presetClass="entr" presetSubtype="8" fill="hold" grpId="0" nodeType="afterEffect">
                                  <p:stCondLst>
                                    <p:cond delay="0"/>
                                  </p:stCondLst>
                                  <p:childTnLst>
                                    <p:set>
                                      <p:cBhvr>
                                        <p:cTn id="62" dur="1" fill="hold">
                                          <p:stCondLst>
                                            <p:cond delay="0"/>
                                          </p:stCondLst>
                                        </p:cTn>
                                        <p:tgtEl>
                                          <p:spTgt spid="23"/>
                                        </p:tgtEl>
                                        <p:attrNameLst>
                                          <p:attrName>style.visibility</p:attrName>
                                        </p:attrNameLst>
                                      </p:cBhvr>
                                      <p:to>
                                        <p:strVal val="visible"/>
                                      </p:to>
                                    </p:set>
                                    <p:animEffect transition="in" filter="wipe(left)">
                                      <p:cBhvr>
                                        <p:cTn id="63" dur="500"/>
                                        <p:tgtEl>
                                          <p:spTgt spid="23"/>
                                        </p:tgtEl>
                                      </p:cBhvr>
                                    </p:animEffect>
                                  </p:childTnLst>
                                </p:cTn>
                              </p:par>
                            </p:childTnLst>
                          </p:cTn>
                        </p:par>
                        <p:par>
                          <p:cTn id="64" fill="hold">
                            <p:stCondLst>
                              <p:cond delay="7500"/>
                            </p:stCondLst>
                            <p:childTnLst>
                              <p:par>
                                <p:cTn id="65" presetID="10" presetClass="entr" presetSubtype="0" fill="hold" grpId="0" nodeType="afterEffect" nodePh="1">
                                  <p:stCondLst>
                                    <p:cond delay="0"/>
                                  </p:stCondLst>
                                  <p:endCondLst>
                                    <p:cond evt="begin" delay="0">
                                      <p:tn val="65"/>
                                    </p:cond>
                                  </p:endCondLst>
                                  <p:childTnLst>
                                    <p:set>
                                      <p:cBhvr>
                                        <p:cTn id="66" dur="1" fill="hold">
                                          <p:stCondLst>
                                            <p:cond delay="0"/>
                                          </p:stCondLst>
                                        </p:cTn>
                                        <p:tgtEl>
                                          <p:spTgt spid="74"/>
                                        </p:tgtEl>
                                        <p:attrNameLst>
                                          <p:attrName>style.visibility</p:attrName>
                                        </p:attrNameLst>
                                      </p:cBhvr>
                                      <p:to>
                                        <p:strVal val="visible"/>
                                      </p:to>
                                    </p:set>
                                    <p:animEffect transition="in" filter="fade">
                                      <p:cBhvr>
                                        <p:cTn id="67" dur="500"/>
                                        <p:tgtEl>
                                          <p:spTgt spid="74"/>
                                        </p:tgtEl>
                                      </p:cBhvr>
                                    </p:animEffect>
                                  </p:childTnLst>
                                </p:cTn>
                              </p:par>
                            </p:childTnLst>
                          </p:cTn>
                        </p:par>
                        <p:par>
                          <p:cTn id="68" fill="hold">
                            <p:stCondLst>
                              <p:cond delay="8000"/>
                            </p:stCondLst>
                            <p:childTnLst>
                              <p:par>
                                <p:cTn id="69" presetID="22" presetClass="entr" presetSubtype="8" fill="hold" grpId="0" nodeType="afterEffect">
                                  <p:stCondLst>
                                    <p:cond delay="0"/>
                                  </p:stCondLst>
                                  <p:childTnLst>
                                    <p:set>
                                      <p:cBhvr>
                                        <p:cTn id="70" dur="1" fill="hold">
                                          <p:stCondLst>
                                            <p:cond delay="0"/>
                                          </p:stCondLst>
                                        </p:cTn>
                                        <p:tgtEl>
                                          <p:spTgt spid="41"/>
                                        </p:tgtEl>
                                        <p:attrNameLst>
                                          <p:attrName>style.visibility</p:attrName>
                                        </p:attrNameLst>
                                      </p:cBhvr>
                                      <p:to>
                                        <p:strVal val="visible"/>
                                      </p:to>
                                    </p:set>
                                    <p:animEffect transition="in" filter="wipe(left)">
                                      <p:cBhvr>
                                        <p:cTn id="71" dur="500"/>
                                        <p:tgtEl>
                                          <p:spTgt spid="41"/>
                                        </p:tgtEl>
                                      </p:cBhvr>
                                    </p:animEffect>
                                  </p:childTnLst>
                                </p:cTn>
                              </p:par>
                            </p:childTnLst>
                          </p:cTn>
                        </p:par>
                        <p:par>
                          <p:cTn id="72" fill="hold">
                            <p:stCondLst>
                              <p:cond delay="8500"/>
                            </p:stCondLst>
                            <p:childTnLst>
                              <p:par>
                                <p:cTn id="73" presetID="10" presetClass="entr" presetSubtype="0" fill="hold" grpId="0" nodeType="afterEffect" nodePh="1">
                                  <p:stCondLst>
                                    <p:cond delay="0"/>
                                  </p:stCondLst>
                                  <p:endCondLst>
                                    <p:cond evt="begin" delay="0">
                                      <p:tn val="73"/>
                                    </p:cond>
                                  </p:endCondLst>
                                  <p:childTnLst>
                                    <p:set>
                                      <p:cBhvr>
                                        <p:cTn id="74" dur="1" fill="hold">
                                          <p:stCondLst>
                                            <p:cond delay="0"/>
                                          </p:stCondLst>
                                        </p:cTn>
                                        <p:tgtEl>
                                          <p:spTgt spid="75"/>
                                        </p:tgtEl>
                                        <p:attrNameLst>
                                          <p:attrName>style.visibility</p:attrName>
                                        </p:attrNameLst>
                                      </p:cBhvr>
                                      <p:to>
                                        <p:strVal val="visible"/>
                                      </p:to>
                                    </p:set>
                                    <p:animEffect transition="in" filter="fade">
                                      <p:cBhvr>
                                        <p:cTn id="75" dur="500"/>
                                        <p:tgtEl>
                                          <p:spTgt spid="75"/>
                                        </p:tgtEl>
                                      </p:cBhvr>
                                    </p:animEffect>
                                  </p:childTnLst>
                                </p:cTn>
                              </p:par>
                            </p:childTnLst>
                          </p:cTn>
                        </p:par>
                        <p:par>
                          <p:cTn id="76" fill="hold">
                            <p:stCondLst>
                              <p:cond delay="9000"/>
                            </p:stCondLst>
                            <p:childTnLst>
                              <p:par>
                                <p:cTn id="77" presetID="22" presetClass="entr" presetSubtype="8" fill="hold" grpId="0" nodeType="afterEffect">
                                  <p:stCondLst>
                                    <p:cond delay="0"/>
                                  </p:stCondLst>
                                  <p:childTnLst>
                                    <p:set>
                                      <p:cBhvr>
                                        <p:cTn id="78" dur="1" fill="hold">
                                          <p:stCondLst>
                                            <p:cond delay="0"/>
                                          </p:stCondLst>
                                        </p:cTn>
                                        <p:tgtEl>
                                          <p:spTgt spid="31"/>
                                        </p:tgtEl>
                                        <p:attrNameLst>
                                          <p:attrName>style.visibility</p:attrName>
                                        </p:attrNameLst>
                                      </p:cBhvr>
                                      <p:to>
                                        <p:strVal val="visible"/>
                                      </p:to>
                                    </p:set>
                                    <p:animEffect transition="in" filter="wipe(left)">
                                      <p:cBhvr>
                                        <p:cTn id="79" dur="500"/>
                                        <p:tgtEl>
                                          <p:spTgt spid="31"/>
                                        </p:tgtEl>
                                      </p:cBhvr>
                                    </p:animEffect>
                                  </p:childTnLst>
                                </p:cTn>
                              </p:par>
                            </p:childTnLst>
                          </p:cTn>
                        </p:par>
                        <p:par>
                          <p:cTn id="80" fill="hold">
                            <p:stCondLst>
                              <p:cond delay="9500"/>
                            </p:stCondLst>
                            <p:childTnLst>
                              <p:par>
                                <p:cTn id="81" presetID="10" presetClass="entr" presetSubtype="0" fill="hold" grpId="0" nodeType="afterEffect" nodePh="1">
                                  <p:stCondLst>
                                    <p:cond delay="0"/>
                                  </p:stCondLst>
                                  <p:endCondLst>
                                    <p:cond evt="begin" delay="0">
                                      <p:tn val="81"/>
                                    </p:cond>
                                  </p:endCondLst>
                                  <p:childTnLst>
                                    <p:set>
                                      <p:cBhvr>
                                        <p:cTn id="82" dur="1" fill="hold">
                                          <p:stCondLst>
                                            <p:cond delay="0"/>
                                          </p:stCondLst>
                                        </p:cTn>
                                        <p:tgtEl>
                                          <p:spTgt spid="76"/>
                                        </p:tgtEl>
                                        <p:attrNameLst>
                                          <p:attrName>style.visibility</p:attrName>
                                        </p:attrNameLst>
                                      </p:cBhvr>
                                      <p:to>
                                        <p:strVal val="visible"/>
                                      </p:to>
                                    </p:set>
                                    <p:animEffect transition="in" filter="fade">
                                      <p:cBhvr>
                                        <p:cTn id="83" dur="500"/>
                                        <p:tgtEl>
                                          <p:spTgt spid="76"/>
                                        </p:tgtEl>
                                      </p:cBhvr>
                                    </p:animEffect>
                                  </p:childTnLst>
                                </p:cTn>
                              </p:par>
                            </p:childTnLst>
                          </p:cTn>
                        </p:par>
                        <p:par>
                          <p:cTn id="84" fill="hold">
                            <p:stCondLst>
                              <p:cond delay="10000"/>
                            </p:stCondLst>
                            <p:childTnLst>
                              <p:par>
                                <p:cTn id="85" presetID="22" presetClass="entr" presetSubtype="8" fill="hold" grpId="0" nodeType="afterEffect">
                                  <p:stCondLst>
                                    <p:cond delay="0"/>
                                  </p:stCondLst>
                                  <p:childTnLst>
                                    <p:set>
                                      <p:cBhvr>
                                        <p:cTn id="86" dur="1" fill="hold">
                                          <p:stCondLst>
                                            <p:cond delay="0"/>
                                          </p:stCondLst>
                                        </p:cTn>
                                        <p:tgtEl>
                                          <p:spTgt spid="47"/>
                                        </p:tgtEl>
                                        <p:attrNameLst>
                                          <p:attrName>style.visibility</p:attrName>
                                        </p:attrNameLst>
                                      </p:cBhvr>
                                      <p:to>
                                        <p:strVal val="visible"/>
                                      </p:to>
                                    </p:set>
                                    <p:animEffect transition="in" filter="wipe(left)">
                                      <p:cBhvr>
                                        <p:cTn id="87" dur="500"/>
                                        <p:tgtEl>
                                          <p:spTgt spid="47"/>
                                        </p:tgtEl>
                                      </p:cBhvr>
                                    </p:animEffect>
                                  </p:childTnLst>
                                </p:cTn>
                              </p:par>
                            </p:childTnLst>
                          </p:cTn>
                        </p:par>
                        <p:par>
                          <p:cTn id="88" fill="hold">
                            <p:stCondLst>
                              <p:cond delay="10500"/>
                            </p:stCondLst>
                            <p:childTnLst>
                              <p:par>
                                <p:cTn id="89" presetID="10" presetClass="entr" presetSubtype="0" fill="hold" grpId="0" nodeType="afterEffect" nodePh="1">
                                  <p:stCondLst>
                                    <p:cond delay="0"/>
                                  </p:stCondLst>
                                  <p:endCondLst>
                                    <p:cond evt="begin" delay="0">
                                      <p:tn val="89"/>
                                    </p:cond>
                                  </p:endCondLst>
                                  <p:childTnLst>
                                    <p:set>
                                      <p:cBhvr>
                                        <p:cTn id="90" dur="1" fill="hold">
                                          <p:stCondLst>
                                            <p:cond delay="0"/>
                                          </p:stCondLst>
                                        </p:cTn>
                                        <p:tgtEl>
                                          <p:spTgt spid="82"/>
                                        </p:tgtEl>
                                        <p:attrNameLst>
                                          <p:attrName>style.visibility</p:attrName>
                                        </p:attrNameLst>
                                      </p:cBhvr>
                                      <p:to>
                                        <p:strVal val="visible"/>
                                      </p:to>
                                    </p:set>
                                    <p:animEffect transition="in" filter="fade">
                                      <p:cBhvr>
                                        <p:cTn id="91" dur="500"/>
                                        <p:tgtEl>
                                          <p:spTgt spid="82"/>
                                        </p:tgtEl>
                                      </p:cBhvr>
                                    </p:animEffect>
                                  </p:childTnLst>
                                </p:cTn>
                              </p:par>
                            </p:childTnLst>
                          </p:cTn>
                        </p:par>
                        <p:par>
                          <p:cTn id="92" fill="hold">
                            <p:stCondLst>
                              <p:cond delay="11000"/>
                            </p:stCondLst>
                            <p:childTnLst>
                              <p:par>
                                <p:cTn id="93" presetID="22" presetClass="entr" presetSubtype="8" fill="hold" grpId="0" nodeType="afterEffect">
                                  <p:stCondLst>
                                    <p:cond delay="0"/>
                                  </p:stCondLst>
                                  <p:childTnLst>
                                    <p:set>
                                      <p:cBhvr>
                                        <p:cTn id="94" dur="1" fill="hold">
                                          <p:stCondLst>
                                            <p:cond delay="0"/>
                                          </p:stCondLst>
                                        </p:cTn>
                                        <p:tgtEl>
                                          <p:spTgt spid="48"/>
                                        </p:tgtEl>
                                        <p:attrNameLst>
                                          <p:attrName>style.visibility</p:attrName>
                                        </p:attrNameLst>
                                      </p:cBhvr>
                                      <p:to>
                                        <p:strVal val="visible"/>
                                      </p:to>
                                    </p:set>
                                    <p:animEffect transition="in" filter="wipe(left)">
                                      <p:cBhvr>
                                        <p:cTn id="95" dur="500"/>
                                        <p:tgtEl>
                                          <p:spTgt spid="48"/>
                                        </p:tgtEl>
                                      </p:cBhvr>
                                    </p:animEffect>
                                  </p:childTnLst>
                                </p:cTn>
                              </p:par>
                            </p:childTnLst>
                          </p:cTn>
                        </p:par>
                        <p:par>
                          <p:cTn id="96" fill="hold">
                            <p:stCondLst>
                              <p:cond delay="11500"/>
                            </p:stCondLst>
                            <p:childTnLst>
                              <p:par>
                                <p:cTn id="97" presetID="10" presetClass="entr" presetSubtype="0" fill="hold" grpId="0" nodeType="afterEffect" nodePh="1">
                                  <p:stCondLst>
                                    <p:cond delay="0"/>
                                  </p:stCondLst>
                                  <p:endCondLst>
                                    <p:cond evt="begin" delay="0">
                                      <p:tn val="97"/>
                                    </p:cond>
                                  </p:endCondLst>
                                  <p:childTnLst>
                                    <p:set>
                                      <p:cBhvr>
                                        <p:cTn id="98" dur="1" fill="hold">
                                          <p:stCondLst>
                                            <p:cond delay="0"/>
                                          </p:stCondLst>
                                        </p:cTn>
                                        <p:tgtEl>
                                          <p:spTgt spid="78"/>
                                        </p:tgtEl>
                                        <p:attrNameLst>
                                          <p:attrName>style.visibility</p:attrName>
                                        </p:attrNameLst>
                                      </p:cBhvr>
                                      <p:to>
                                        <p:strVal val="visible"/>
                                      </p:to>
                                    </p:set>
                                    <p:animEffect transition="in" filter="fade">
                                      <p:cBhvr>
                                        <p:cTn id="99" dur="500"/>
                                        <p:tgtEl>
                                          <p:spTgt spid="78"/>
                                        </p:tgtEl>
                                      </p:cBhvr>
                                    </p:animEffect>
                                  </p:childTnLst>
                                </p:cTn>
                              </p:par>
                            </p:childTnLst>
                          </p:cTn>
                        </p:par>
                        <p:par>
                          <p:cTn id="100" fill="hold">
                            <p:stCondLst>
                              <p:cond delay="12000"/>
                            </p:stCondLst>
                            <p:childTnLst>
                              <p:par>
                                <p:cTn id="101" presetID="22" presetClass="entr" presetSubtype="8" fill="hold" grpId="0" nodeType="afterEffect">
                                  <p:stCondLst>
                                    <p:cond delay="0"/>
                                  </p:stCondLst>
                                  <p:childTnLst>
                                    <p:set>
                                      <p:cBhvr>
                                        <p:cTn id="102" dur="1" fill="hold">
                                          <p:stCondLst>
                                            <p:cond delay="0"/>
                                          </p:stCondLst>
                                        </p:cTn>
                                        <p:tgtEl>
                                          <p:spTgt spid="49"/>
                                        </p:tgtEl>
                                        <p:attrNameLst>
                                          <p:attrName>style.visibility</p:attrName>
                                        </p:attrNameLst>
                                      </p:cBhvr>
                                      <p:to>
                                        <p:strVal val="visible"/>
                                      </p:to>
                                    </p:set>
                                    <p:animEffect transition="in" filter="wipe(left)">
                                      <p:cBhvr>
                                        <p:cTn id="103" dur="500"/>
                                        <p:tgtEl>
                                          <p:spTgt spid="49"/>
                                        </p:tgtEl>
                                      </p:cBhvr>
                                    </p:animEffect>
                                  </p:childTnLst>
                                </p:cTn>
                              </p:par>
                            </p:childTnLst>
                          </p:cTn>
                        </p:par>
                        <p:par>
                          <p:cTn id="104" fill="hold">
                            <p:stCondLst>
                              <p:cond delay="12500"/>
                            </p:stCondLst>
                            <p:childTnLst>
                              <p:par>
                                <p:cTn id="105" presetID="10" presetClass="entr" presetSubtype="0" fill="hold" grpId="0" nodeType="afterEffect" nodePh="1">
                                  <p:stCondLst>
                                    <p:cond delay="0"/>
                                  </p:stCondLst>
                                  <p:endCondLst>
                                    <p:cond evt="begin" delay="0">
                                      <p:tn val="105"/>
                                    </p:cond>
                                  </p:endCondLst>
                                  <p:childTnLst>
                                    <p:set>
                                      <p:cBhvr>
                                        <p:cTn id="106" dur="1" fill="hold">
                                          <p:stCondLst>
                                            <p:cond delay="0"/>
                                          </p:stCondLst>
                                        </p:cTn>
                                        <p:tgtEl>
                                          <p:spTgt spid="79"/>
                                        </p:tgtEl>
                                        <p:attrNameLst>
                                          <p:attrName>style.visibility</p:attrName>
                                        </p:attrNameLst>
                                      </p:cBhvr>
                                      <p:to>
                                        <p:strVal val="visible"/>
                                      </p:to>
                                    </p:set>
                                    <p:animEffect transition="in" filter="fade">
                                      <p:cBhvr>
                                        <p:cTn id="107" dur="500"/>
                                        <p:tgtEl>
                                          <p:spTgt spid="79"/>
                                        </p:tgtEl>
                                      </p:cBhvr>
                                    </p:animEffect>
                                  </p:childTnLst>
                                </p:cTn>
                              </p:par>
                            </p:childTnLst>
                          </p:cTn>
                        </p:par>
                        <p:par>
                          <p:cTn id="108" fill="hold">
                            <p:stCondLst>
                              <p:cond delay="13000"/>
                            </p:stCondLst>
                            <p:childTnLst>
                              <p:par>
                                <p:cTn id="109" presetID="22" presetClass="entr" presetSubtype="8" fill="hold" grpId="0" nodeType="afterEffect">
                                  <p:stCondLst>
                                    <p:cond delay="0"/>
                                  </p:stCondLst>
                                  <p:childTnLst>
                                    <p:set>
                                      <p:cBhvr>
                                        <p:cTn id="110" dur="1" fill="hold">
                                          <p:stCondLst>
                                            <p:cond delay="0"/>
                                          </p:stCondLst>
                                        </p:cTn>
                                        <p:tgtEl>
                                          <p:spTgt spid="51"/>
                                        </p:tgtEl>
                                        <p:attrNameLst>
                                          <p:attrName>style.visibility</p:attrName>
                                        </p:attrNameLst>
                                      </p:cBhvr>
                                      <p:to>
                                        <p:strVal val="visible"/>
                                      </p:to>
                                    </p:set>
                                    <p:animEffect transition="in" filter="wipe(left)">
                                      <p:cBhvr>
                                        <p:cTn id="111" dur="500"/>
                                        <p:tgtEl>
                                          <p:spTgt spid="51"/>
                                        </p:tgtEl>
                                      </p:cBhvr>
                                    </p:animEffect>
                                  </p:childTnLst>
                                </p:cTn>
                              </p:par>
                            </p:childTnLst>
                          </p:cTn>
                        </p:par>
                        <p:par>
                          <p:cTn id="112" fill="hold">
                            <p:stCondLst>
                              <p:cond delay="13500"/>
                            </p:stCondLst>
                            <p:childTnLst>
                              <p:par>
                                <p:cTn id="113" presetID="10" presetClass="entr" presetSubtype="0" fill="hold" grpId="0" nodeType="afterEffect" nodePh="1">
                                  <p:stCondLst>
                                    <p:cond delay="0"/>
                                  </p:stCondLst>
                                  <p:endCondLst>
                                    <p:cond evt="begin" delay="0">
                                      <p:tn val="113"/>
                                    </p:cond>
                                  </p:endCondLst>
                                  <p:childTnLst>
                                    <p:set>
                                      <p:cBhvr>
                                        <p:cTn id="114" dur="1" fill="hold">
                                          <p:stCondLst>
                                            <p:cond delay="0"/>
                                          </p:stCondLst>
                                        </p:cTn>
                                        <p:tgtEl>
                                          <p:spTgt spid="80"/>
                                        </p:tgtEl>
                                        <p:attrNameLst>
                                          <p:attrName>style.visibility</p:attrName>
                                        </p:attrNameLst>
                                      </p:cBhvr>
                                      <p:to>
                                        <p:strVal val="visible"/>
                                      </p:to>
                                    </p:set>
                                    <p:animEffect transition="in" filter="fade">
                                      <p:cBhvr>
                                        <p:cTn id="115" dur="500"/>
                                        <p:tgtEl>
                                          <p:spTgt spid="80"/>
                                        </p:tgtEl>
                                      </p:cBhvr>
                                    </p:animEffect>
                                  </p:childTnLst>
                                </p:cTn>
                              </p:par>
                            </p:childTnLst>
                          </p:cTn>
                        </p:par>
                        <p:par>
                          <p:cTn id="116" fill="hold">
                            <p:stCondLst>
                              <p:cond delay="14000"/>
                            </p:stCondLst>
                            <p:childTnLst>
                              <p:par>
                                <p:cTn id="117" presetID="22" presetClass="entr" presetSubtype="8" fill="hold" grpId="0" nodeType="afterEffect">
                                  <p:stCondLst>
                                    <p:cond delay="0"/>
                                  </p:stCondLst>
                                  <p:childTnLst>
                                    <p:set>
                                      <p:cBhvr>
                                        <p:cTn id="118" dur="1" fill="hold">
                                          <p:stCondLst>
                                            <p:cond delay="0"/>
                                          </p:stCondLst>
                                        </p:cTn>
                                        <p:tgtEl>
                                          <p:spTgt spid="50"/>
                                        </p:tgtEl>
                                        <p:attrNameLst>
                                          <p:attrName>style.visibility</p:attrName>
                                        </p:attrNameLst>
                                      </p:cBhvr>
                                      <p:to>
                                        <p:strVal val="visible"/>
                                      </p:to>
                                    </p:set>
                                    <p:animEffect transition="in" filter="wipe(left)">
                                      <p:cBhvr>
                                        <p:cTn id="119" dur="500"/>
                                        <p:tgtEl>
                                          <p:spTgt spid="50"/>
                                        </p:tgtEl>
                                      </p:cBhvr>
                                    </p:animEffect>
                                  </p:childTnLst>
                                </p:cTn>
                              </p:par>
                            </p:childTnLst>
                          </p:cTn>
                        </p:par>
                        <p:par>
                          <p:cTn id="120" fill="hold">
                            <p:stCondLst>
                              <p:cond delay="14500"/>
                            </p:stCondLst>
                            <p:childTnLst>
                              <p:par>
                                <p:cTn id="121" presetID="10" presetClass="entr" presetSubtype="0" fill="hold" grpId="0" nodeType="afterEffect" nodePh="1">
                                  <p:stCondLst>
                                    <p:cond delay="0"/>
                                  </p:stCondLst>
                                  <p:endCondLst>
                                    <p:cond evt="begin" delay="0">
                                      <p:tn val="121"/>
                                    </p:cond>
                                  </p:endCondLst>
                                  <p:childTnLst>
                                    <p:set>
                                      <p:cBhvr>
                                        <p:cTn id="122" dur="1" fill="hold">
                                          <p:stCondLst>
                                            <p:cond delay="0"/>
                                          </p:stCondLst>
                                        </p:cTn>
                                        <p:tgtEl>
                                          <p:spTgt spid="81"/>
                                        </p:tgtEl>
                                        <p:attrNameLst>
                                          <p:attrName>style.visibility</p:attrName>
                                        </p:attrNameLst>
                                      </p:cBhvr>
                                      <p:to>
                                        <p:strVal val="visible"/>
                                      </p:to>
                                    </p:set>
                                    <p:animEffect transition="in" filter="fade">
                                      <p:cBhvr>
                                        <p:cTn id="123"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animBg="1"/>
      <p:bldP spid="49" grpId="0" animBg="1"/>
      <p:bldP spid="48" grpId="0" animBg="1"/>
      <p:bldP spid="47" grpId="0" animBg="1"/>
      <p:bldP spid="31" grpId="0" animBg="1"/>
      <p:bldP spid="41" grpId="0" animBg="1"/>
      <p:bldP spid="23" grpId="0" animBg="1"/>
      <p:bldP spid="22" grpId="0" animBg="1"/>
      <p:bldP spid="21" grpId="0" animBg="1"/>
      <p:bldP spid="55" grpId="0" animBg="1"/>
      <p:bldP spid="56" grpId="0" animBg="1"/>
      <p:bldP spid="54" grpId="0" animBg="1"/>
      <p:bldP spid="53" grpId="0" animBg="1"/>
      <p:bldP spid="52" grpId="0" animBg="1"/>
      <p:bldP spid="70" grpId="0"/>
      <p:bldP spid="69" grpId="0"/>
      <p:bldP spid="36" grpId="0"/>
      <p:bldP spid="68" grpId="0"/>
      <p:bldP spid="71" grpId="0"/>
      <p:bldP spid="72" grpId="0"/>
      <p:bldP spid="73" grpId="0"/>
      <p:bldP spid="74" grpId="0"/>
      <p:bldP spid="75" grpId="0"/>
      <p:bldP spid="76" grpId="0"/>
      <p:bldP spid="78" grpId="0"/>
      <p:bldP spid="79" grpId="0"/>
      <p:bldP spid="80" grpId="0"/>
      <p:bldP spid="81" grpId="0"/>
      <p:bldP spid="82"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ortfolio #1">
    <p:spTree>
      <p:nvGrpSpPr>
        <p:cNvPr id="1" name=""/>
        <p:cNvGrpSpPr/>
        <p:nvPr/>
      </p:nvGrpSpPr>
      <p:grpSpPr>
        <a:xfrm>
          <a:off x="0" y="0"/>
          <a:ext cx="0" cy="0"/>
          <a:chOff x="0" y="0"/>
          <a:chExt cx="0" cy="0"/>
        </a:xfrm>
      </p:grpSpPr>
      <p:sp>
        <p:nvSpPr>
          <p:cNvPr id="8" name="Picture Placeholder 6"/>
          <p:cNvSpPr>
            <a:spLocks noGrp="1"/>
          </p:cNvSpPr>
          <p:nvPr>
            <p:ph type="pic" sz="quarter" idx="10" hasCustomPrompt="1"/>
          </p:nvPr>
        </p:nvSpPr>
        <p:spPr>
          <a:xfrm>
            <a:off x="914559" y="2858382"/>
            <a:ext cx="4115514" cy="2744047"/>
          </a:xfrm>
          <a:prstGeom prst="rect">
            <a:avLst/>
          </a:prstGeom>
          <a:solidFill>
            <a:schemeClr val="bg1">
              <a:lumMod val="75000"/>
            </a:schemeClr>
          </a:solidFill>
        </p:spPr>
        <p:txBody>
          <a:bodyPr>
            <a:normAutofit/>
          </a:bodyPr>
          <a:lstStyle>
            <a:lvl1pPr marL="0" indent="0">
              <a:buNone/>
              <a:defRPr sz="1500"/>
            </a:lvl1pPr>
          </a:lstStyle>
          <a:p>
            <a:r>
              <a:rPr lang="en-US"/>
              <a:t>Portfolio#</a:t>
            </a:r>
          </a:p>
        </p:txBody>
      </p:sp>
      <p:sp>
        <p:nvSpPr>
          <p:cNvPr id="9" name="Picture Placeholder 6"/>
          <p:cNvSpPr>
            <a:spLocks noGrp="1"/>
          </p:cNvSpPr>
          <p:nvPr>
            <p:ph type="pic" sz="quarter" idx="11" hasCustomPrompt="1"/>
          </p:nvPr>
        </p:nvSpPr>
        <p:spPr>
          <a:xfrm>
            <a:off x="5030073" y="2858382"/>
            <a:ext cx="4115514" cy="2744047"/>
          </a:xfrm>
          <a:prstGeom prst="rect">
            <a:avLst/>
          </a:prstGeom>
          <a:solidFill>
            <a:schemeClr val="bg1">
              <a:lumMod val="75000"/>
            </a:schemeClr>
          </a:solidFill>
        </p:spPr>
        <p:txBody>
          <a:bodyPr>
            <a:normAutofit/>
          </a:bodyPr>
          <a:lstStyle>
            <a:lvl1pPr marL="0" indent="0">
              <a:buNone/>
              <a:defRPr sz="1500"/>
            </a:lvl1pPr>
          </a:lstStyle>
          <a:p>
            <a:r>
              <a:rPr lang="en-US"/>
              <a:t>Portfolio#</a:t>
            </a:r>
          </a:p>
        </p:txBody>
      </p:sp>
      <p:sp>
        <p:nvSpPr>
          <p:cNvPr id="10" name="Picture Placeholder 6"/>
          <p:cNvSpPr>
            <a:spLocks noGrp="1"/>
          </p:cNvSpPr>
          <p:nvPr>
            <p:ph type="pic" sz="quarter" idx="12" hasCustomPrompt="1"/>
          </p:nvPr>
        </p:nvSpPr>
        <p:spPr>
          <a:xfrm>
            <a:off x="9145588" y="2858382"/>
            <a:ext cx="4115514" cy="2744047"/>
          </a:xfrm>
          <a:prstGeom prst="rect">
            <a:avLst/>
          </a:prstGeom>
          <a:solidFill>
            <a:schemeClr val="bg1">
              <a:lumMod val="75000"/>
            </a:schemeClr>
          </a:solidFill>
        </p:spPr>
        <p:txBody>
          <a:bodyPr>
            <a:normAutofit/>
          </a:bodyPr>
          <a:lstStyle>
            <a:lvl1pPr marL="0" indent="0">
              <a:buNone/>
              <a:defRPr sz="1500"/>
            </a:lvl1pPr>
          </a:lstStyle>
          <a:p>
            <a:r>
              <a:rPr lang="en-US"/>
              <a:t>Portfolio#</a:t>
            </a:r>
          </a:p>
        </p:txBody>
      </p:sp>
      <p:sp>
        <p:nvSpPr>
          <p:cNvPr id="11" name="Picture Placeholder 6"/>
          <p:cNvSpPr>
            <a:spLocks noGrp="1"/>
          </p:cNvSpPr>
          <p:nvPr>
            <p:ph type="pic" sz="quarter" idx="13" hasCustomPrompt="1"/>
          </p:nvPr>
        </p:nvSpPr>
        <p:spPr>
          <a:xfrm>
            <a:off x="13261102" y="2858382"/>
            <a:ext cx="4115514" cy="2744047"/>
          </a:xfrm>
          <a:prstGeom prst="rect">
            <a:avLst/>
          </a:prstGeom>
          <a:solidFill>
            <a:schemeClr val="bg1">
              <a:lumMod val="75000"/>
            </a:schemeClr>
          </a:solidFill>
        </p:spPr>
        <p:txBody>
          <a:bodyPr>
            <a:normAutofit/>
          </a:bodyPr>
          <a:lstStyle>
            <a:lvl1pPr marL="0" indent="0">
              <a:buNone/>
              <a:defRPr sz="1500"/>
            </a:lvl1pPr>
          </a:lstStyle>
          <a:p>
            <a:r>
              <a:rPr lang="en-US"/>
              <a:t>Portfolio#</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Page Layout">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2286397" y="1684064"/>
            <a:ext cx="13718381" cy="3582505"/>
          </a:xfrm>
        </p:spPr>
        <p:txBody>
          <a:bodyPr anchor="b"/>
          <a:lstStyle>
            <a:lvl1pPr algn="ctr">
              <a:defRPr sz="9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2286397" y="5404725"/>
            <a:ext cx="13718381" cy="2484411"/>
          </a:xfrm>
        </p:spPr>
        <p:txBody>
          <a:bodyPr/>
          <a:lstStyle>
            <a:lvl1pPr marL="0" indent="0" algn="ctr">
              <a:buNone/>
              <a:defRPr sz="3600"/>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799965" indent="0" algn="ctr">
              <a:buNone/>
              <a:defRPr sz="2400"/>
            </a:lvl8pPr>
            <a:lvl9pPr marL="5485765" indent="0" algn="ctr">
              <a:buNone/>
              <a:defRPr sz="24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A25366E2-2601-4D70-82CC-BEB7FE4CAA1E}" type="datetimeFigureOut">
              <a:rPr lang="zh-CN" altLang="en-US" smtClean="0">
                <a:solidFill>
                  <a:prstClr val="black">
                    <a:tint val="75000"/>
                  </a:prstClr>
                </a:solidFill>
              </a:rPr>
              <a:t>2019/10/7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46E093D5-51FD-4CB6-B59C-612DFB0B8DF1}"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5_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2" y="0"/>
            <a:ext cx="18291175" cy="10290175"/>
          </a:xfrm>
          <a:ln>
            <a:noFill/>
          </a:ln>
        </p:spPr>
        <p:txBody>
          <a:bodyPr>
            <a:normAutofit/>
          </a:bodyPr>
          <a:lstStyle>
            <a:lvl1pPr marL="0" indent="0" algn="ctr">
              <a:buNone/>
              <a:defRPr sz="2400"/>
            </a:lvl1pPr>
          </a:lstStyle>
          <a:p>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ortfolio #2">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a:xfrm>
            <a:off x="914557" y="2858381"/>
            <a:ext cx="4088078" cy="5721337"/>
          </a:xfrm>
          <a:prstGeom prst="rect">
            <a:avLst/>
          </a:prstGeom>
          <a:solidFill>
            <a:schemeClr val="bg1">
              <a:lumMod val="75000"/>
            </a:schemeClr>
          </a:solidFill>
        </p:spPr>
        <p:txBody>
          <a:bodyPr>
            <a:normAutofit/>
          </a:bodyPr>
          <a:lstStyle>
            <a:lvl1pPr marL="0" indent="0">
              <a:buNone/>
              <a:defRPr sz="1500"/>
            </a:lvl1pPr>
          </a:lstStyle>
          <a:p>
            <a:r>
              <a:rPr lang="en-US"/>
              <a:t>Portfolio#</a:t>
            </a:r>
          </a:p>
        </p:txBody>
      </p:sp>
      <p:sp>
        <p:nvSpPr>
          <p:cNvPr id="8" name="Picture Placeholder 6"/>
          <p:cNvSpPr>
            <a:spLocks noGrp="1"/>
          </p:cNvSpPr>
          <p:nvPr>
            <p:ph type="pic" sz="quarter" idx="11" hasCustomPrompt="1"/>
          </p:nvPr>
        </p:nvSpPr>
        <p:spPr>
          <a:xfrm>
            <a:off x="5032452" y="2858379"/>
            <a:ext cx="4088078" cy="5721337"/>
          </a:xfrm>
          <a:prstGeom prst="rect">
            <a:avLst/>
          </a:prstGeom>
          <a:solidFill>
            <a:schemeClr val="bg1">
              <a:lumMod val="75000"/>
            </a:schemeClr>
          </a:solidFill>
        </p:spPr>
        <p:txBody>
          <a:bodyPr>
            <a:normAutofit/>
          </a:bodyPr>
          <a:lstStyle>
            <a:lvl1pPr marL="0" indent="0">
              <a:buNone/>
              <a:defRPr sz="1500"/>
            </a:lvl1pPr>
          </a:lstStyle>
          <a:p>
            <a:r>
              <a:rPr lang="en-US"/>
              <a:t>Portfolio#</a:t>
            </a:r>
          </a:p>
        </p:txBody>
      </p:sp>
      <p:sp>
        <p:nvSpPr>
          <p:cNvPr id="9" name="Picture Placeholder 6"/>
          <p:cNvSpPr>
            <a:spLocks noGrp="1"/>
          </p:cNvSpPr>
          <p:nvPr>
            <p:ph type="pic" sz="quarter" idx="12" hasCustomPrompt="1"/>
          </p:nvPr>
        </p:nvSpPr>
        <p:spPr>
          <a:xfrm>
            <a:off x="9155112" y="2858381"/>
            <a:ext cx="4088078" cy="5721337"/>
          </a:xfrm>
          <a:prstGeom prst="rect">
            <a:avLst/>
          </a:prstGeom>
          <a:solidFill>
            <a:schemeClr val="bg1">
              <a:lumMod val="75000"/>
            </a:schemeClr>
          </a:solidFill>
        </p:spPr>
        <p:txBody>
          <a:bodyPr>
            <a:normAutofit/>
          </a:bodyPr>
          <a:lstStyle>
            <a:lvl1pPr marL="0" indent="0">
              <a:buNone/>
              <a:defRPr sz="1500"/>
            </a:lvl1pPr>
          </a:lstStyle>
          <a:p>
            <a:r>
              <a:rPr lang="en-US"/>
              <a:t>Portfolio#</a:t>
            </a:r>
          </a:p>
        </p:txBody>
      </p:sp>
      <p:sp>
        <p:nvSpPr>
          <p:cNvPr id="10" name="Picture Placeholder 6"/>
          <p:cNvSpPr>
            <a:spLocks noGrp="1"/>
          </p:cNvSpPr>
          <p:nvPr>
            <p:ph type="pic" sz="quarter" idx="13" hasCustomPrompt="1"/>
          </p:nvPr>
        </p:nvSpPr>
        <p:spPr>
          <a:xfrm>
            <a:off x="13275390" y="2858379"/>
            <a:ext cx="4088078" cy="5721337"/>
          </a:xfrm>
          <a:prstGeom prst="rect">
            <a:avLst/>
          </a:prstGeom>
          <a:solidFill>
            <a:schemeClr val="bg1">
              <a:lumMod val="75000"/>
            </a:schemeClr>
          </a:solidFill>
        </p:spPr>
        <p:txBody>
          <a:bodyPr>
            <a:normAutofit/>
          </a:bodyPr>
          <a:lstStyle>
            <a:lvl1pPr marL="0" indent="0">
              <a:buNone/>
              <a:defRPr sz="1500"/>
            </a:lvl1pPr>
          </a:lstStyle>
          <a:p>
            <a:r>
              <a:rPr lang="en-US"/>
              <a:t>Portfolio#</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ortfolio #3">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a:xfrm>
            <a:off x="914559" y="4842576"/>
            <a:ext cx="4115514" cy="2744047"/>
          </a:xfrm>
          <a:prstGeom prst="rect">
            <a:avLst/>
          </a:prstGeom>
          <a:solidFill>
            <a:schemeClr val="bg1">
              <a:lumMod val="75000"/>
            </a:schemeClr>
          </a:solidFill>
        </p:spPr>
        <p:txBody>
          <a:bodyPr>
            <a:normAutofit/>
          </a:bodyPr>
          <a:lstStyle>
            <a:lvl1pPr marL="0" indent="0">
              <a:buNone/>
              <a:defRPr sz="1500"/>
            </a:lvl1pPr>
          </a:lstStyle>
          <a:p>
            <a:r>
              <a:rPr lang="en-US"/>
              <a:t>Portfolio#</a:t>
            </a:r>
          </a:p>
        </p:txBody>
      </p:sp>
      <p:sp>
        <p:nvSpPr>
          <p:cNvPr id="8" name="Picture Placeholder 6"/>
          <p:cNvSpPr>
            <a:spLocks noGrp="1"/>
          </p:cNvSpPr>
          <p:nvPr>
            <p:ph type="pic" sz="quarter" idx="11" hasCustomPrompt="1"/>
          </p:nvPr>
        </p:nvSpPr>
        <p:spPr>
          <a:xfrm>
            <a:off x="5030073" y="4842576"/>
            <a:ext cx="4115514" cy="2744047"/>
          </a:xfrm>
          <a:prstGeom prst="rect">
            <a:avLst/>
          </a:prstGeom>
          <a:solidFill>
            <a:schemeClr val="bg1">
              <a:lumMod val="75000"/>
            </a:schemeClr>
          </a:solidFill>
        </p:spPr>
        <p:txBody>
          <a:bodyPr>
            <a:normAutofit/>
          </a:bodyPr>
          <a:lstStyle>
            <a:lvl1pPr marL="0" indent="0">
              <a:buNone/>
              <a:defRPr sz="1500"/>
            </a:lvl1pPr>
          </a:lstStyle>
          <a:p>
            <a:r>
              <a:rPr lang="en-US"/>
              <a:t>Portfolio#</a:t>
            </a:r>
          </a:p>
        </p:txBody>
      </p:sp>
      <p:sp>
        <p:nvSpPr>
          <p:cNvPr id="9" name="Picture Placeholder 6"/>
          <p:cNvSpPr>
            <a:spLocks noGrp="1"/>
          </p:cNvSpPr>
          <p:nvPr>
            <p:ph type="pic" sz="quarter" idx="12" hasCustomPrompt="1"/>
          </p:nvPr>
        </p:nvSpPr>
        <p:spPr>
          <a:xfrm>
            <a:off x="13261102" y="4842576"/>
            <a:ext cx="4115514" cy="2744047"/>
          </a:xfrm>
          <a:prstGeom prst="rect">
            <a:avLst/>
          </a:prstGeom>
          <a:solidFill>
            <a:schemeClr val="bg1">
              <a:lumMod val="75000"/>
            </a:schemeClr>
          </a:solidFill>
        </p:spPr>
        <p:txBody>
          <a:bodyPr>
            <a:normAutofit/>
          </a:bodyPr>
          <a:lstStyle>
            <a:lvl1pPr marL="0" indent="0">
              <a:buNone/>
              <a:defRPr sz="1500"/>
            </a:lvl1pPr>
          </a:lstStyle>
          <a:p>
            <a:r>
              <a:rPr lang="en-US"/>
              <a:t>Portfolio#</a:t>
            </a:r>
          </a:p>
        </p:txBody>
      </p:sp>
      <p:sp>
        <p:nvSpPr>
          <p:cNvPr id="10" name="Picture Placeholder 6"/>
          <p:cNvSpPr>
            <a:spLocks noGrp="1"/>
          </p:cNvSpPr>
          <p:nvPr>
            <p:ph type="pic" sz="quarter" idx="13" hasCustomPrompt="1"/>
          </p:nvPr>
        </p:nvSpPr>
        <p:spPr>
          <a:xfrm>
            <a:off x="9145588" y="4842576"/>
            <a:ext cx="4115514" cy="2744047"/>
          </a:xfrm>
          <a:prstGeom prst="rect">
            <a:avLst/>
          </a:prstGeom>
          <a:solidFill>
            <a:schemeClr val="bg1">
              <a:lumMod val="75000"/>
            </a:schemeClr>
          </a:solidFill>
        </p:spPr>
        <p:txBody>
          <a:bodyPr>
            <a:normAutofit/>
          </a:bodyPr>
          <a:lstStyle>
            <a:lvl1pPr marL="0" indent="0">
              <a:buNone/>
              <a:defRPr sz="1500"/>
            </a:lvl1pPr>
          </a:lstStyle>
          <a:p>
            <a:r>
              <a:rPr lang="en-US"/>
              <a:t>Portfolio#</a:t>
            </a:r>
          </a:p>
        </p:txBody>
      </p:sp>
      <p:sp>
        <p:nvSpPr>
          <p:cNvPr id="11" name="Picture Placeholder 6"/>
          <p:cNvSpPr>
            <a:spLocks noGrp="1"/>
          </p:cNvSpPr>
          <p:nvPr>
            <p:ph type="pic" sz="quarter" idx="14" hasCustomPrompt="1"/>
          </p:nvPr>
        </p:nvSpPr>
        <p:spPr>
          <a:xfrm>
            <a:off x="914559" y="7577095"/>
            <a:ext cx="4115514" cy="2744047"/>
          </a:xfrm>
          <a:prstGeom prst="rect">
            <a:avLst/>
          </a:prstGeom>
          <a:solidFill>
            <a:schemeClr val="bg1">
              <a:lumMod val="75000"/>
            </a:schemeClr>
          </a:solidFill>
        </p:spPr>
        <p:txBody>
          <a:bodyPr>
            <a:normAutofit/>
          </a:bodyPr>
          <a:lstStyle>
            <a:lvl1pPr marL="0" indent="0">
              <a:buNone/>
              <a:defRPr sz="1500"/>
            </a:lvl1pPr>
          </a:lstStyle>
          <a:p>
            <a:r>
              <a:rPr lang="en-US"/>
              <a:t>Portfolio#</a:t>
            </a:r>
          </a:p>
        </p:txBody>
      </p:sp>
      <p:sp>
        <p:nvSpPr>
          <p:cNvPr id="12" name="Picture Placeholder 6"/>
          <p:cNvSpPr>
            <a:spLocks noGrp="1"/>
          </p:cNvSpPr>
          <p:nvPr>
            <p:ph type="pic" sz="quarter" idx="15" hasCustomPrompt="1"/>
          </p:nvPr>
        </p:nvSpPr>
        <p:spPr>
          <a:xfrm>
            <a:off x="5030073" y="7577095"/>
            <a:ext cx="4115514" cy="2744047"/>
          </a:xfrm>
          <a:prstGeom prst="rect">
            <a:avLst/>
          </a:prstGeom>
          <a:solidFill>
            <a:schemeClr val="bg1">
              <a:lumMod val="75000"/>
            </a:schemeClr>
          </a:solidFill>
        </p:spPr>
        <p:txBody>
          <a:bodyPr>
            <a:normAutofit/>
          </a:bodyPr>
          <a:lstStyle>
            <a:lvl1pPr marL="0" indent="0">
              <a:buNone/>
              <a:defRPr sz="1500"/>
            </a:lvl1pPr>
          </a:lstStyle>
          <a:p>
            <a:r>
              <a:rPr lang="en-US"/>
              <a:t>Portfolio#</a:t>
            </a:r>
          </a:p>
        </p:txBody>
      </p:sp>
      <p:sp>
        <p:nvSpPr>
          <p:cNvPr id="13" name="Picture Placeholder 6"/>
          <p:cNvSpPr>
            <a:spLocks noGrp="1"/>
          </p:cNvSpPr>
          <p:nvPr>
            <p:ph type="pic" sz="quarter" idx="16" hasCustomPrompt="1"/>
          </p:nvPr>
        </p:nvSpPr>
        <p:spPr>
          <a:xfrm>
            <a:off x="9145588" y="7577095"/>
            <a:ext cx="4115514" cy="2744047"/>
          </a:xfrm>
          <a:prstGeom prst="rect">
            <a:avLst/>
          </a:prstGeom>
          <a:solidFill>
            <a:schemeClr val="bg1">
              <a:lumMod val="75000"/>
            </a:schemeClr>
          </a:solidFill>
        </p:spPr>
        <p:txBody>
          <a:bodyPr>
            <a:normAutofit/>
          </a:bodyPr>
          <a:lstStyle>
            <a:lvl1pPr marL="0" indent="0">
              <a:buNone/>
              <a:defRPr sz="1500"/>
            </a:lvl1pPr>
          </a:lstStyle>
          <a:p>
            <a:r>
              <a:rPr lang="en-US"/>
              <a:t>Portfolio#</a:t>
            </a:r>
          </a:p>
        </p:txBody>
      </p:sp>
      <p:sp>
        <p:nvSpPr>
          <p:cNvPr id="14" name="Picture Placeholder 6"/>
          <p:cNvSpPr>
            <a:spLocks noGrp="1"/>
          </p:cNvSpPr>
          <p:nvPr>
            <p:ph type="pic" sz="quarter" idx="17" hasCustomPrompt="1"/>
          </p:nvPr>
        </p:nvSpPr>
        <p:spPr>
          <a:xfrm>
            <a:off x="13261102" y="7577095"/>
            <a:ext cx="4115514" cy="2744047"/>
          </a:xfrm>
          <a:prstGeom prst="rect">
            <a:avLst/>
          </a:prstGeom>
          <a:solidFill>
            <a:schemeClr val="bg1">
              <a:lumMod val="75000"/>
            </a:schemeClr>
          </a:solidFill>
        </p:spPr>
        <p:txBody>
          <a:bodyPr>
            <a:normAutofit/>
          </a:bodyPr>
          <a:lstStyle>
            <a:lvl1pPr marL="0" indent="0">
              <a:buNone/>
              <a:defRPr sz="1500"/>
            </a:lvl1pPr>
          </a:lstStyle>
          <a:p>
            <a:r>
              <a:rPr lang="en-US"/>
              <a:t>Portfolio#</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ortfolio #4">
    <p:spTree>
      <p:nvGrpSpPr>
        <p:cNvPr id="1" name=""/>
        <p:cNvGrpSpPr/>
        <p:nvPr/>
      </p:nvGrpSpPr>
      <p:grpSpPr>
        <a:xfrm>
          <a:off x="0" y="0"/>
          <a:ext cx="0" cy="0"/>
          <a:chOff x="0" y="0"/>
          <a:chExt cx="0" cy="0"/>
        </a:xfrm>
      </p:grpSpPr>
      <p:sp>
        <p:nvSpPr>
          <p:cNvPr id="2" name="Picture Placeholder 6"/>
          <p:cNvSpPr>
            <a:spLocks noGrp="1"/>
          </p:cNvSpPr>
          <p:nvPr>
            <p:ph type="pic" sz="quarter" idx="10" hasCustomPrompt="1"/>
          </p:nvPr>
        </p:nvSpPr>
        <p:spPr>
          <a:xfrm>
            <a:off x="914559" y="2858382"/>
            <a:ext cx="8162437" cy="5721337"/>
          </a:xfrm>
          <a:prstGeom prst="rect">
            <a:avLst/>
          </a:prstGeom>
          <a:solidFill>
            <a:schemeClr val="bg1">
              <a:lumMod val="75000"/>
            </a:schemeClr>
          </a:solidFill>
        </p:spPr>
        <p:txBody>
          <a:bodyPr>
            <a:normAutofit/>
          </a:bodyPr>
          <a:lstStyle>
            <a:lvl1pPr marL="0" indent="0">
              <a:buNone/>
              <a:defRPr sz="1500"/>
            </a:lvl1pPr>
          </a:lstStyle>
          <a:p>
            <a:r>
              <a:rPr lang="en-US"/>
              <a:t>Portfolio#</a:t>
            </a:r>
          </a:p>
        </p:txBody>
      </p:sp>
      <p:sp>
        <p:nvSpPr>
          <p:cNvPr id="3" name="Picture Placeholder 6"/>
          <p:cNvSpPr>
            <a:spLocks noGrp="1"/>
          </p:cNvSpPr>
          <p:nvPr>
            <p:ph type="pic" sz="quarter" idx="11" hasCustomPrompt="1"/>
          </p:nvPr>
        </p:nvSpPr>
        <p:spPr>
          <a:xfrm>
            <a:off x="9178931" y="2858382"/>
            <a:ext cx="4046922" cy="5721337"/>
          </a:xfrm>
          <a:prstGeom prst="rect">
            <a:avLst/>
          </a:prstGeom>
          <a:solidFill>
            <a:schemeClr val="bg1">
              <a:lumMod val="75000"/>
            </a:schemeClr>
          </a:solidFill>
        </p:spPr>
        <p:txBody>
          <a:bodyPr>
            <a:normAutofit/>
          </a:bodyPr>
          <a:lstStyle>
            <a:lvl1pPr marL="0" indent="0">
              <a:buNone/>
              <a:defRPr sz="1500"/>
            </a:lvl1pPr>
          </a:lstStyle>
          <a:p>
            <a:r>
              <a:rPr lang="en-US"/>
              <a:t>Portfolio#</a:t>
            </a:r>
          </a:p>
        </p:txBody>
      </p:sp>
      <p:sp>
        <p:nvSpPr>
          <p:cNvPr id="4" name="Picture Placeholder 6"/>
          <p:cNvSpPr>
            <a:spLocks noGrp="1"/>
          </p:cNvSpPr>
          <p:nvPr>
            <p:ph type="pic" sz="quarter" idx="12" hasCustomPrompt="1"/>
          </p:nvPr>
        </p:nvSpPr>
        <p:spPr>
          <a:xfrm>
            <a:off x="13330171" y="2858382"/>
            <a:ext cx="4046922" cy="5721337"/>
          </a:xfrm>
          <a:prstGeom prst="rect">
            <a:avLst/>
          </a:prstGeom>
          <a:solidFill>
            <a:schemeClr val="bg1">
              <a:lumMod val="75000"/>
            </a:schemeClr>
          </a:solidFill>
        </p:spPr>
        <p:txBody>
          <a:bodyPr>
            <a:normAutofit/>
          </a:bodyPr>
          <a:lstStyle>
            <a:lvl1pPr marL="0" indent="0">
              <a:buNone/>
              <a:defRPr sz="1500"/>
            </a:lvl1pPr>
          </a:lstStyle>
          <a:p>
            <a:r>
              <a:rPr lang="en-US"/>
              <a:t>Portfolio#</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ortfolio #5">
    <p:spTree>
      <p:nvGrpSpPr>
        <p:cNvPr id="1" name=""/>
        <p:cNvGrpSpPr/>
        <p:nvPr/>
      </p:nvGrpSpPr>
      <p:grpSpPr>
        <a:xfrm>
          <a:off x="0" y="0"/>
          <a:ext cx="0" cy="0"/>
          <a:chOff x="0" y="0"/>
          <a:chExt cx="0" cy="0"/>
        </a:xfrm>
      </p:grpSpPr>
      <p:sp>
        <p:nvSpPr>
          <p:cNvPr id="2" name="Picture Placeholder 6"/>
          <p:cNvSpPr>
            <a:spLocks noGrp="1"/>
          </p:cNvSpPr>
          <p:nvPr>
            <p:ph type="pic" sz="quarter" idx="11" hasCustomPrompt="1"/>
          </p:nvPr>
        </p:nvSpPr>
        <p:spPr>
          <a:xfrm>
            <a:off x="930509" y="3783704"/>
            <a:ext cx="8162437" cy="5488093"/>
          </a:xfrm>
          <a:prstGeom prst="rect">
            <a:avLst/>
          </a:prstGeom>
          <a:solidFill>
            <a:schemeClr val="bg1">
              <a:lumMod val="75000"/>
            </a:schemeClr>
          </a:solidFill>
        </p:spPr>
        <p:txBody>
          <a:bodyPr>
            <a:normAutofit/>
          </a:bodyPr>
          <a:lstStyle>
            <a:lvl1pPr marL="0" indent="0">
              <a:buNone/>
              <a:defRPr sz="1500"/>
            </a:lvl1pPr>
          </a:lstStyle>
          <a:p>
            <a:r>
              <a:rPr lang="en-US"/>
              <a:t>Portfolio#</a:t>
            </a:r>
          </a:p>
        </p:txBody>
      </p:sp>
      <p:sp>
        <p:nvSpPr>
          <p:cNvPr id="3" name="Picture Placeholder 6"/>
          <p:cNvSpPr>
            <a:spLocks noGrp="1"/>
          </p:cNvSpPr>
          <p:nvPr>
            <p:ph type="pic" sz="quarter" idx="12" hasCustomPrompt="1"/>
          </p:nvPr>
        </p:nvSpPr>
        <p:spPr>
          <a:xfrm>
            <a:off x="9161539" y="3783704"/>
            <a:ext cx="4046922" cy="2744047"/>
          </a:xfrm>
          <a:prstGeom prst="rect">
            <a:avLst/>
          </a:prstGeom>
          <a:solidFill>
            <a:schemeClr val="bg1">
              <a:lumMod val="75000"/>
            </a:schemeClr>
          </a:solidFill>
        </p:spPr>
        <p:txBody>
          <a:bodyPr>
            <a:normAutofit/>
          </a:bodyPr>
          <a:lstStyle>
            <a:lvl1pPr marL="0" indent="0">
              <a:buNone/>
              <a:defRPr sz="1500"/>
            </a:lvl1pPr>
          </a:lstStyle>
          <a:p>
            <a:r>
              <a:rPr lang="en-US"/>
              <a:t>Portfolio#</a:t>
            </a:r>
          </a:p>
        </p:txBody>
      </p:sp>
      <p:sp>
        <p:nvSpPr>
          <p:cNvPr id="4" name="Picture Placeholder 6"/>
          <p:cNvSpPr>
            <a:spLocks noGrp="1"/>
          </p:cNvSpPr>
          <p:nvPr>
            <p:ph type="pic" sz="quarter" idx="13" hasCustomPrompt="1"/>
          </p:nvPr>
        </p:nvSpPr>
        <p:spPr>
          <a:xfrm>
            <a:off x="13277053" y="3783704"/>
            <a:ext cx="4046922" cy="2744047"/>
          </a:xfrm>
          <a:prstGeom prst="rect">
            <a:avLst/>
          </a:prstGeom>
          <a:solidFill>
            <a:schemeClr val="bg1">
              <a:lumMod val="75000"/>
            </a:schemeClr>
          </a:solidFill>
        </p:spPr>
        <p:txBody>
          <a:bodyPr>
            <a:normAutofit/>
          </a:bodyPr>
          <a:lstStyle>
            <a:lvl1pPr marL="0" indent="0">
              <a:buNone/>
              <a:defRPr sz="1500"/>
            </a:lvl1pPr>
          </a:lstStyle>
          <a:p>
            <a:r>
              <a:rPr lang="en-US"/>
              <a:t>Portfolio#</a:t>
            </a:r>
          </a:p>
        </p:txBody>
      </p:sp>
      <p:sp>
        <p:nvSpPr>
          <p:cNvPr id="5" name="Picture Placeholder 6"/>
          <p:cNvSpPr>
            <a:spLocks noGrp="1"/>
          </p:cNvSpPr>
          <p:nvPr>
            <p:ph type="pic" sz="quarter" idx="14" hasCustomPrompt="1"/>
          </p:nvPr>
        </p:nvSpPr>
        <p:spPr>
          <a:xfrm>
            <a:off x="9161538" y="6596829"/>
            <a:ext cx="8162437" cy="2675446"/>
          </a:xfrm>
          <a:prstGeom prst="rect">
            <a:avLst/>
          </a:prstGeom>
          <a:solidFill>
            <a:schemeClr val="bg1">
              <a:lumMod val="75000"/>
            </a:schemeClr>
          </a:solidFill>
        </p:spPr>
        <p:txBody>
          <a:bodyPr>
            <a:normAutofit/>
          </a:bodyPr>
          <a:lstStyle>
            <a:lvl1pPr marL="0" indent="0">
              <a:buNone/>
              <a:defRPr sz="1500"/>
            </a:lvl1pPr>
          </a:lstStyle>
          <a:p>
            <a:r>
              <a:rPr lang="en-US"/>
              <a:t>Portfolio#</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eader Full Image">
    <p:spTree>
      <p:nvGrpSpPr>
        <p:cNvPr id="1" name=""/>
        <p:cNvGrpSpPr/>
        <p:nvPr/>
      </p:nvGrpSpPr>
      <p:grpSpPr>
        <a:xfrm>
          <a:off x="0" y="0"/>
          <a:ext cx="0" cy="0"/>
          <a:chOff x="0" y="0"/>
          <a:chExt cx="0" cy="0"/>
        </a:xfrm>
      </p:grpSpPr>
      <p:sp>
        <p:nvSpPr>
          <p:cNvPr id="2" name="Picture Placeholder 3"/>
          <p:cNvSpPr>
            <a:spLocks noGrp="1"/>
          </p:cNvSpPr>
          <p:nvPr>
            <p:ph type="pic" sz="quarter" idx="10" hasCustomPrompt="1"/>
          </p:nvPr>
        </p:nvSpPr>
        <p:spPr>
          <a:xfrm>
            <a:off x="0" y="0"/>
            <a:ext cx="18291175" cy="5158808"/>
          </a:xfrm>
          <a:prstGeom prst="rect">
            <a:avLst/>
          </a:prstGeom>
          <a:solidFill>
            <a:schemeClr val="bg1">
              <a:lumMod val="75000"/>
            </a:schemeClr>
          </a:solidFill>
        </p:spPr>
        <p:txBody>
          <a:bodyPr>
            <a:normAutofit/>
          </a:bodyPr>
          <a:lstStyle>
            <a:lvl1pPr marL="0" indent="0">
              <a:buNone/>
              <a:defRPr sz="1575"/>
            </a:lvl1pPr>
          </a:lstStyle>
          <a:p>
            <a:r>
              <a:rPr lang="en-US"/>
              <a:t>Header Full Image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sktop Mock Up#1">
    <p:spTree>
      <p:nvGrpSpPr>
        <p:cNvPr id="1" name=""/>
        <p:cNvGrpSpPr/>
        <p:nvPr/>
      </p:nvGrpSpPr>
      <p:grpSpPr>
        <a:xfrm>
          <a:off x="0" y="0"/>
          <a:ext cx="0" cy="0"/>
          <a:chOff x="0" y="0"/>
          <a:chExt cx="0" cy="0"/>
        </a:xfrm>
      </p:grpSpPr>
      <p:grpSp>
        <p:nvGrpSpPr>
          <p:cNvPr id="2" name="Group 1"/>
          <p:cNvGrpSpPr/>
          <p:nvPr userDrawn="1"/>
        </p:nvGrpSpPr>
        <p:grpSpPr>
          <a:xfrm>
            <a:off x="10220704" y="2858382"/>
            <a:ext cx="7155912" cy="5764122"/>
            <a:chOff x="6812620" y="1905000"/>
            <a:chExt cx="4769780" cy="3841562"/>
          </a:xfrm>
        </p:grpSpPr>
        <p:sp>
          <p:nvSpPr>
            <p:cNvPr id="3" name="Freeform 5"/>
            <p:cNvSpPr/>
            <p:nvPr/>
          </p:nvSpPr>
          <p:spPr bwMode="auto">
            <a:xfrm>
              <a:off x="6812620" y="1905000"/>
              <a:ext cx="4769780" cy="2883809"/>
            </a:xfrm>
            <a:custGeom>
              <a:avLst/>
              <a:gdLst>
                <a:gd name="T0" fmla="*/ 2537 w 2537"/>
                <a:gd name="T1" fmla="*/ 1533 h 1533"/>
                <a:gd name="T2" fmla="*/ 2537 w 2537"/>
                <a:gd name="T3" fmla="*/ 71 h 1533"/>
                <a:gd name="T4" fmla="*/ 2467 w 2537"/>
                <a:gd name="T5" fmla="*/ 0 h 1533"/>
                <a:gd name="T6" fmla="*/ 71 w 2537"/>
                <a:gd name="T7" fmla="*/ 0 h 1533"/>
                <a:gd name="T8" fmla="*/ 0 w 2537"/>
                <a:gd name="T9" fmla="*/ 71 h 1533"/>
                <a:gd name="T10" fmla="*/ 0 w 2537"/>
                <a:gd name="T11" fmla="*/ 1533 h 1533"/>
                <a:gd name="T12" fmla="*/ 2537 w 2537"/>
                <a:gd name="T13" fmla="*/ 1533 h 1533"/>
              </a:gdLst>
              <a:ahLst/>
              <a:cxnLst>
                <a:cxn ang="0">
                  <a:pos x="T0" y="T1"/>
                </a:cxn>
                <a:cxn ang="0">
                  <a:pos x="T2" y="T3"/>
                </a:cxn>
                <a:cxn ang="0">
                  <a:pos x="T4" y="T5"/>
                </a:cxn>
                <a:cxn ang="0">
                  <a:pos x="T6" y="T7"/>
                </a:cxn>
                <a:cxn ang="0">
                  <a:pos x="T8" y="T9"/>
                </a:cxn>
                <a:cxn ang="0">
                  <a:pos x="T10" y="T11"/>
                </a:cxn>
                <a:cxn ang="0">
                  <a:pos x="T12" y="T13"/>
                </a:cxn>
              </a:cxnLst>
              <a:rect l="0" t="0" r="r" b="b"/>
              <a:pathLst>
                <a:path w="2537" h="1533">
                  <a:moveTo>
                    <a:pt x="2537" y="1533"/>
                  </a:moveTo>
                  <a:cubicBezTo>
                    <a:pt x="2537" y="71"/>
                    <a:pt x="2537" y="71"/>
                    <a:pt x="2537" y="71"/>
                  </a:cubicBezTo>
                  <a:cubicBezTo>
                    <a:pt x="2537" y="32"/>
                    <a:pt x="2506" y="0"/>
                    <a:pt x="2467" y="0"/>
                  </a:cubicBezTo>
                  <a:cubicBezTo>
                    <a:pt x="71" y="0"/>
                    <a:pt x="71" y="0"/>
                    <a:pt x="71" y="0"/>
                  </a:cubicBezTo>
                  <a:cubicBezTo>
                    <a:pt x="32" y="0"/>
                    <a:pt x="0" y="32"/>
                    <a:pt x="0" y="71"/>
                  </a:cubicBezTo>
                  <a:cubicBezTo>
                    <a:pt x="0" y="1533"/>
                    <a:pt x="0" y="1533"/>
                    <a:pt x="0" y="1533"/>
                  </a:cubicBezTo>
                  <a:lnTo>
                    <a:pt x="2537" y="1533"/>
                  </a:lnTo>
                  <a:close/>
                </a:path>
              </a:pathLst>
            </a:custGeom>
            <a:solidFill>
              <a:schemeClr val="tx1"/>
            </a:solidFill>
            <a:ln>
              <a:noFill/>
            </a:ln>
          </p:spPr>
          <p:txBody>
            <a:bodyPr vert="horz" wrap="square" lIns="91440" tIns="45720" rIns="91440" bIns="45720" numCol="1" anchor="t" anchorCtr="0" compatLnSpc="1"/>
            <a:lstStyle/>
            <a:p>
              <a:pPr defTabSz="1371600"/>
              <a:endParaRPr lang="id-ID" sz="2700">
                <a:solidFill>
                  <a:srgbClr val="000000"/>
                </a:solidFill>
              </a:endParaRPr>
            </a:p>
          </p:txBody>
        </p:sp>
        <p:sp>
          <p:nvSpPr>
            <p:cNvPr id="4" name="Freeform 6"/>
            <p:cNvSpPr>
              <a:spLocks noEditPoints="1"/>
            </p:cNvSpPr>
            <p:nvPr/>
          </p:nvSpPr>
          <p:spPr bwMode="auto">
            <a:xfrm>
              <a:off x="6998263" y="2101193"/>
              <a:ext cx="4398492" cy="2489315"/>
            </a:xfrm>
            <a:custGeom>
              <a:avLst/>
              <a:gdLst>
                <a:gd name="T0" fmla="*/ 2075 w 2085"/>
                <a:gd name="T1" fmla="*/ 10 h 1180"/>
                <a:gd name="T2" fmla="*/ 2075 w 2085"/>
                <a:gd name="T3" fmla="*/ 1170 h 1180"/>
                <a:gd name="T4" fmla="*/ 10 w 2085"/>
                <a:gd name="T5" fmla="*/ 1170 h 1180"/>
                <a:gd name="T6" fmla="*/ 10 w 2085"/>
                <a:gd name="T7" fmla="*/ 10 h 1180"/>
                <a:gd name="T8" fmla="*/ 2075 w 2085"/>
                <a:gd name="T9" fmla="*/ 10 h 1180"/>
                <a:gd name="T10" fmla="*/ 2085 w 2085"/>
                <a:gd name="T11" fmla="*/ 0 h 1180"/>
                <a:gd name="T12" fmla="*/ 2075 w 2085"/>
                <a:gd name="T13" fmla="*/ 0 h 1180"/>
                <a:gd name="T14" fmla="*/ 10 w 2085"/>
                <a:gd name="T15" fmla="*/ 0 h 1180"/>
                <a:gd name="T16" fmla="*/ 0 w 2085"/>
                <a:gd name="T17" fmla="*/ 0 h 1180"/>
                <a:gd name="T18" fmla="*/ 0 w 2085"/>
                <a:gd name="T19" fmla="*/ 10 h 1180"/>
                <a:gd name="T20" fmla="*/ 0 w 2085"/>
                <a:gd name="T21" fmla="*/ 1170 h 1180"/>
                <a:gd name="T22" fmla="*/ 0 w 2085"/>
                <a:gd name="T23" fmla="*/ 1180 h 1180"/>
                <a:gd name="T24" fmla="*/ 10 w 2085"/>
                <a:gd name="T25" fmla="*/ 1180 h 1180"/>
                <a:gd name="T26" fmla="*/ 2075 w 2085"/>
                <a:gd name="T27" fmla="*/ 1180 h 1180"/>
                <a:gd name="T28" fmla="*/ 2085 w 2085"/>
                <a:gd name="T29" fmla="*/ 1180 h 1180"/>
                <a:gd name="T30" fmla="*/ 2085 w 2085"/>
                <a:gd name="T31" fmla="*/ 1170 h 1180"/>
                <a:gd name="T32" fmla="*/ 2085 w 2085"/>
                <a:gd name="T33" fmla="*/ 10 h 1180"/>
                <a:gd name="T34" fmla="*/ 2085 w 2085"/>
                <a:gd name="T35" fmla="*/ 0 h 1180"/>
                <a:gd name="T36" fmla="*/ 2085 w 2085"/>
                <a:gd name="T37" fmla="*/ 0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85" h="1180">
                  <a:moveTo>
                    <a:pt x="2075" y="10"/>
                  </a:moveTo>
                  <a:lnTo>
                    <a:pt x="2075" y="1170"/>
                  </a:lnTo>
                  <a:lnTo>
                    <a:pt x="10" y="1170"/>
                  </a:lnTo>
                  <a:lnTo>
                    <a:pt x="10" y="10"/>
                  </a:lnTo>
                  <a:lnTo>
                    <a:pt x="2075" y="10"/>
                  </a:lnTo>
                  <a:close/>
                  <a:moveTo>
                    <a:pt x="2085" y="0"/>
                  </a:moveTo>
                  <a:lnTo>
                    <a:pt x="2075" y="0"/>
                  </a:lnTo>
                  <a:lnTo>
                    <a:pt x="10" y="0"/>
                  </a:lnTo>
                  <a:lnTo>
                    <a:pt x="0" y="0"/>
                  </a:lnTo>
                  <a:lnTo>
                    <a:pt x="0" y="10"/>
                  </a:lnTo>
                  <a:lnTo>
                    <a:pt x="0" y="1170"/>
                  </a:lnTo>
                  <a:lnTo>
                    <a:pt x="0" y="1180"/>
                  </a:lnTo>
                  <a:lnTo>
                    <a:pt x="10" y="1180"/>
                  </a:lnTo>
                  <a:lnTo>
                    <a:pt x="2075" y="1180"/>
                  </a:lnTo>
                  <a:lnTo>
                    <a:pt x="2085" y="1180"/>
                  </a:lnTo>
                  <a:lnTo>
                    <a:pt x="2085" y="1170"/>
                  </a:lnTo>
                  <a:lnTo>
                    <a:pt x="2085" y="10"/>
                  </a:lnTo>
                  <a:lnTo>
                    <a:pt x="2085" y="0"/>
                  </a:lnTo>
                  <a:lnTo>
                    <a:pt x="2085" y="0"/>
                  </a:lnTo>
                  <a:close/>
                </a:path>
              </a:pathLst>
            </a:custGeom>
            <a:solidFill>
              <a:schemeClr val="tx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371600"/>
              <a:endParaRPr lang="id-ID" sz="2700">
                <a:solidFill>
                  <a:srgbClr val="000000"/>
                </a:solidFill>
              </a:endParaRPr>
            </a:p>
          </p:txBody>
        </p:sp>
        <p:sp>
          <p:nvSpPr>
            <p:cNvPr id="5" name="Freeform 7"/>
            <p:cNvSpPr>
              <a:spLocks noEditPoints="1"/>
            </p:cNvSpPr>
            <p:nvPr/>
          </p:nvSpPr>
          <p:spPr bwMode="auto">
            <a:xfrm>
              <a:off x="6998263" y="2101193"/>
              <a:ext cx="4398492" cy="2489315"/>
            </a:xfrm>
            <a:custGeom>
              <a:avLst/>
              <a:gdLst>
                <a:gd name="T0" fmla="*/ 2075 w 2085"/>
                <a:gd name="T1" fmla="*/ 10 h 1180"/>
                <a:gd name="T2" fmla="*/ 2075 w 2085"/>
                <a:gd name="T3" fmla="*/ 1170 h 1180"/>
                <a:gd name="T4" fmla="*/ 10 w 2085"/>
                <a:gd name="T5" fmla="*/ 1170 h 1180"/>
                <a:gd name="T6" fmla="*/ 10 w 2085"/>
                <a:gd name="T7" fmla="*/ 10 h 1180"/>
                <a:gd name="T8" fmla="*/ 2075 w 2085"/>
                <a:gd name="T9" fmla="*/ 10 h 1180"/>
                <a:gd name="T10" fmla="*/ 2085 w 2085"/>
                <a:gd name="T11" fmla="*/ 0 h 1180"/>
                <a:gd name="T12" fmla="*/ 2075 w 2085"/>
                <a:gd name="T13" fmla="*/ 0 h 1180"/>
                <a:gd name="T14" fmla="*/ 10 w 2085"/>
                <a:gd name="T15" fmla="*/ 0 h 1180"/>
                <a:gd name="T16" fmla="*/ 0 w 2085"/>
                <a:gd name="T17" fmla="*/ 0 h 1180"/>
                <a:gd name="T18" fmla="*/ 0 w 2085"/>
                <a:gd name="T19" fmla="*/ 10 h 1180"/>
                <a:gd name="T20" fmla="*/ 0 w 2085"/>
                <a:gd name="T21" fmla="*/ 1170 h 1180"/>
                <a:gd name="T22" fmla="*/ 0 w 2085"/>
                <a:gd name="T23" fmla="*/ 1180 h 1180"/>
                <a:gd name="T24" fmla="*/ 10 w 2085"/>
                <a:gd name="T25" fmla="*/ 1180 h 1180"/>
                <a:gd name="T26" fmla="*/ 2075 w 2085"/>
                <a:gd name="T27" fmla="*/ 1180 h 1180"/>
                <a:gd name="T28" fmla="*/ 2085 w 2085"/>
                <a:gd name="T29" fmla="*/ 1180 h 1180"/>
                <a:gd name="T30" fmla="*/ 2085 w 2085"/>
                <a:gd name="T31" fmla="*/ 1170 h 1180"/>
                <a:gd name="T32" fmla="*/ 2085 w 2085"/>
                <a:gd name="T33" fmla="*/ 10 h 1180"/>
                <a:gd name="T34" fmla="*/ 2085 w 2085"/>
                <a:gd name="T35" fmla="*/ 0 h 1180"/>
                <a:gd name="T36" fmla="*/ 2085 w 2085"/>
                <a:gd name="T37" fmla="*/ 0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85" h="1180">
                  <a:moveTo>
                    <a:pt x="2075" y="10"/>
                  </a:moveTo>
                  <a:lnTo>
                    <a:pt x="2075" y="1170"/>
                  </a:lnTo>
                  <a:lnTo>
                    <a:pt x="10" y="1170"/>
                  </a:lnTo>
                  <a:lnTo>
                    <a:pt x="10" y="10"/>
                  </a:lnTo>
                  <a:lnTo>
                    <a:pt x="2075" y="10"/>
                  </a:lnTo>
                  <a:moveTo>
                    <a:pt x="2085" y="0"/>
                  </a:moveTo>
                  <a:lnTo>
                    <a:pt x="2075" y="0"/>
                  </a:lnTo>
                  <a:lnTo>
                    <a:pt x="10" y="0"/>
                  </a:lnTo>
                  <a:lnTo>
                    <a:pt x="0" y="0"/>
                  </a:lnTo>
                  <a:lnTo>
                    <a:pt x="0" y="10"/>
                  </a:lnTo>
                  <a:lnTo>
                    <a:pt x="0" y="1170"/>
                  </a:lnTo>
                  <a:lnTo>
                    <a:pt x="0" y="1180"/>
                  </a:lnTo>
                  <a:lnTo>
                    <a:pt x="10" y="1180"/>
                  </a:lnTo>
                  <a:lnTo>
                    <a:pt x="2075" y="1180"/>
                  </a:lnTo>
                  <a:lnTo>
                    <a:pt x="2085" y="1180"/>
                  </a:lnTo>
                  <a:lnTo>
                    <a:pt x="2085" y="1170"/>
                  </a:lnTo>
                  <a:lnTo>
                    <a:pt x="2085" y="10"/>
                  </a:lnTo>
                  <a:lnTo>
                    <a:pt x="2085" y="0"/>
                  </a:lnTo>
                  <a:lnTo>
                    <a:pt x="208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371600"/>
              <a:endParaRPr lang="id-ID" sz="2700">
                <a:solidFill>
                  <a:srgbClr val="000000"/>
                </a:solidFill>
              </a:endParaRPr>
            </a:p>
          </p:txBody>
        </p:sp>
        <p:sp>
          <p:nvSpPr>
            <p:cNvPr id="6" name="Rectangle 8" hidden="1"/>
            <p:cNvSpPr>
              <a:spLocks noChangeArrowheads="1"/>
            </p:cNvSpPr>
            <p:nvPr/>
          </p:nvSpPr>
          <p:spPr bwMode="auto">
            <a:xfrm>
              <a:off x="7019359" y="2122288"/>
              <a:ext cx="4356300" cy="2447123"/>
            </a:xfrm>
            <a:prstGeom prst="rect">
              <a:avLst/>
            </a:prstGeom>
            <a:solidFill>
              <a:schemeClr val="tx2">
                <a:lumMod val="75000"/>
              </a:schemeClr>
            </a:solidFill>
            <a:ln>
              <a:noFill/>
            </a:ln>
          </p:spPr>
          <p:txBody>
            <a:bodyPr vert="horz" wrap="square" lIns="91440" tIns="45720" rIns="91440" bIns="45720" numCol="1" anchor="t" anchorCtr="0" compatLnSpc="1"/>
            <a:lstStyle/>
            <a:p>
              <a:pPr defTabSz="1371600"/>
              <a:endParaRPr lang="id-ID" sz="2700">
                <a:solidFill>
                  <a:srgbClr val="000000"/>
                </a:solidFill>
              </a:endParaRPr>
            </a:p>
          </p:txBody>
        </p:sp>
        <p:sp>
          <p:nvSpPr>
            <p:cNvPr id="7" name="Freeform 9"/>
            <p:cNvSpPr/>
            <p:nvPr/>
          </p:nvSpPr>
          <p:spPr bwMode="auto">
            <a:xfrm>
              <a:off x="8386374" y="5681164"/>
              <a:ext cx="1605398" cy="65398"/>
            </a:xfrm>
            <a:custGeom>
              <a:avLst/>
              <a:gdLst>
                <a:gd name="T0" fmla="*/ 852 w 854"/>
                <a:gd name="T1" fmla="*/ 24 h 35"/>
                <a:gd name="T2" fmla="*/ 478 w 854"/>
                <a:gd name="T3" fmla="*/ 5 h 35"/>
                <a:gd name="T4" fmla="*/ 478 w 854"/>
                <a:gd name="T5" fmla="*/ 0 h 35"/>
                <a:gd name="T6" fmla="*/ 427 w 854"/>
                <a:gd name="T7" fmla="*/ 3 h 35"/>
                <a:gd name="T8" fmla="*/ 375 w 854"/>
                <a:gd name="T9" fmla="*/ 0 h 35"/>
                <a:gd name="T10" fmla="*/ 375 w 854"/>
                <a:gd name="T11" fmla="*/ 5 h 35"/>
                <a:gd name="T12" fmla="*/ 1 w 854"/>
                <a:gd name="T13" fmla="*/ 24 h 35"/>
                <a:gd name="T14" fmla="*/ 24 w 854"/>
                <a:gd name="T15" fmla="*/ 35 h 35"/>
                <a:gd name="T16" fmla="*/ 375 w 854"/>
                <a:gd name="T17" fmla="*/ 35 h 35"/>
                <a:gd name="T18" fmla="*/ 478 w 854"/>
                <a:gd name="T19" fmla="*/ 35 h 35"/>
                <a:gd name="T20" fmla="*/ 829 w 854"/>
                <a:gd name="T21" fmla="*/ 35 h 35"/>
                <a:gd name="T22" fmla="*/ 852 w 854"/>
                <a:gd name="T23" fmla="*/ 2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54" h="35">
                  <a:moveTo>
                    <a:pt x="852" y="24"/>
                  </a:moveTo>
                  <a:cubicBezTo>
                    <a:pt x="478" y="5"/>
                    <a:pt x="478" y="5"/>
                    <a:pt x="478" y="5"/>
                  </a:cubicBezTo>
                  <a:cubicBezTo>
                    <a:pt x="478" y="0"/>
                    <a:pt x="478" y="0"/>
                    <a:pt x="478" y="0"/>
                  </a:cubicBezTo>
                  <a:cubicBezTo>
                    <a:pt x="427" y="3"/>
                    <a:pt x="427" y="3"/>
                    <a:pt x="427" y="3"/>
                  </a:cubicBezTo>
                  <a:cubicBezTo>
                    <a:pt x="375" y="0"/>
                    <a:pt x="375" y="0"/>
                    <a:pt x="375" y="0"/>
                  </a:cubicBezTo>
                  <a:cubicBezTo>
                    <a:pt x="375" y="5"/>
                    <a:pt x="375" y="5"/>
                    <a:pt x="375" y="5"/>
                  </a:cubicBezTo>
                  <a:cubicBezTo>
                    <a:pt x="1" y="24"/>
                    <a:pt x="1" y="24"/>
                    <a:pt x="1" y="24"/>
                  </a:cubicBezTo>
                  <a:cubicBezTo>
                    <a:pt x="1" y="24"/>
                    <a:pt x="0" y="35"/>
                    <a:pt x="24" y="35"/>
                  </a:cubicBezTo>
                  <a:cubicBezTo>
                    <a:pt x="41" y="35"/>
                    <a:pt x="247" y="35"/>
                    <a:pt x="375" y="35"/>
                  </a:cubicBezTo>
                  <a:cubicBezTo>
                    <a:pt x="435" y="35"/>
                    <a:pt x="478" y="35"/>
                    <a:pt x="478" y="35"/>
                  </a:cubicBezTo>
                  <a:cubicBezTo>
                    <a:pt x="606" y="35"/>
                    <a:pt x="812" y="35"/>
                    <a:pt x="829" y="35"/>
                  </a:cubicBezTo>
                  <a:cubicBezTo>
                    <a:pt x="854" y="35"/>
                    <a:pt x="852" y="24"/>
                    <a:pt x="852" y="24"/>
                  </a:cubicBezTo>
                  <a:close/>
                </a:path>
              </a:pathLst>
            </a:custGeom>
            <a:solidFill>
              <a:srgbClr val="1818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371600"/>
              <a:endParaRPr lang="id-ID" sz="2700">
                <a:solidFill>
                  <a:srgbClr val="000000"/>
                </a:solidFill>
              </a:endParaRPr>
            </a:p>
          </p:txBody>
        </p:sp>
        <p:sp>
          <p:nvSpPr>
            <p:cNvPr id="8" name="Freeform 10"/>
            <p:cNvSpPr/>
            <p:nvPr/>
          </p:nvSpPr>
          <p:spPr bwMode="auto">
            <a:xfrm>
              <a:off x="8377934" y="5176974"/>
              <a:ext cx="1620164" cy="554823"/>
            </a:xfrm>
            <a:custGeom>
              <a:avLst/>
              <a:gdLst>
                <a:gd name="T0" fmla="*/ 790 w 861"/>
                <a:gd name="T1" fmla="*/ 274 h 295"/>
                <a:gd name="T2" fmla="*/ 738 w 861"/>
                <a:gd name="T3" fmla="*/ 224 h 295"/>
                <a:gd name="T4" fmla="*/ 714 w 861"/>
                <a:gd name="T5" fmla="*/ 0 h 295"/>
                <a:gd name="T6" fmla="*/ 431 w 861"/>
                <a:gd name="T7" fmla="*/ 4 h 295"/>
                <a:gd name="T8" fmla="*/ 147 w 861"/>
                <a:gd name="T9" fmla="*/ 0 h 295"/>
                <a:gd name="T10" fmla="*/ 124 w 861"/>
                <a:gd name="T11" fmla="*/ 224 h 295"/>
                <a:gd name="T12" fmla="*/ 72 w 861"/>
                <a:gd name="T13" fmla="*/ 274 h 295"/>
                <a:gd name="T14" fmla="*/ 0 w 861"/>
                <a:gd name="T15" fmla="*/ 291 h 295"/>
                <a:gd name="T16" fmla="*/ 0 w 861"/>
                <a:gd name="T17" fmla="*/ 295 h 295"/>
                <a:gd name="T18" fmla="*/ 379 w 861"/>
                <a:gd name="T19" fmla="*/ 295 h 295"/>
                <a:gd name="T20" fmla="*/ 482 w 861"/>
                <a:gd name="T21" fmla="*/ 295 h 295"/>
                <a:gd name="T22" fmla="*/ 861 w 861"/>
                <a:gd name="T23" fmla="*/ 295 h 295"/>
                <a:gd name="T24" fmla="*/ 861 w 861"/>
                <a:gd name="T25" fmla="*/ 291 h 295"/>
                <a:gd name="T26" fmla="*/ 790 w 861"/>
                <a:gd name="T27" fmla="*/ 27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61" h="295">
                  <a:moveTo>
                    <a:pt x="790" y="274"/>
                  </a:moveTo>
                  <a:cubicBezTo>
                    <a:pt x="760" y="268"/>
                    <a:pt x="744" y="271"/>
                    <a:pt x="738" y="224"/>
                  </a:cubicBezTo>
                  <a:cubicBezTo>
                    <a:pt x="731" y="177"/>
                    <a:pt x="714" y="0"/>
                    <a:pt x="714" y="0"/>
                  </a:cubicBezTo>
                  <a:cubicBezTo>
                    <a:pt x="431" y="4"/>
                    <a:pt x="431" y="4"/>
                    <a:pt x="431" y="4"/>
                  </a:cubicBezTo>
                  <a:cubicBezTo>
                    <a:pt x="147" y="0"/>
                    <a:pt x="147" y="0"/>
                    <a:pt x="147" y="0"/>
                  </a:cubicBezTo>
                  <a:cubicBezTo>
                    <a:pt x="147" y="0"/>
                    <a:pt x="130" y="177"/>
                    <a:pt x="124" y="224"/>
                  </a:cubicBezTo>
                  <a:cubicBezTo>
                    <a:pt x="117" y="271"/>
                    <a:pt x="102" y="268"/>
                    <a:pt x="72" y="274"/>
                  </a:cubicBezTo>
                  <a:cubicBezTo>
                    <a:pt x="42" y="280"/>
                    <a:pt x="0" y="287"/>
                    <a:pt x="0" y="291"/>
                  </a:cubicBezTo>
                  <a:cubicBezTo>
                    <a:pt x="0" y="295"/>
                    <a:pt x="0" y="295"/>
                    <a:pt x="0" y="295"/>
                  </a:cubicBezTo>
                  <a:cubicBezTo>
                    <a:pt x="379" y="295"/>
                    <a:pt x="379" y="295"/>
                    <a:pt x="379" y="295"/>
                  </a:cubicBezTo>
                  <a:cubicBezTo>
                    <a:pt x="482" y="295"/>
                    <a:pt x="482" y="295"/>
                    <a:pt x="482" y="295"/>
                  </a:cubicBezTo>
                  <a:cubicBezTo>
                    <a:pt x="861" y="295"/>
                    <a:pt x="861" y="295"/>
                    <a:pt x="861" y="295"/>
                  </a:cubicBezTo>
                  <a:cubicBezTo>
                    <a:pt x="861" y="295"/>
                    <a:pt x="861" y="295"/>
                    <a:pt x="861" y="291"/>
                  </a:cubicBezTo>
                  <a:cubicBezTo>
                    <a:pt x="861" y="287"/>
                    <a:pt x="820" y="280"/>
                    <a:pt x="790" y="274"/>
                  </a:cubicBezTo>
                  <a:close/>
                </a:path>
              </a:pathLst>
            </a:custGeom>
            <a:solidFill>
              <a:srgbClr val="D2D3D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371600"/>
              <a:endParaRPr lang="id-ID" sz="2700">
                <a:solidFill>
                  <a:srgbClr val="000000"/>
                </a:solidFill>
              </a:endParaRPr>
            </a:p>
          </p:txBody>
        </p:sp>
        <p:sp>
          <p:nvSpPr>
            <p:cNvPr id="9" name="Oval 11"/>
            <p:cNvSpPr>
              <a:spLocks noChangeArrowheads="1"/>
            </p:cNvSpPr>
            <p:nvPr/>
          </p:nvSpPr>
          <p:spPr bwMode="auto">
            <a:xfrm>
              <a:off x="9164812" y="1985165"/>
              <a:ext cx="65398" cy="65398"/>
            </a:xfrm>
            <a:prstGeom prst="ellipse">
              <a:avLst/>
            </a:prstGeom>
            <a:solidFill>
              <a:srgbClr val="2C2C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371600"/>
              <a:endParaRPr lang="id-ID" sz="2700">
                <a:solidFill>
                  <a:srgbClr val="000000"/>
                </a:solidFill>
              </a:endParaRPr>
            </a:p>
          </p:txBody>
        </p:sp>
        <p:sp>
          <p:nvSpPr>
            <p:cNvPr id="10" name="Oval 12"/>
            <p:cNvSpPr>
              <a:spLocks noChangeArrowheads="1"/>
            </p:cNvSpPr>
            <p:nvPr/>
          </p:nvSpPr>
          <p:spPr bwMode="auto">
            <a:xfrm>
              <a:off x="9164812" y="1980945"/>
              <a:ext cx="65398" cy="65398"/>
            </a:xfrm>
            <a:prstGeom prst="ellipse">
              <a:avLst/>
            </a:prstGeom>
            <a:solidFill>
              <a:srgbClr val="0A0A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371600"/>
              <a:endParaRPr lang="id-ID" sz="2700">
                <a:solidFill>
                  <a:srgbClr val="000000"/>
                </a:solidFill>
              </a:endParaRPr>
            </a:p>
          </p:txBody>
        </p:sp>
        <p:sp>
          <p:nvSpPr>
            <p:cNvPr id="11" name="Oval 13"/>
            <p:cNvSpPr>
              <a:spLocks noChangeArrowheads="1"/>
            </p:cNvSpPr>
            <p:nvPr/>
          </p:nvSpPr>
          <p:spPr bwMode="auto">
            <a:xfrm>
              <a:off x="9175359" y="1991493"/>
              <a:ext cx="44302" cy="42192"/>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371600"/>
              <a:endParaRPr lang="id-ID" sz="2700">
                <a:solidFill>
                  <a:srgbClr val="000000"/>
                </a:solidFill>
              </a:endParaRPr>
            </a:p>
          </p:txBody>
        </p:sp>
        <p:sp>
          <p:nvSpPr>
            <p:cNvPr id="12" name="Oval 14"/>
            <p:cNvSpPr>
              <a:spLocks noChangeArrowheads="1"/>
            </p:cNvSpPr>
            <p:nvPr/>
          </p:nvSpPr>
          <p:spPr bwMode="auto">
            <a:xfrm>
              <a:off x="9188016" y="1999933"/>
              <a:ext cx="21096" cy="25315"/>
            </a:xfrm>
            <a:prstGeom prst="ellipse">
              <a:avLst/>
            </a:prstGeom>
            <a:solidFill>
              <a:srgbClr val="2C99B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371600"/>
              <a:endParaRPr lang="id-ID" sz="2700">
                <a:solidFill>
                  <a:srgbClr val="000000"/>
                </a:solidFill>
              </a:endParaRPr>
            </a:p>
          </p:txBody>
        </p:sp>
        <p:sp>
          <p:nvSpPr>
            <p:cNvPr id="13" name="Oval 15"/>
            <p:cNvSpPr>
              <a:spLocks noChangeArrowheads="1"/>
            </p:cNvSpPr>
            <p:nvPr/>
          </p:nvSpPr>
          <p:spPr bwMode="auto">
            <a:xfrm>
              <a:off x="9194346" y="2010479"/>
              <a:ext cx="6330" cy="633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371600"/>
              <a:endParaRPr lang="id-ID" sz="2700">
                <a:solidFill>
                  <a:srgbClr val="000000"/>
                </a:solidFill>
              </a:endParaRPr>
            </a:p>
          </p:txBody>
        </p:sp>
        <p:sp>
          <p:nvSpPr>
            <p:cNvPr id="14" name="Freeform 16"/>
            <p:cNvSpPr/>
            <p:nvPr/>
          </p:nvSpPr>
          <p:spPr bwMode="auto">
            <a:xfrm>
              <a:off x="8377934" y="5176974"/>
              <a:ext cx="1310055" cy="554823"/>
            </a:xfrm>
            <a:custGeom>
              <a:avLst/>
              <a:gdLst>
                <a:gd name="T0" fmla="*/ 696 w 696"/>
                <a:gd name="T1" fmla="*/ 10 h 295"/>
                <a:gd name="T2" fmla="*/ 573 w 696"/>
                <a:gd name="T3" fmla="*/ 2 h 295"/>
                <a:gd name="T4" fmla="*/ 431 w 696"/>
                <a:gd name="T5" fmla="*/ 4 h 295"/>
                <a:gd name="T6" fmla="*/ 147 w 696"/>
                <a:gd name="T7" fmla="*/ 0 h 295"/>
                <a:gd name="T8" fmla="*/ 124 w 696"/>
                <a:gd name="T9" fmla="*/ 224 h 295"/>
                <a:gd name="T10" fmla="*/ 72 w 696"/>
                <a:gd name="T11" fmla="*/ 274 h 295"/>
                <a:gd name="T12" fmla="*/ 0 w 696"/>
                <a:gd name="T13" fmla="*/ 291 h 295"/>
                <a:gd name="T14" fmla="*/ 0 w 696"/>
                <a:gd name="T15" fmla="*/ 295 h 295"/>
                <a:gd name="T16" fmla="*/ 379 w 696"/>
                <a:gd name="T17" fmla="*/ 295 h 295"/>
                <a:gd name="T18" fmla="*/ 432 w 696"/>
                <a:gd name="T19" fmla="*/ 295 h 295"/>
                <a:gd name="T20" fmla="*/ 696 w 696"/>
                <a:gd name="T21" fmla="*/ 1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6" h="295">
                  <a:moveTo>
                    <a:pt x="696" y="10"/>
                  </a:moveTo>
                  <a:cubicBezTo>
                    <a:pt x="573" y="2"/>
                    <a:pt x="573" y="2"/>
                    <a:pt x="573" y="2"/>
                  </a:cubicBezTo>
                  <a:cubicBezTo>
                    <a:pt x="431" y="4"/>
                    <a:pt x="431" y="4"/>
                    <a:pt x="431" y="4"/>
                  </a:cubicBezTo>
                  <a:cubicBezTo>
                    <a:pt x="147" y="0"/>
                    <a:pt x="147" y="0"/>
                    <a:pt x="147" y="0"/>
                  </a:cubicBezTo>
                  <a:cubicBezTo>
                    <a:pt x="147" y="0"/>
                    <a:pt x="130" y="177"/>
                    <a:pt x="124" y="224"/>
                  </a:cubicBezTo>
                  <a:cubicBezTo>
                    <a:pt x="117" y="271"/>
                    <a:pt x="102" y="268"/>
                    <a:pt x="72" y="274"/>
                  </a:cubicBezTo>
                  <a:cubicBezTo>
                    <a:pt x="42" y="280"/>
                    <a:pt x="0" y="287"/>
                    <a:pt x="0" y="291"/>
                  </a:cubicBezTo>
                  <a:cubicBezTo>
                    <a:pt x="0" y="295"/>
                    <a:pt x="0" y="295"/>
                    <a:pt x="0" y="295"/>
                  </a:cubicBezTo>
                  <a:cubicBezTo>
                    <a:pt x="379" y="295"/>
                    <a:pt x="379" y="295"/>
                    <a:pt x="379" y="295"/>
                  </a:cubicBezTo>
                  <a:cubicBezTo>
                    <a:pt x="432" y="295"/>
                    <a:pt x="432" y="295"/>
                    <a:pt x="432" y="295"/>
                  </a:cubicBezTo>
                  <a:lnTo>
                    <a:pt x="696" y="10"/>
                  </a:lnTo>
                  <a:close/>
                </a:path>
              </a:pathLst>
            </a:custGeom>
            <a:solidFill>
              <a:srgbClr val="A8A9A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371600"/>
              <a:endParaRPr lang="id-ID" sz="2700">
                <a:solidFill>
                  <a:srgbClr val="000000"/>
                </a:solidFill>
              </a:endParaRPr>
            </a:p>
          </p:txBody>
        </p:sp>
        <p:sp>
          <p:nvSpPr>
            <p:cNvPr id="15" name="Freeform 17"/>
            <p:cNvSpPr/>
            <p:nvPr/>
          </p:nvSpPr>
          <p:spPr bwMode="auto">
            <a:xfrm>
              <a:off x="6812620" y="4788809"/>
              <a:ext cx="4769780" cy="453563"/>
            </a:xfrm>
            <a:custGeom>
              <a:avLst/>
              <a:gdLst>
                <a:gd name="T0" fmla="*/ 0 w 2537"/>
                <a:gd name="T1" fmla="*/ 0 h 241"/>
                <a:gd name="T2" fmla="*/ 0 w 2537"/>
                <a:gd name="T3" fmla="*/ 170 h 241"/>
                <a:gd name="T4" fmla="*/ 71 w 2537"/>
                <a:gd name="T5" fmla="*/ 241 h 241"/>
                <a:gd name="T6" fmla="*/ 2467 w 2537"/>
                <a:gd name="T7" fmla="*/ 241 h 241"/>
                <a:gd name="T8" fmla="*/ 2537 w 2537"/>
                <a:gd name="T9" fmla="*/ 170 h 241"/>
                <a:gd name="T10" fmla="*/ 2537 w 2537"/>
                <a:gd name="T11" fmla="*/ 0 h 241"/>
                <a:gd name="T12" fmla="*/ 0 w 2537"/>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537" h="241">
                  <a:moveTo>
                    <a:pt x="0" y="0"/>
                  </a:moveTo>
                  <a:cubicBezTo>
                    <a:pt x="0" y="170"/>
                    <a:pt x="0" y="170"/>
                    <a:pt x="0" y="170"/>
                  </a:cubicBezTo>
                  <a:cubicBezTo>
                    <a:pt x="0" y="209"/>
                    <a:pt x="32" y="241"/>
                    <a:pt x="71" y="241"/>
                  </a:cubicBezTo>
                  <a:cubicBezTo>
                    <a:pt x="2467" y="241"/>
                    <a:pt x="2467" y="241"/>
                    <a:pt x="2467" y="241"/>
                  </a:cubicBezTo>
                  <a:cubicBezTo>
                    <a:pt x="2506" y="241"/>
                    <a:pt x="2537" y="209"/>
                    <a:pt x="2537" y="170"/>
                  </a:cubicBezTo>
                  <a:cubicBezTo>
                    <a:pt x="2537" y="0"/>
                    <a:pt x="2537" y="0"/>
                    <a:pt x="2537" y="0"/>
                  </a:cubicBezTo>
                  <a:lnTo>
                    <a:pt x="0" y="0"/>
                  </a:lnTo>
                  <a:close/>
                </a:path>
              </a:pathLst>
            </a:custGeom>
            <a:solidFill>
              <a:srgbClr val="D2D3D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371600"/>
              <a:endParaRPr lang="id-ID" sz="2700">
                <a:solidFill>
                  <a:srgbClr val="000000"/>
                </a:solidFill>
              </a:endParaRPr>
            </a:p>
          </p:txBody>
        </p:sp>
      </p:grpSp>
      <p:sp>
        <p:nvSpPr>
          <p:cNvPr id="16" name="Picture Placeholder 17"/>
          <p:cNvSpPr>
            <a:spLocks noGrp="1"/>
          </p:cNvSpPr>
          <p:nvPr>
            <p:ph type="pic" sz="quarter" idx="10" hasCustomPrompt="1"/>
          </p:nvPr>
        </p:nvSpPr>
        <p:spPr>
          <a:xfrm>
            <a:off x="10531716" y="3184714"/>
            <a:ext cx="6529949" cy="3677023"/>
          </a:xfrm>
          <a:prstGeom prst="rect">
            <a:avLst/>
          </a:prstGeom>
          <a:solidFill>
            <a:schemeClr val="bg1">
              <a:lumMod val="75000"/>
            </a:schemeClr>
          </a:solidFill>
        </p:spPr>
        <p:txBody>
          <a:bodyPr>
            <a:normAutofit/>
          </a:bodyPr>
          <a:lstStyle>
            <a:lvl1pPr marL="0" indent="0">
              <a:buNone/>
              <a:defRPr sz="1350"/>
            </a:lvl1pPr>
          </a:lstStyle>
          <a:p>
            <a:r>
              <a:rPr lang="en-US"/>
              <a:t>Image Here#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ad Mock Up#1">
    <p:spTree>
      <p:nvGrpSpPr>
        <p:cNvPr id="1" name=""/>
        <p:cNvGrpSpPr/>
        <p:nvPr/>
      </p:nvGrpSpPr>
      <p:grpSpPr>
        <a:xfrm>
          <a:off x="0" y="0"/>
          <a:ext cx="0" cy="0"/>
          <a:chOff x="0" y="0"/>
          <a:chExt cx="0" cy="0"/>
        </a:xfrm>
      </p:grpSpPr>
      <p:grpSp>
        <p:nvGrpSpPr>
          <p:cNvPr id="2" name="Group 1"/>
          <p:cNvGrpSpPr/>
          <p:nvPr userDrawn="1"/>
        </p:nvGrpSpPr>
        <p:grpSpPr>
          <a:xfrm>
            <a:off x="11514769" y="2755669"/>
            <a:ext cx="4097186" cy="5819477"/>
            <a:chOff x="7675180" y="1836546"/>
            <a:chExt cx="2730983" cy="3878454"/>
          </a:xfrm>
        </p:grpSpPr>
        <p:sp>
          <p:nvSpPr>
            <p:cNvPr id="3" name="Freeform 33"/>
            <p:cNvSpPr/>
            <p:nvPr/>
          </p:nvSpPr>
          <p:spPr bwMode="auto">
            <a:xfrm>
              <a:off x="7675180" y="1836546"/>
              <a:ext cx="2730983" cy="3878454"/>
            </a:xfrm>
            <a:custGeom>
              <a:avLst/>
              <a:gdLst>
                <a:gd name="T0" fmla="*/ 834 w 834"/>
                <a:gd name="T1" fmla="*/ 1133 h 1183"/>
                <a:gd name="T2" fmla="*/ 785 w 834"/>
                <a:gd name="T3" fmla="*/ 1183 h 1183"/>
                <a:gd name="T4" fmla="*/ 50 w 834"/>
                <a:gd name="T5" fmla="*/ 1183 h 1183"/>
                <a:gd name="T6" fmla="*/ 0 w 834"/>
                <a:gd name="T7" fmla="*/ 1133 h 1183"/>
                <a:gd name="T8" fmla="*/ 0 w 834"/>
                <a:gd name="T9" fmla="*/ 49 h 1183"/>
                <a:gd name="T10" fmla="*/ 50 w 834"/>
                <a:gd name="T11" fmla="*/ 0 h 1183"/>
                <a:gd name="T12" fmla="*/ 785 w 834"/>
                <a:gd name="T13" fmla="*/ 0 h 1183"/>
                <a:gd name="T14" fmla="*/ 834 w 834"/>
                <a:gd name="T15" fmla="*/ 49 h 1183"/>
                <a:gd name="T16" fmla="*/ 834 w 834"/>
                <a:gd name="T17" fmla="*/ 1133 h 1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4" h="1183">
                  <a:moveTo>
                    <a:pt x="834" y="1133"/>
                  </a:moveTo>
                  <a:cubicBezTo>
                    <a:pt x="834" y="1160"/>
                    <a:pt x="812" y="1183"/>
                    <a:pt x="785" y="1183"/>
                  </a:cubicBezTo>
                  <a:cubicBezTo>
                    <a:pt x="50" y="1183"/>
                    <a:pt x="50" y="1183"/>
                    <a:pt x="50" y="1183"/>
                  </a:cubicBezTo>
                  <a:cubicBezTo>
                    <a:pt x="22" y="1183"/>
                    <a:pt x="0" y="1160"/>
                    <a:pt x="0" y="1133"/>
                  </a:cubicBezTo>
                  <a:cubicBezTo>
                    <a:pt x="0" y="49"/>
                    <a:pt x="0" y="49"/>
                    <a:pt x="0" y="49"/>
                  </a:cubicBezTo>
                  <a:cubicBezTo>
                    <a:pt x="0" y="22"/>
                    <a:pt x="22" y="0"/>
                    <a:pt x="50" y="0"/>
                  </a:cubicBezTo>
                  <a:cubicBezTo>
                    <a:pt x="785" y="0"/>
                    <a:pt x="785" y="0"/>
                    <a:pt x="785" y="0"/>
                  </a:cubicBezTo>
                  <a:cubicBezTo>
                    <a:pt x="812" y="0"/>
                    <a:pt x="834" y="22"/>
                    <a:pt x="834" y="49"/>
                  </a:cubicBezTo>
                  <a:cubicBezTo>
                    <a:pt x="834" y="1133"/>
                    <a:pt x="834" y="1133"/>
                    <a:pt x="834" y="1133"/>
                  </a:cubicBezTo>
                </a:path>
              </a:pathLst>
            </a:cu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371600"/>
              <a:endParaRPr lang="id-ID" sz="2700">
                <a:solidFill>
                  <a:srgbClr val="000000"/>
                </a:solidFill>
              </a:endParaRPr>
            </a:p>
          </p:txBody>
        </p:sp>
        <p:sp>
          <p:nvSpPr>
            <p:cNvPr id="4" name="Freeform 34"/>
            <p:cNvSpPr/>
            <p:nvPr/>
          </p:nvSpPr>
          <p:spPr bwMode="auto">
            <a:xfrm>
              <a:off x="7691573" y="1849660"/>
              <a:ext cx="2701475" cy="3848946"/>
            </a:xfrm>
            <a:custGeom>
              <a:avLst/>
              <a:gdLst>
                <a:gd name="T0" fmla="*/ 45 w 825"/>
                <a:gd name="T1" fmla="*/ 1174 h 1174"/>
                <a:gd name="T2" fmla="*/ 0 w 825"/>
                <a:gd name="T3" fmla="*/ 1129 h 1174"/>
                <a:gd name="T4" fmla="*/ 0 w 825"/>
                <a:gd name="T5" fmla="*/ 45 h 1174"/>
                <a:gd name="T6" fmla="*/ 45 w 825"/>
                <a:gd name="T7" fmla="*/ 0 h 1174"/>
                <a:gd name="T8" fmla="*/ 780 w 825"/>
                <a:gd name="T9" fmla="*/ 0 h 1174"/>
                <a:gd name="T10" fmla="*/ 825 w 825"/>
                <a:gd name="T11" fmla="*/ 45 h 1174"/>
                <a:gd name="T12" fmla="*/ 825 w 825"/>
                <a:gd name="T13" fmla="*/ 1129 h 1174"/>
                <a:gd name="T14" fmla="*/ 780 w 825"/>
                <a:gd name="T15" fmla="*/ 1174 h 1174"/>
                <a:gd name="T16" fmla="*/ 45 w 825"/>
                <a:gd name="T17" fmla="*/ 1174 h 1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5" h="1174">
                  <a:moveTo>
                    <a:pt x="45" y="1174"/>
                  </a:moveTo>
                  <a:cubicBezTo>
                    <a:pt x="20" y="1174"/>
                    <a:pt x="0" y="1154"/>
                    <a:pt x="0" y="1129"/>
                  </a:cubicBezTo>
                  <a:cubicBezTo>
                    <a:pt x="0" y="45"/>
                    <a:pt x="0" y="45"/>
                    <a:pt x="0" y="45"/>
                  </a:cubicBezTo>
                  <a:cubicBezTo>
                    <a:pt x="0" y="21"/>
                    <a:pt x="20" y="0"/>
                    <a:pt x="45" y="0"/>
                  </a:cubicBezTo>
                  <a:cubicBezTo>
                    <a:pt x="780" y="0"/>
                    <a:pt x="780" y="0"/>
                    <a:pt x="780" y="0"/>
                  </a:cubicBezTo>
                  <a:cubicBezTo>
                    <a:pt x="805" y="0"/>
                    <a:pt x="825" y="21"/>
                    <a:pt x="825" y="45"/>
                  </a:cubicBezTo>
                  <a:cubicBezTo>
                    <a:pt x="825" y="1129"/>
                    <a:pt x="825" y="1129"/>
                    <a:pt x="825" y="1129"/>
                  </a:cubicBezTo>
                  <a:cubicBezTo>
                    <a:pt x="825" y="1154"/>
                    <a:pt x="805" y="1174"/>
                    <a:pt x="780" y="1174"/>
                  </a:cubicBezTo>
                  <a:cubicBezTo>
                    <a:pt x="45" y="1174"/>
                    <a:pt x="45" y="1174"/>
                    <a:pt x="45" y="1174"/>
                  </a:cubicBezTo>
                </a:path>
              </a:pathLst>
            </a:custGeom>
            <a:solidFill>
              <a:schemeClr val="tx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371600"/>
              <a:endParaRPr lang="id-ID" sz="2700">
                <a:solidFill>
                  <a:srgbClr val="000000"/>
                </a:solidFill>
              </a:endParaRPr>
            </a:p>
          </p:txBody>
        </p:sp>
        <p:sp>
          <p:nvSpPr>
            <p:cNvPr id="5" name="Oval 35"/>
            <p:cNvSpPr>
              <a:spLocks noChangeArrowheads="1"/>
            </p:cNvSpPr>
            <p:nvPr/>
          </p:nvSpPr>
          <p:spPr bwMode="auto">
            <a:xfrm>
              <a:off x="9016083" y="1993913"/>
              <a:ext cx="49179" cy="49179"/>
            </a:xfrm>
            <a:prstGeom prst="ellipse">
              <a:avLst/>
            </a:prstGeom>
            <a:solidFill>
              <a:srgbClr val="2C2C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371600"/>
              <a:endParaRPr lang="id-ID" sz="2700">
                <a:solidFill>
                  <a:srgbClr val="000000"/>
                </a:solidFill>
              </a:endParaRPr>
            </a:p>
          </p:txBody>
        </p:sp>
        <p:sp>
          <p:nvSpPr>
            <p:cNvPr id="6" name="Oval 36"/>
            <p:cNvSpPr>
              <a:spLocks noChangeArrowheads="1"/>
            </p:cNvSpPr>
            <p:nvPr/>
          </p:nvSpPr>
          <p:spPr bwMode="auto">
            <a:xfrm>
              <a:off x="9016083" y="1990636"/>
              <a:ext cx="49179" cy="49179"/>
            </a:xfrm>
            <a:prstGeom prst="ellipse">
              <a:avLst/>
            </a:prstGeom>
            <a:solidFill>
              <a:srgbClr val="0A0A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371600"/>
              <a:endParaRPr lang="id-ID" sz="2700">
                <a:solidFill>
                  <a:srgbClr val="000000"/>
                </a:solidFill>
              </a:endParaRPr>
            </a:p>
          </p:txBody>
        </p:sp>
        <p:sp>
          <p:nvSpPr>
            <p:cNvPr id="7" name="Oval 37"/>
            <p:cNvSpPr>
              <a:spLocks noChangeArrowheads="1"/>
            </p:cNvSpPr>
            <p:nvPr/>
          </p:nvSpPr>
          <p:spPr bwMode="auto">
            <a:xfrm>
              <a:off x="9025918" y="2000470"/>
              <a:ext cx="29508" cy="29508"/>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371600"/>
              <a:endParaRPr lang="id-ID" sz="2700">
                <a:solidFill>
                  <a:srgbClr val="000000"/>
                </a:solidFill>
              </a:endParaRPr>
            </a:p>
          </p:txBody>
        </p:sp>
        <p:sp>
          <p:nvSpPr>
            <p:cNvPr id="8" name="Oval 38"/>
            <p:cNvSpPr>
              <a:spLocks noChangeArrowheads="1"/>
            </p:cNvSpPr>
            <p:nvPr/>
          </p:nvSpPr>
          <p:spPr bwMode="auto">
            <a:xfrm>
              <a:off x="9032475" y="2007028"/>
              <a:ext cx="16393" cy="16393"/>
            </a:xfrm>
            <a:prstGeom prst="ellipse">
              <a:avLst/>
            </a:prstGeom>
            <a:solidFill>
              <a:srgbClr val="2C99B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371600"/>
              <a:endParaRPr lang="id-ID" sz="2700">
                <a:solidFill>
                  <a:srgbClr val="000000"/>
                </a:solidFill>
              </a:endParaRPr>
            </a:p>
          </p:txBody>
        </p:sp>
        <p:sp>
          <p:nvSpPr>
            <p:cNvPr id="9" name="Freeform 39"/>
            <p:cNvSpPr/>
            <p:nvPr/>
          </p:nvSpPr>
          <p:spPr bwMode="auto">
            <a:xfrm>
              <a:off x="9039031" y="2013584"/>
              <a:ext cx="3279" cy="3279"/>
            </a:xfrm>
            <a:custGeom>
              <a:avLst/>
              <a:gdLst>
                <a:gd name="T0" fmla="*/ 1 w 1"/>
                <a:gd name="T1" fmla="*/ 0 h 1"/>
                <a:gd name="T2" fmla="*/ 1 w 1"/>
                <a:gd name="T3" fmla="*/ 1 h 1"/>
                <a:gd name="T4" fmla="*/ 0 w 1"/>
                <a:gd name="T5" fmla="*/ 0 h 1"/>
                <a:gd name="T6" fmla="*/ 1 w 1"/>
                <a:gd name="T7" fmla="*/ 0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1" y="1"/>
                  </a:lnTo>
                  <a:lnTo>
                    <a:pt x="0" y="0"/>
                  </a:lnTo>
                  <a:lnTo>
                    <a:pt x="1" y="0"/>
                  </a:ln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371600"/>
              <a:endParaRPr lang="id-ID" sz="2700">
                <a:solidFill>
                  <a:srgbClr val="000000"/>
                </a:solidFill>
              </a:endParaRPr>
            </a:p>
          </p:txBody>
        </p:sp>
        <p:sp>
          <p:nvSpPr>
            <p:cNvPr id="10" name="Rectangle 40"/>
            <p:cNvSpPr>
              <a:spLocks noChangeArrowheads="1"/>
            </p:cNvSpPr>
            <p:nvPr/>
          </p:nvSpPr>
          <p:spPr bwMode="auto">
            <a:xfrm>
              <a:off x="8963628" y="2007028"/>
              <a:ext cx="22950" cy="22950"/>
            </a:xfrm>
            <a:prstGeom prst="rect">
              <a:avLst/>
            </a:prstGeom>
            <a:solidFill>
              <a:srgbClr val="46464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defTabSz="1371600"/>
              <a:endParaRPr lang="id-ID" sz="2700">
                <a:solidFill>
                  <a:srgbClr val="000000"/>
                </a:solidFill>
              </a:endParaRPr>
            </a:p>
          </p:txBody>
        </p:sp>
        <p:sp>
          <p:nvSpPr>
            <p:cNvPr id="11" name="Rectangle 41"/>
            <p:cNvSpPr>
              <a:spLocks noChangeArrowheads="1"/>
            </p:cNvSpPr>
            <p:nvPr/>
          </p:nvSpPr>
          <p:spPr bwMode="auto">
            <a:xfrm>
              <a:off x="7839104" y="2161118"/>
              <a:ext cx="2406411" cy="3209642"/>
            </a:xfrm>
            <a:prstGeom prst="rect">
              <a:avLst/>
            </a:prstGeom>
            <a:solidFill>
              <a:srgbClr val="0C0D1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defTabSz="1371600"/>
              <a:endParaRPr lang="id-ID" sz="2700">
                <a:solidFill>
                  <a:srgbClr val="000000"/>
                </a:solidFill>
              </a:endParaRPr>
            </a:p>
          </p:txBody>
        </p:sp>
        <p:sp>
          <p:nvSpPr>
            <p:cNvPr id="12" name="Rectangle 42"/>
            <p:cNvSpPr>
              <a:spLocks noChangeArrowheads="1"/>
            </p:cNvSpPr>
            <p:nvPr/>
          </p:nvSpPr>
          <p:spPr bwMode="auto">
            <a:xfrm>
              <a:off x="7852218" y="2174232"/>
              <a:ext cx="2380184" cy="3183414"/>
            </a:xfrm>
            <a:prstGeom prst="rect">
              <a:avLst/>
            </a:prstGeom>
            <a:solidFill>
              <a:schemeClr val="bg1">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defTabSz="1371600"/>
              <a:endParaRPr lang="id-ID" sz="2700">
                <a:solidFill>
                  <a:srgbClr val="000000"/>
                </a:solidFill>
              </a:endParaRPr>
            </a:p>
          </p:txBody>
        </p:sp>
        <p:sp>
          <p:nvSpPr>
            <p:cNvPr id="13" name="Oval 43"/>
            <p:cNvSpPr>
              <a:spLocks noChangeArrowheads="1"/>
            </p:cNvSpPr>
            <p:nvPr/>
          </p:nvSpPr>
          <p:spPr bwMode="auto">
            <a:xfrm>
              <a:off x="8940677" y="5439607"/>
              <a:ext cx="203266" cy="206546"/>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371600"/>
              <a:endParaRPr lang="id-ID" sz="2700">
                <a:solidFill>
                  <a:srgbClr val="000000"/>
                </a:solidFill>
              </a:endParaRPr>
            </a:p>
          </p:txBody>
        </p:sp>
        <p:sp>
          <p:nvSpPr>
            <p:cNvPr id="14" name="Freeform 44"/>
            <p:cNvSpPr/>
            <p:nvPr/>
          </p:nvSpPr>
          <p:spPr bwMode="auto">
            <a:xfrm>
              <a:off x="8989855" y="5488783"/>
              <a:ext cx="104911" cy="104911"/>
            </a:xfrm>
            <a:custGeom>
              <a:avLst/>
              <a:gdLst>
                <a:gd name="T0" fmla="*/ 30 w 32"/>
                <a:gd name="T1" fmla="*/ 21 h 32"/>
                <a:gd name="T2" fmla="*/ 28 w 32"/>
                <a:gd name="T3" fmla="*/ 21 h 32"/>
                <a:gd name="T4" fmla="*/ 21 w 32"/>
                <a:gd name="T5" fmla="*/ 28 h 32"/>
                <a:gd name="T6" fmla="*/ 11 w 32"/>
                <a:gd name="T7" fmla="*/ 28 h 32"/>
                <a:gd name="T8" fmla="*/ 4 w 32"/>
                <a:gd name="T9" fmla="*/ 21 h 32"/>
                <a:gd name="T10" fmla="*/ 4 w 32"/>
                <a:gd name="T11" fmla="*/ 11 h 32"/>
                <a:gd name="T12" fmla="*/ 11 w 32"/>
                <a:gd name="T13" fmla="*/ 4 h 32"/>
                <a:gd name="T14" fmla="*/ 21 w 32"/>
                <a:gd name="T15" fmla="*/ 4 h 32"/>
                <a:gd name="T16" fmla="*/ 28 w 32"/>
                <a:gd name="T17" fmla="*/ 11 h 32"/>
                <a:gd name="T18" fmla="*/ 28 w 32"/>
                <a:gd name="T19" fmla="*/ 21 h 32"/>
                <a:gd name="T20" fmla="*/ 30 w 32"/>
                <a:gd name="T21" fmla="*/ 21 h 32"/>
                <a:gd name="T22" fmla="*/ 32 w 32"/>
                <a:gd name="T23" fmla="*/ 21 h 32"/>
                <a:gd name="T24" fmla="*/ 32 w 32"/>
                <a:gd name="T25" fmla="*/ 11 h 32"/>
                <a:gd name="T26" fmla="*/ 21 w 32"/>
                <a:gd name="T27" fmla="*/ 0 h 32"/>
                <a:gd name="T28" fmla="*/ 11 w 32"/>
                <a:gd name="T29" fmla="*/ 0 h 32"/>
                <a:gd name="T30" fmla="*/ 0 w 32"/>
                <a:gd name="T31" fmla="*/ 11 h 32"/>
                <a:gd name="T32" fmla="*/ 0 w 32"/>
                <a:gd name="T33" fmla="*/ 21 h 32"/>
                <a:gd name="T34" fmla="*/ 11 w 32"/>
                <a:gd name="T35" fmla="*/ 32 h 32"/>
                <a:gd name="T36" fmla="*/ 21 w 32"/>
                <a:gd name="T37" fmla="*/ 32 h 32"/>
                <a:gd name="T38" fmla="*/ 32 w 32"/>
                <a:gd name="T39" fmla="*/ 21 h 32"/>
                <a:gd name="T40" fmla="*/ 30 w 32"/>
                <a:gd name="T41" fmla="*/ 2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32">
                  <a:moveTo>
                    <a:pt x="30" y="21"/>
                  </a:moveTo>
                  <a:cubicBezTo>
                    <a:pt x="28" y="21"/>
                    <a:pt x="28" y="21"/>
                    <a:pt x="28" y="21"/>
                  </a:cubicBezTo>
                  <a:cubicBezTo>
                    <a:pt x="28" y="25"/>
                    <a:pt x="25" y="28"/>
                    <a:pt x="21" y="28"/>
                  </a:cubicBezTo>
                  <a:cubicBezTo>
                    <a:pt x="11" y="28"/>
                    <a:pt x="11" y="28"/>
                    <a:pt x="11" y="28"/>
                  </a:cubicBezTo>
                  <a:cubicBezTo>
                    <a:pt x="7" y="28"/>
                    <a:pt x="4" y="25"/>
                    <a:pt x="4" y="21"/>
                  </a:cubicBezTo>
                  <a:cubicBezTo>
                    <a:pt x="4" y="11"/>
                    <a:pt x="4" y="11"/>
                    <a:pt x="4" y="11"/>
                  </a:cubicBezTo>
                  <a:cubicBezTo>
                    <a:pt x="4" y="7"/>
                    <a:pt x="7" y="4"/>
                    <a:pt x="11" y="4"/>
                  </a:cubicBezTo>
                  <a:cubicBezTo>
                    <a:pt x="21" y="4"/>
                    <a:pt x="21" y="4"/>
                    <a:pt x="21" y="4"/>
                  </a:cubicBezTo>
                  <a:cubicBezTo>
                    <a:pt x="25" y="4"/>
                    <a:pt x="28" y="7"/>
                    <a:pt x="28" y="11"/>
                  </a:cubicBezTo>
                  <a:cubicBezTo>
                    <a:pt x="28" y="21"/>
                    <a:pt x="28" y="21"/>
                    <a:pt x="28" y="21"/>
                  </a:cubicBezTo>
                  <a:cubicBezTo>
                    <a:pt x="30" y="21"/>
                    <a:pt x="30" y="21"/>
                    <a:pt x="30" y="21"/>
                  </a:cubicBezTo>
                  <a:cubicBezTo>
                    <a:pt x="32" y="21"/>
                    <a:pt x="32" y="21"/>
                    <a:pt x="32" y="21"/>
                  </a:cubicBezTo>
                  <a:cubicBezTo>
                    <a:pt x="32" y="11"/>
                    <a:pt x="32" y="11"/>
                    <a:pt x="32" y="11"/>
                  </a:cubicBezTo>
                  <a:cubicBezTo>
                    <a:pt x="32" y="5"/>
                    <a:pt x="28" y="0"/>
                    <a:pt x="21" y="0"/>
                  </a:cubicBezTo>
                  <a:cubicBezTo>
                    <a:pt x="11" y="0"/>
                    <a:pt x="11" y="0"/>
                    <a:pt x="11" y="0"/>
                  </a:cubicBezTo>
                  <a:cubicBezTo>
                    <a:pt x="5" y="0"/>
                    <a:pt x="0" y="5"/>
                    <a:pt x="0" y="11"/>
                  </a:cubicBezTo>
                  <a:cubicBezTo>
                    <a:pt x="0" y="21"/>
                    <a:pt x="0" y="21"/>
                    <a:pt x="0" y="21"/>
                  </a:cubicBezTo>
                  <a:cubicBezTo>
                    <a:pt x="0" y="28"/>
                    <a:pt x="5" y="32"/>
                    <a:pt x="11" y="32"/>
                  </a:cubicBezTo>
                  <a:cubicBezTo>
                    <a:pt x="21" y="32"/>
                    <a:pt x="21" y="32"/>
                    <a:pt x="21" y="32"/>
                  </a:cubicBezTo>
                  <a:cubicBezTo>
                    <a:pt x="28" y="32"/>
                    <a:pt x="32" y="28"/>
                    <a:pt x="32" y="21"/>
                  </a:cubicBezTo>
                  <a:lnTo>
                    <a:pt x="30" y="21"/>
                  </a:lnTo>
                  <a:close/>
                </a:path>
              </a:pathLst>
            </a:custGeom>
            <a:solidFill>
              <a:srgbClr val="1818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1371600"/>
              <a:endParaRPr lang="id-ID" sz="2700">
                <a:solidFill>
                  <a:srgbClr val="000000"/>
                </a:solidFill>
              </a:endParaRPr>
            </a:p>
          </p:txBody>
        </p:sp>
      </p:grpSp>
      <p:sp>
        <p:nvSpPr>
          <p:cNvPr id="15" name="Picture Placeholder 17"/>
          <p:cNvSpPr>
            <a:spLocks noGrp="1"/>
          </p:cNvSpPr>
          <p:nvPr>
            <p:ph type="pic" sz="quarter" idx="10" hasCustomPrompt="1"/>
          </p:nvPr>
        </p:nvSpPr>
        <p:spPr>
          <a:xfrm>
            <a:off x="11779707" y="3263318"/>
            <a:ext cx="3566779" cy="4774641"/>
          </a:xfrm>
          <a:prstGeom prst="rect">
            <a:avLst/>
          </a:prstGeom>
          <a:solidFill>
            <a:schemeClr val="bg1">
              <a:lumMod val="75000"/>
            </a:schemeClr>
          </a:solidFill>
        </p:spPr>
        <p:txBody>
          <a:bodyPr>
            <a:normAutofit/>
          </a:bodyPr>
          <a:lstStyle>
            <a:lvl1pPr marL="0" indent="0">
              <a:buNone/>
              <a:defRPr sz="1350"/>
            </a:lvl1pPr>
          </a:lstStyle>
          <a:p>
            <a:r>
              <a:rPr lang="en-US"/>
              <a:t>Image Here#</a:t>
            </a: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22.xml"/><Relationship Id="rId1" Type="http://schemas.openxmlformats.org/officeDocument/2006/relationships/slideLayout" Target="../slideLayouts/slideLayout2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7" name="矩形 6"/>
          <p:cNvSpPr/>
          <p:nvPr userDrawn="1"/>
        </p:nvSpPr>
        <p:spPr>
          <a:xfrm>
            <a:off x="0" y="0"/>
            <a:ext cx="18291175" cy="10290175"/>
          </a:xfrm>
          <a:prstGeom prst="rect">
            <a:avLst/>
          </a:prstGeom>
          <a:solidFill>
            <a:srgbClr val="2C3644">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84" tIns="68592" rIns="137184" bIns="68592" numCol="1" spcCol="0" rtlCol="0" fromWordArt="0" anchor="ctr" anchorCtr="0" forceAA="0" compatLnSpc="1">
            <a:noAutofit/>
          </a:bodyPr>
          <a:lstStyle/>
          <a:p>
            <a:pPr algn="ctr" defTabSz="1371600"/>
            <a:endParaRPr lang="zh-CN" altLang="en-US" sz="3600" dirty="0">
              <a:solidFill>
                <a:prstClr val="white"/>
              </a:solidFill>
              <a:latin typeface="微软雅黑" panose="020B0503020204020204" pitchFamily="34" charset="-122"/>
              <a:ea typeface="微软雅黑" panose="020B0503020204020204" pitchFamily="34" charset="-122"/>
            </a:endParaRPr>
          </a:p>
        </p:txBody>
      </p:sp>
      <p:sp>
        <p:nvSpPr>
          <p:cNvPr id="15" name="Rectangle 27"/>
          <p:cNvSpPr/>
          <p:nvPr userDrawn="1"/>
        </p:nvSpPr>
        <p:spPr bwMode="auto">
          <a:xfrm>
            <a:off x="0" y="14689"/>
            <a:ext cx="18291175" cy="10275487"/>
          </a:xfrm>
          <a:prstGeom prst="rect">
            <a:avLst/>
          </a:prstGeom>
          <a:solidFill>
            <a:srgbClr val="485B92">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eaLnBrk="0" fontAlgn="base" hangingPunct="0">
              <a:spcBef>
                <a:spcPct val="0"/>
              </a:spcBef>
              <a:spcAft>
                <a:spcPct val="0"/>
              </a:spcAft>
            </a:pPr>
            <a:endParaRPr lang="en-US" sz="3600" dirty="0">
              <a:solidFill>
                <a:prstClr val="white"/>
              </a:solidFill>
              <a:latin typeface="微软雅黑" panose="020B0503020204020204" pitchFamily="34" charset="-122"/>
              <a:ea typeface="微软雅黑" panose="020B0503020204020204" pitchFamily="34" charset="-122"/>
            </a:endParaRPr>
          </a:p>
        </p:txBody>
      </p:sp>
      <p:sp>
        <p:nvSpPr>
          <p:cNvPr id="2" name="标题占位符 1"/>
          <p:cNvSpPr>
            <a:spLocks noGrp="1"/>
          </p:cNvSpPr>
          <p:nvPr>
            <p:ph type="title"/>
          </p:nvPr>
        </p:nvSpPr>
        <p:spPr>
          <a:xfrm>
            <a:off x="1257519" y="547857"/>
            <a:ext cx="15776138" cy="1988958"/>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1257519" y="2739283"/>
            <a:ext cx="15776138" cy="652902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1257518" y="9537470"/>
            <a:ext cx="4115514" cy="547857"/>
          </a:xfrm>
          <a:prstGeom prst="rect">
            <a:avLst/>
          </a:prstGeom>
        </p:spPr>
        <p:txBody>
          <a:bodyPr vert="horz" lIns="91440" tIns="45720" rIns="91440" bIns="45720" rtlCol="0" anchor="ctr"/>
          <a:lstStyle>
            <a:lvl1pPr algn="l">
              <a:defRPr sz="1800">
                <a:solidFill>
                  <a:schemeClr val="tx1">
                    <a:tint val="75000"/>
                  </a:schemeClr>
                </a:solidFill>
                <a:latin typeface="微软雅黑" panose="020B0503020204020204" pitchFamily="34" charset="-122"/>
                <a:ea typeface="微软雅黑" panose="020B0503020204020204" pitchFamily="34" charset="-122"/>
              </a:defRPr>
            </a:lvl1pPr>
          </a:lstStyle>
          <a:p>
            <a:pPr defTabSz="1371600"/>
            <a:fld id="{A25366E2-2601-4D70-82CC-BEB7FE4CAA1E}" type="datetimeFigureOut">
              <a:rPr lang="zh-CN" altLang="en-US" smtClean="0">
                <a:solidFill>
                  <a:prstClr val="black">
                    <a:tint val="75000"/>
                  </a:prstClr>
                </a:solidFill>
              </a:rPr>
              <a:t>2019/10/7</a:t>
            </a:fld>
            <a:endParaRPr lang="zh-CN" altLang="en-US" dirty="0">
              <a:solidFill>
                <a:prstClr val="black">
                  <a:tint val="75000"/>
                </a:prstClr>
              </a:solidFill>
            </a:endParaRPr>
          </a:p>
        </p:txBody>
      </p:sp>
      <p:sp>
        <p:nvSpPr>
          <p:cNvPr id="5" name="页脚占位符 4"/>
          <p:cNvSpPr>
            <a:spLocks noGrp="1"/>
          </p:cNvSpPr>
          <p:nvPr>
            <p:ph type="ftr" sz="quarter" idx="3"/>
          </p:nvPr>
        </p:nvSpPr>
        <p:spPr>
          <a:xfrm>
            <a:off x="6058952" y="9537470"/>
            <a:ext cx="6173272" cy="547857"/>
          </a:xfrm>
          <a:prstGeom prst="rect">
            <a:avLst/>
          </a:prstGeom>
        </p:spPr>
        <p:txBody>
          <a:bodyPr vert="horz" lIns="91440" tIns="45720" rIns="91440" bIns="45720" rtlCol="0" anchor="ctr"/>
          <a:lstStyle>
            <a:lvl1pPr algn="ctr">
              <a:defRPr sz="1800">
                <a:solidFill>
                  <a:schemeClr val="tx1">
                    <a:tint val="75000"/>
                  </a:schemeClr>
                </a:solidFill>
                <a:latin typeface="微软雅黑" panose="020B0503020204020204" pitchFamily="34" charset="-122"/>
                <a:ea typeface="微软雅黑" panose="020B0503020204020204" pitchFamily="34" charset="-122"/>
              </a:defRPr>
            </a:lvl1pPr>
          </a:lstStyle>
          <a:p>
            <a:pPr defTabSz="1371600"/>
            <a:endParaRPr lang="zh-CN" altLang="en-US" dirty="0">
              <a:solidFill>
                <a:prstClr val="black">
                  <a:tint val="75000"/>
                </a:prstClr>
              </a:solidFill>
            </a:endParaRPr>
          </a:p>
        </p:txBody>
      </p:sp>
      <p:sp>
        <p:nvSpPr>
          <p:cNvPr id="6" name="灯片编号占位符 5"/>
          <p:cNvSpPr>
            <a:spLocks noGrp="1"/>
          </p:cNvSpPr>
          <p:nvPr>
            <p:ph type="sldNum" sz="quarter" idx="4"/>
          </p:nvPr>
        </p:nvSpPr>
        <p:spPr>
          <a:xfrm>
            <a:off x="12918143" y="9537470"/>
            <a:ext cx="4115514" cy="547857"/>
          </a:xfrm>
          <a:prstGeom prst="rect">
            <a:avLst/>
          </a:prstGeom>
        </p:spPr>
        <p:txBody>
          <a:bodyPr vert="horz" lIns="91440" tIns="45720" rIns="91440" bIns="45720" rtlCol="0" anchor="ctr"/>
          <a:lstStyle>
            <a:lvl1pPr algn="r">
              <a:defRPr sz="1800">
                <a:solidFill>
                  <a:schemeClr val="tx1">
                    <a:tint val="75000"/>
                  </a:schemeClr>
                </a:solidFill>
                <a:latin typeface="微软雅黑" panose="020B0503020204020204" pitchFamily="34" charset="-122"/>
                <a:ea typeface="微软雅黑" panose="020B0503020204020204" pitchFamily="34" charset="-122"/>
              </a:defRPr>
            </a:lvl1pPr>
          </a:lstStyle>
          <a:p>
            <a:pPr defTabSz="1371600"/>
            <a:fld id="{46E093D5-51FD-4CB6-B59C-612DFB0B8DF1}" type="slidenum">
              <a:rPr lang="zh-CN" altLang="en-US" smtClean="0">
                <a:solidFill>
                  <a:prstClr val="black">
                    <a:tint val="75000"/>
                  </a:prstClr>
                </a:solidFill>
              </a:rPr>
              <a:t>‹#›</a:t>
            </a:fld>
            <a:endParaRPr lang="zh-CN" altLang="en-US" dirty="0">
              <a:solidFill>
                <a:prstClr val="black">
                  <a:tint val="75000"/>
                </a:prstClr>
              </a:solidFill>
            </a:endParaRPr>
          </a:p>
        </p:txBody>
      </p:sp>
      <p:sp>
        <p:nvSpPr>
          <p:cNvPr id="8" name="矩形 7"/>
          <p:cNvSpPr/>
          <p:nvPr userDrawn="1"/>
        </p:nvSpPr>
        <p:spPr>
          <a:xfrm>
            <a:off x="18618632" y="2925573"/>
            <a:ext cx="241578" cy="144061"/>
          </a:xfrm>
          <a:prstGeom prst="rect">
            <a:avLst/>
          </a:prstGeom>
          <a:solidFill>
            <a:srgbClr val="4276AA"/>
          </a:solidFill>
          <a:ln w="12700" cap="flat" cmpd="sng" algn="ctr">
            <a:noFill/>
            <a:prstDash val="solid"/>
            <a:miter lim="800000"/>
          </a:ln>
          <a:effectLst/>
        </p:spPr>
        <p:txBody>
          <a:bodyPr rtlCol="0" anchor="ctr"/>
          <a:lstStyle/>
          <a:p>
            <a:pPr algn="ctr" defTabSz="1371600">
              <a:defRPr/>
            </a:pPr>
            <a:endParaRPr lang="zh-CN" altLang="en-US" sz="3600" kern="0" smtClean="0">
              <a:solidFill>
                <a:srgbClr val="FFFFFF"/>
              </a:solidFill>
              <a:latin typeface="Arial" panose="020B0604020202020204"/>
              <a:ea typeface="微软雅黑" panose="020B0503020204020204" pitchFamily="34" charset="-122"/>
            </a:endParaRPr>
          </a:p>
        </p:txBody>
      </p:sp>
      <p:sp>
        <p:nvSpPr>
          <p:cNvPr id="9" name="矩形 8"/>
          <p:cNvSpPr/>
          <p:nvPr userDrawn="1"/>
        </p:nvSpPr>
        <p:spPr>
          <a:xfrm>
            <a:off x="18618632" y="3213694"/>
            <a:ext cx="241578" cy="144061"/>
          </a:xfrm>
          <a:prstGeom prst="rect">
            <a:avLst/>
          </a:prstGeom>
          <a:solidFill>
            <a:srgbClr val="178AA1"/>
          </a:solidFill>
          <a:ln w="12700" cap="flat" cmpd="sng" algn="ctr">
            <a:noFill/>
            <a:prstDash val="solid"/>
            <a:miter lim="800000"/>
          </a:ln>
          <a:effectLst/>
        </p:spPr>
        <p:txBody>
          <a:bodyPr rtlCol="0" anchor="ctr"/>
          <a:lstStyle/>
          <a:p>
            <a:pPr algn="ctr" defTabSz="1371600">
              <a:defRPr/>
            </a:pPr>
            <a:endParaRPr lang="zh-CN" altLang="en-US" sz="3600" kern="0" smtClean="0">
              <a:solidFill>
                <a:srgbClr val="FFFFFF"/>
              </a:solidFill>
              <a:latin typeface="Arial" panose="020B0604020202020204"/>
              <a:ea typeface="微软雅黑" panose="020B0503020204020204" pitchFamily="34" charset="-122"/>
            </a:endParaRPr>
          </a:p>
        </p:txBody>
      </p:sp>
      <p:sp>
        <p:nvSpPr>
          <p:cNvPr id="10" name="矩形 9"/>
          <p:cNvSpPr/>
          <p:nvPr userDrawn="1"/>
        </p:nvSpPr>
        <p:spPr>
          <a:xfrm>
            <a:off x="18618632" y="3501816"/>
            <a:ext cx="241578" cy="144061"/>
          </a:xfrm>
          <a:prstGeom prst="rect">
            <a:avLst/>
          </a:prstGeom>
          <a:solidFill>
            <a:srgbClr val="40A693"/>
          </a:solidFill>
          <a:ln w="12700" cap="flat" cmpd="sng" algn="ctr">
            <a:noFill/>
            <a:prstDash val="solid"/>
            <a:miter lim="800000"/>
          </a:ln>
          <a:effectLst/>
        </p:spPr>
        <p:txBody>
          <a:bodyPr rtlCol="0" anchor="ctr"/>
          <a:lstStyle/>
          <a:p>
            <a:pPr algn="ctr" defTabSz="1371600">
              <a:defRPr/>
            </a:pPr>
            <a:endParaRPr lang="zh-CN" altLang="en-US" sz="3600" kern="0" smtClean="0">
              <a:solidFill>
                <a:srgbClr val="FFFFFF"/>
              </a:solidFill>
              <a:latin typeface="Arial" panose="020B0604020202020204"/>
              <a:ea typeface="微软雅黑" panose="020B0503020204020204" pitchFamily="34" charset="-122"/>
            </a:endParaRPr>
          </a:p>
        </p:txBody>
      </p:sp>
      <p:sp>
        <p:nvSpPr>
          <p:cNvPr id="11" name="矩形 10"/>
          <p:cNvSpPr/>
          <p:nvPr userDrawn="1"/>
        </p:nvSpPr>
        <p:spPr>
          <a:xfrm>
            <a:off x="18618632" y="3789936"/>
            <a:ext cx="241578" cy="144061"/>
          </a:xfrm>
          <a:prstGeom prst="rect">
            <a:avLst/>
          </a:prstGeom>
          <a:solidFill>
            <a:srgbClr val="5268A5"/>
          </a:solidFill>
          <a:ln w="12700" cap="flat" cmpd="sng" algn="ctr">
            <a:noFill/>
            <a:prstDash val="solid"/>
            <a:miter lim="800000"/>
          </a:ln>
          <a:effectLst/>
        </p:spPr>
        <p:txBody>
          <a:bodyPr rtlCol="0" anchor="ctr"/>
          <a:lstStyle/>
          <a:p>
            <a:pPr algn="ctr" defTabSz="1371600">
              <a:defRPr/>
            </a:pPr>
            <a:endParaRPr lang="zh-CN" altLang="en-US" sz="3600" kern="0" smtClean="0">
              <a:solidFill>
                <a:srgbClr val="FFFFFF"/>
              </a:solidFill>
              <a:latin typeface="Arial" panose="020B0604020202020204"/>
              <a:ea typeface="微软雅黑" panose="020B0503020204020204" pitchFamily="34" charset="-122"/>
            </a:endParaRPr>
          </a:p>
        </p:txBody>
      </p:sp>
      <p:sp>
        <p:nvSpPr>
          <p:cNvPr id="12" name="矩形 11"/>
          <p:cNvSpPr/>
          <p:nvPr userDrawn="1"/>
        </p:nvSpPr>
        <p:spPr>
          <a:xfrm>
            <a:off x="18618632" y="4085673"/>
            <a:ext cx="241578" cy="144061"/>
          </a:xfrm>
          <a:prstGeom prst="rect">
            <a:avLst/>
          </a:prstGeom>
          <a:solidFill>
            <a:srgbClr val="778495"/>
          </a:solidFill>
          <a:ln w="12700" cap="flat" cmpd="sng" algn="ctr">
            <a:noFill/>
            <a:prstDash val="solid"/>
            <a:miter lim="800000"/>
          </a:ln>
          <a:effectLst/>
        </p:spPr>
        <p:txBody>
          <a:bodyPr rtlCol="0" anchor="ctr"/>
          <a:lstStyle/>
          <a:p>
            <a:pPr algn="ctr" defTabSz="1371600">
              <a:defRPr/>
            </a:pPr>
            <a:endParaRPr lang="zh-CN" altLang="en-US" sz="3600" kern="0" smtClean="0">
              <a:solidFill>
                <a:srgbClr val="FFFFFF"/>
              </a:solidFill>
              <a:latin typeface="Arial" panose="020B0604020202020204"/>
              <a:ea typeface="微软雅黑" panose="020B0503020204020204" pitchFamily="34" charset="-122"/>
            </a:endParaRPr>
          </a:p>
        </p:txBody>
      </p:sp>
      <p:sp>
        <p:nvSpPr>
          <p:cNvPr id="13" name="矩形 12"/>
          <p:cNvSpPr/>
          <p:nvPr userDrawn="1"/>
        </p:nvSpPr>
        <p:spPr>
          <a:xfrm>
            <a:off x="18618632" y="4381411"/>
            <a:ext cx="241578" cy="144061"/>
          </a:xfrm>
          <a:prstGeom prst="rect">
            <a:avLst/>
          </a:prstGeom>
          <a:solidFill>
            <a:srgbClr val="5E5CA2"/>
          </a:solidFill>
          <a:ln w="12700" cap="flat" cmpd="sng" algn="ctr">
            <a:noFill/>
            <a:prstDash val="solid"/>
            <a:miter lim="800000"/>
          </a:ln>
          <a:effectLst/>
        </p:spPr>
        <p:txBody>
          <a:bodyPr rtlCol="0" anchor="ctr"/>
          <a:lstStyle/>
          <a:p>
            <a:pPr algn="ctr" defTabSz="1371600">
              <a:defRPr/>
            </a:pPr>
            <a:endParaRPr lang="zh-CN" altLang="en-US" sz="3600" kern="0" smtClean="0">
              <a:solidFill>
                <a:srgbClr val="FFFFFF"/>
              </a:solidFill>
              <a:latin typeface="Arial" panose="020B0604020202020204"/>
              <a:ea typeface="微软雅黑" panose="020B0503020204020204" pitchFamily="34" charset="-122"/>
            </a:endParaRPr>
          </a:p>
        </p:txBody>
      </p:sp>
      <p:sp>
        <p:nvSpPr>
          <p:cNvPr id="14" name="矩形 13"/>
          <p:cNvSpPr/>
          <p:nvPr userDrawn="1"/>
        </p:nvSpPr>
        <p:spPr>
          <a:xfrm>
            <a:off x="18618632" y="4677148"/>
            <a:ext cx="241578" cy="144061"/>
          </a:xfrm>
          <a:prstGeom prst="rect">
            <a:avLst/>
          </a:prstGeom>
          <a:solidFill>
            <a:srgbClr val="61707F"/>
          </a:solidFill>
          <a:ln w="12700" cap="flat" cmpd="sng" algn="ctr">
            <a:noFill/>
            <a:prstDash val="solid"/>
            <a:miter lim="800000"/>
          </a:ln>
          <a:effectLst/>
        </p:spPr>
        <p:txBody>
          <a:bodyPr rtlCol="0" anchor="ctr"/>
          <a:lstStyle/>
          <a:p>
            <a:pPr algn="ctr" defTabSz="1371600">
              <a:defRPr/>
            </a:pPr>
            <a:endParaRPr lang="zh-CN" altLang="en-US" sz="3600" kern="0" smtClean="0">
              <a:solidFill>
                <a:srgbClr val="FFFFFF"/>
              </a:solidFill>
              <a:latin typeface="Arial" panose="020B0604020202020204"/>
              <a:ea typeface="微软雅黑" panose="020B0503020204020204" pitchFamily="34" charset="-122"/>
            </a:endParaRPr>
          </a:p>
        </p:txBody>
      </p:sp>
    </p:spTree>
  </p:cSld>
  <p:clrMap bg1="lt1" tx1="dk1" bg2="lt2" tx2="dk2" accent1="accent1" accent2="accent2" accent3="accent3" accent4="accent4" accent5="accent5" accent6="accent6" hlink="hlink" folHlink="folHlink"/>
  <p:txStyles>
    <p:titleStyle>
      <a:lvl1pPr algn="l" defTabSz="1371600" rtl="0" eaLnBrk="1" latinLnBrk="0" hangingPunct="1">
        <a:lnSpc>
          <a:spcPct val="90000"/>
        </a:lnSpc>
        <a:spcBef>
          <a:spcPct val="0"/>
        </a:spcBef>
        <a:buNone/>
        <a:defRPr sz="6600" kern="1200">
          <a:solidFill>
            <a:schemeClr val="tx1"/>
          </a:solidFill>
          <a:latin typeface="微软雅黑" panose="020B0503020204020204" pitchFamily="34" charset="-122"/>
          <a:ea typeface="微软雅黑" panose="020B0503020204020204" pitchFamily="34" charset="-122"/>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微软雅黑" panose="020B0503020204020204" pitchFamily="34" charset="-122"/>
          <a:ea typeface="微软雅黑" panose="020B0503020204020204" pitchFamily="34" charset="-122"/>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微软雅黑" panose="020B0503020204020204" pitchFamily="34" charset="-122"/>
          <a:ea typeface="微软雅黑" panose="020B0503020204020204" pitchFamily="34" charset="-122"/>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微软雅黑" panose="020B0503020204020204" pitchFamily="34" charset="-122"/>
          <a:ea typeface="微软雅黑" panose="020B0503020204020204" pitchFamily="34" charset="-122"/>
          <a:cs typeface="+mn-cs"/>
        </a:defRPr>
      </a:lvl3pPr>
      <a:lvl4pPr marL="2400935"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微软雅黑" panose="020B0503020204020204" pitchFamily="34" charset="-122"/>
          <a:ea typeface="微软雅黑" panose="020B0503020204020204" pitchFamily="34" charset="-122"/>
          <a:cs typeface="+mn-cs"/>
        </a:defRPr>
      </a:lvl4pPr>
      <a:lvl5pPr marL="3086735"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微软雅黑" panose="020B0503020204020204" pitchFamily="34" charset="-122"/>
          <a:ea typeface="微软雅黑" panose="020B0503020204020204" pitchFamily="34" charset="-122"/>
          <a:cs typeface="+mn-cs"/>
        </a:defRPr>
      </a:lvl5pPr>
      <a:lvl6pPr marL="3772535"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8335"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4135"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3057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zh-CN"/>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8035" algn="l" defTabSz="1371600" rtl="0" eaLnBrk="1" latinLnBrk="0" hangingPunct="1">
        <a:defRPr sz="2700" kern="1200">
          <a:solidFill>
            <a:schemeClr val="tx1"/>
          </a:solidFill>
          <a:latin typeface="+mn-lt"/>
          <a:ea typeface="+mn-ea"/>
          <a:cs typeface="+mn-cs"/>
        </a:defRPr>
      </a:lvl4pPr>
      <a:lvl5pPr marL="2743835" algn="l" defTabSz="1371600" rtl="0" eaLnBrk="1" latinLnBrk="0" hangingPunct="1">
        <a:defRPr sz="2700" kern="1200">
          <a:solidFill>
            <a:schemeClr val="tx1"/>
          </a:solidFill>
          <a:latin typeface="+mn-lt"/>
          <a:ea typeface="+mn-ea"/>
          <a:cs typeface="+mn-cs"/>
        </a:defRPr>
      </a:lvl5pPr>
      <a:lvl6pPr marL="3429635" algn="l" defTabSz="1371600" rtl="0" eaLnBrk="1" latinLnBrk="0" hangingPunct="1">
        <a:defRPr sz="2700" kern="1200">
          <a:solidFill>
            <a:schemeClr val="tx1"/>
          </a:solidFill>
          <a:latin typeface="+mn-lt"/>
          <a:ea typeface="+mn-ea"/>
          <a:cs typeface="+mn-cs"/>
        </a:defRPr>
      </a:lvl6pPr>
      <a:lvl7pPr marL="4115435" algn="l" defTabSz="1371600" rtl="0" eaLnBrk="1" latinLnBrk="0" hangingPunct="1">
        <a:defRPr sz="2700" kern="1200">
          <a:solidFill>
            <a:schemeClr val="tx1"/>
          </a:solidFill>
          <a:latin typeface="+mn-lt"/>
          <a:ea typeface="+mn-ea"/>
          <a:cs typeface="+mn-cs"/>
        </a:defRPr>
      </a:lvl7pPr>
      <a:lvl8pPr marL="4801235" algn="l" defTabSz="1371600" rtl="0" eaLnBrk="1" latinLnBrk="0" hangingPunct="1">
        <a:defRPr sz="2700" kern="1200">
          <a:solidFill>
            <a:schemeClr val="tx1"/>
          </a:solidFill>
          <a:latin typeface="+mn-lt"/>
          <a:ea typeface="+mn-ea"/>
          <a:cs typeface="+mn-cs"/>
        </a:defRPr>
      </a:lvl8pPr>
      <a:lvl9pPr marL="5487670" algn="l" defTabSz="1371600" rtl="0" eaLnBrk="1" latinLnBrk="0" hangingPunct="1">
        <a:defRPr sz="2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alpha val="10000"/>
          </a:schemeClr>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1257518" y="9537468"/>
            <a:ext cx="4115514" cy="547857"/>
          </a:xfrm>
          <a:prstGeom prst="rect">
            <a:avLst/>
          </a:prstGeom>
        </p:spPr>
        <p:txBody>
          <a:bodyPr vert="horz" lIns="91440" tIns="45720" rIns="91440" bIns="45720" rtlCol="0" anchor="ctr"/>
          <a:lstStyle>
            <a:lvl1pPr algn="l">
              <a:defRPr sz="1800">
                <a:solidFill>
                  <a:schemeClr val="tx1">
                    <a:tint val="75000"/>
                  </a:schemeClr>
                </a:solidFill>
              </a:defRPr>
            </a:lvl1pPr>
          </a:lstStyle>
          <a:p>
            <a:pPr defTabSz="1371600"/>
            <a:fld id="{ECA86D00-B51D-44F4-A3B9-C2DFF566A6BE}" type="datetimeFigureOut">
              <a:rPr lang="en-US" smtClean="0">
                <a:solidFill>
                  <a:srgbClr val="000000">
                    <a:tint val="75000"/>
                  </a:srgbClr>
                </a:solidFill>
              </a:rPr>
              <a:t>10/7/2019</a:t>
            </a:fld>
            <a:endParaRPr lang="en-US">
              <a:solidFill>
                <a:srgbClr val="000000">
                  <a:tint val="75000"/>
                </a:srgbClr>
              </a:solidFill>
            </a:endParaRPr>
          </a:p>
        </p:txBody>
      </p:sp>
      <p:sp>
        <p:nvSpPr>
          <p:cNvPr id="5" name="Footer Placeholder 4"/>
          <p:cNvSpPr>
            <a:spLocks noGrp="1"/>
          </p:cNvSpPr>
          <p:nvPr>
            <p:ph type="ftr" sz="quarter" idx="3"/>
          </p:nvPr>
        </p:nvSpPr>
        <p:spPr>
          <a:xfrm>
            <a:off x="6058952" y="9537468"/>
            <a:ext cx="6173272" cy="547857"/>
          </a:xfrm>
          <a:prstGeom prst="rect">
            <a:avLst/>
          </a:prstGeom>
        </p:spPr>
        <p:txBody>
          <a:bodyPr vert="horz" lIns="91440" tIns="45720" rIns="91440" bIns="45720" rtlCol="0" anchor="ctr"/>
          <a:lstStyle>
            <a:lvl1pPr algn="ctr">
              <a:defRPr sz="1800">
                <a:solidFill>
                  <a:schemeClr val="tx1">
                    <a:tint val="75000"/>
                  </a:schemeClr>
                </a:solidFill>
              </a:defRPr>
            </a:lvl1pPr>
          </a:lstStyle>
          <a:p>
            <a:pPr defTabSz="1371600"/>
            <a:endParaRPr lang="en-US">
              <a:solidFill>
                <a:srgbClr val="000000">
                  <a:tint val="75000"/>
                </a:srgbClr>
              </a:solidFill>
            </a:endParaRPr>
          </a:p>
        </p:txBody>
      </p:sp>
      <p:sp>
        <p:nvSpPr>
          <p:cNvPr id="6" name="Slide Number Placeholder 5"/>
          <p:cNvSpPr>
            <a:spLocks noGrp="1"/>
          </p:cNvSpPr>
          <p:nvPr>
            <p:ph type="sldNum" sz="quarter" idx="4"/>
          </p:nvPr>
        </p:nvSpPr>
        <p:spPr>
          <a:xfrm>
            <a:off x="12918143" y="9537468"/>
            <a:ext cx="4115514" cy="547857"/>
          </a:xfrm>
          <a:prstGeom prst="rect">
            <a:avLst/>
          </a:prstGeom>
        </p:spPr>
        <p:txBody>
          <a:bodyPr vert="horz" lIns="91440" tIns="45720" rIns="91440" bIns="45720" rtlCol="0" anchor="ctr"/>
          <a:lstStyle>
            <a:lvl1pPr algn="r">
              <a:defRPr sz="1800">
                <a:solidFill>
                  <a:schemeClr val="tx1">
                    <a:tint val="75000"/>
                  </a:schemeClr>
                </a:solidFill>
              </a:defRPr>
            </a:lvl1pPr>
          </a:lstStyle>
          <a:p>
            <a:pPr defTabSz="1371600"/>
            <a:fld id="{91ECCB08-6A54-4A6F-9C2D-8452F2202619}" type="slidenum">
              <a:rPr lang="en-US" smtClean="0">
                <a:solidFill>
                  <a:srgbClr val="000000">
                    <a:tint val="75000"/>
                  </a:srgbClr>
                </a:solidFill>
              </a:rPr>
              <a:t>‹#›</a:t>
            </a:fld>
            <a:endParaRPr lang="en-US">
              <a:solidFill>
                <a:srgbClr val="000000">
                  <a:tint val="75000"/>
                </a:srgbClr>
              </a:solidFill>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6" r:id="rId16"/>
    <p:sldLayoutId id="2147483667" r:id="rId17"/>
    <p:sldLayoutId id="2147483668" r:id="rId18"/>
    <p:sldLayoutId id="2147483669" r:id="rId19"/>
    <p:sldLayoutId id="2147483670" r:id="rId20"/>
  </p:sldLayoutIdLst>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5135"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935"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735"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2535"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8335"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477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3057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8035" algn="l" defTabSz="1371600" rtl="0" eaLnBrk="1" latinLnBrk="0" hangingPunct="1">
        <a:defRPr sz="2700" kern="1200">
          <a:solidFill>
            <a:schemeClr val="tx1"/>
          </a:solidFill>
          <a:latin typeface="+mn-lt"/>
          <a:ea typeface="+mn-ea"/>
          <a:cs typeface="+mn-cs"/>
        </a:defRPr>
      </a:lvl4pPr>
      <a:lvl5pPr marL="2743835" algn="l" defTabSz="1371600" rtl="0" eaLnBrk="1" latinLnBrk="0" hangingPunct="1">
        <a:defRPr sz="2700" kern="1200">
          <a:solidFill>
            <a:schemeClr val="tx1"/>
          </a:solidFill>
          <a:latin typeface="+mn-lt"/>
          <a:ea typeface="+mn-ea"/>
          <a:cs typeface="+mn-cs"/>
        </a:defRPr>
      </a:lvl5pPr>
      <a:lvl6pPr marL="3429635" algn="l" defTabSz="1371600" rtl="0" eaLnBrk="1" latinLnBrk="0" hangingPunct="1">
        <a:defRPr sz="2700" kern="1200">
          <a:solidFill>
            <a:schemeClr val="tx1"/>
          </a:solidFill>
          <a:latin typeface="+mn-lt"/>
          <a:ea typeface="+mn-ea"/>
          <a:cs typeface="+mn-cs"/>
        </a:defRPr>
      </a:lvl6pPr>
      <a:lvl7pPr marL="4115435" algn="l" defTabSz="1371600" rtl="0" eaLnBrk="1" latinLnBrk="0" hangingPunct="1">
        <a:defRPr sz="2700" kern="1200">
          <a:solidFill>
            <a:schemeClr val="tx1"/>
          </a:solidFill>
          <a:latin typeface="+mn-lt"/>
          <a:ea typeface="+mn-ea"/>
          <a:cs typeface="+mn-cs"/>
        </a:defRPr>
      </a:lvl7pPr>
      <a:lvl8pPr marL="4801870" algn="l" defTabSz="1371600" rtl="0" eaLnBrk="1" latinLnBrk="0" hangingPunct="1">
        <a:defRPr sz="2700" kern="1200">
          <a:solidFill>
            <a:schemeClr val="tx1"/>
          </a:solidFill>
          <a:latin typeface="+mn-lt"/>
          <a:ea typeface="+mn-ea"/>
          <a:cs typeface="+mn-cs"/>
        </a:defRPr>
      </a:lvl8pPr>
      <a:lvl9pPr marL="5487670" algn="l" defTabSz="1371600" rtl="0" eaLnBrk="1" latinLnBrk="0" hangingPunct="1">
        <a:defRPr sz="2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7519" y="547859"/>
            <a:ext cx="15776139" cy="1988958"/>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p:cNvSpPr>
            <a:spLocks noGrp="1"/>
          </p:cNvSpPr>
          <p:nvPr>
            <p:ph type="body" idx="1"/>
          </p:nvPr>
        </p:nvSpPr>
        <p:spPr>
          <a:xfrm>
            <a:off x="1257519" y="2739282"/>
            <a:ext cx="15776139" cy="652902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Slide Number Placeholder 5"/>
          <p:cNvSpPr>
            <a:spLocks noGrp="1"/>
          </p:cNvSpPr>
          <p:nvPr>
            <p:ph type="sldNum" sz="quarter" idx="4"/>
          </p:nvPr>
        </p:nvSpPr>
        <p:spPr>
          <a:xfrm>
            <a:off x="13109708" y="9537468"/>
            <a:ext cx="4266670" cy="547857"/>
          </a:xfrm>
          <a:prstGeom prst="rect">
            <a:avLst/>
          </a:prstGeom>
        </p:spPr>
        <p:txBody>
          <a:bodyPr vert="horz" lIns="91440" tIns="45720" rIns="91440" bIns="45720" rtlCol="0" anchor="ctr"/>
          <a:lstStyle>
            <a:lvl1pPr algn="r">
              <a:defRPr sz="1800">
                <a:solidFill>
                  <a:schemeClr val="tx1">
                    <a:tint val="75000"/>
                  </a:schemeClr>
                </a:solidFill>
              </a:defRPr>
            </a:lvl1pPr>
          </a:lstStyle>
          <a:p>
            <a:pPr defTabSz="1372235"/>
            <a:r>
              <a:rPr lang="en-US" smtClean="0">
                <a:solidFill>
                  <a:prstClr val="black">
                    <a:tint val="75000"/>
                  </a:prstClr>
                </a:solidFill>
              </a:rPr>
              <a:t>1</a:t>
            </a:r>
            <a:endParaRPr lang="en-US" dirty="0">
              <a:solidFill>
                <a:prstClr val="black">
                  <a:tint val="75000"/>
                </a:prstClr>
              </a:solidFill>
            </a:endParaRPr>
          </a:p>
        </p:txBody>
      </p:sp>
    </p:spTree>
  </p:cSld>
  <p:clrMap bg1="lt1" tx1="dk1" bg2="lt2" tx2="dk2" accent1="accent1" accent2="accent2" accent3="accent3" accent4="accent4" accent5="accent5" accent6="accent6" hlink="hlink" folHlink="folHlink"/>
  <p:hf hdr="0" ftr="0" dt="0"/>
  <p:txStyles>
    <p:titleStyle>
      <a:lvl1pPr algn="l" defTabSz="1372235" rtl="0" eaLnBrk="1" latinLnBrk="0" hangingPunct="1">
        <a:lnSpc>
          <a:spcPts val="7200"/>
        </a:lnSpc>
        <a:spcBef>
          <a:spcPct val="0"/>
        </a:spcBef>
        <a:buNone/>
        <a:defRPr sz="5100" b="0" kern="1200">
          <a:solidFill>
            <a:schemeClr val="accent1"/>
          </a:solidFill>
          <a:latin typeface="Sinkin Sans 200 X Light" pitchFamily="50" charset="0"/>
          <a:ea typeface="+mj-ea"/>
          <a:cs typeface="+mj-cs"/>
        </a:defRPr>
      </a:lvl1pPr>
    </p:titleStyle>
    <p:bodyStyle>
      <a:lvl1pPr marL="0" indent="0" algn="l" defTabSz="1372235" rtl="0" eaLnBrk="1" latinLnBrk="0" hangingPunct="1">
        <a:lnSpc>
          <a:spcPct val="90000"/>
        </a:lnSpc>
        <a:spcBef>
          <a:spcPts val="1500"/>
        </a:spcBef>
        <a:buFont typeface="Arial" panose="020B0604020202020204" pitchFamily="34" charset="0"/>
        <a:buNone/>
        <a:defRPr sz="4200" kern="1200">
          <a:solidFill>
            <a:schemeClr val="tx1"/>
          </a:solidFill>
          <a:latin typeface="Sinkin Sans 300 Light" pitchFamily="50" charset="0"/>
          <a:ea typeface="+mn-ea"/>
          <a:cs typeface="+mn-cs"/>
        </a:defRPr>
      </a:lvl1pPr>
      <a:lvl2pPr marL="685800" indent="0" algn="l" defTabSz="1372235" rtl="0" eaLnBrk="1" latinLnBrk="0" hangingPunct="1">
        <a:lnSpc>
          <a:spcPct val="90000"/>
        </a:lnSpc>
        <a:spcBef>
          <a:spcPts val="750"/>
        </a:spcBef>
        <a:buFont typeface="Arial" panose="020B0604020202020204" pitchFamily="34" charset="0"/>
        <a:buNone/>
        <a:defRPr sz="3600" kern="1200">
          <a:solidFill>
            <a:schemeClr val="tx1"/>
          </a:solidFill>
          <a:latin typeface="Sinkin Sans 300 Light" pitchFamily="50" charset="0"/>
          <a:ea typeface="+mn-ea"/>
          <a:cs typeface="+mn-cs"/>
        </a:defRPr>
      </a:lvl2pPr>
      <a:lvl3pPr marL="1372235" indent="0" algn="l" defTabSz="1372235" rtl="0" eaLnBrk="1" latinLnBrk="0" hangingPunct="1">
        <a:lnSpc>
          <a:spcPct val="90000"/>
        </a:lnSpc>
        <a:spcBef>
          <a:spcPts val="750"/>
        </a:spcBef>
        <a:buFont typeface="Arial" panose="020B0604020202020204" pitchFamily="34" charset="0"/>
        <a:buNone/>
        <a:defRPr sz="3000" kern="1200">
          <a:solidFill>
            <a:schemeClr val="tx1"/>
          </a:solidFill>
          <a:latin typeface="Sinkin Sans 300 Light" pitchFamily="50" charset="0"/>
          <a:ea typeface="+mn-ea"/>
          <a:cs typeface="+mn-cs"/>
        </a:defRPr>
      </a:lvl3pPr>
      <a:lvl4pPr marL="2058035" indent="0" algn="l" defTabSz="1372235" rtl="0" eaLnBrk="1" latinLnBrk="0" hangingPunct="1">
        <a:lnSpc>
          <a:spcPct val="90000"/>
        </a:lnSpc>
        <a:spcBef>
          <a:spcPts val="750"/>
        </a:spcBef>
        <a:buFont typeface="Arial" panose="020B0604020202020204" pitchFamily="34" charset="0"/>
        <a:buNone/>
        <a:defRPr sz="2700" kern="1200">
          <a:solidFill>
            <a:schemeClr val="tx1"/>
          </a:solidFill>
          <a:latin typeface="Sinkin Sans 300 Light" pitchFamily="50" charset="0"/>
          <a:ea typeface="+mn-ea"/>
          <a:cs typeface="+mn-cs"/>
        </a:defRPr>
      </a:lvl4pPr>
      <a:lvl5pPr marL="2743835" indent="0" algn="l" defTabSz="1372235" rtl="0" eaLnBrk="1" latinLnBrk="0" hangingPunct="1">
        <a:lnSpc>
          <a:spcPct val="90000"/>
        </a:lnSpc>
        <a:spcBef>
          <a:spcPts val="750"/>
        </a:spcBef>
        <a:buFont typeface="Arial" panose="020B0604020202020204" pitchFamily="34" charset="0"/>
        <a:buNone/>
        <a:defRPr sz="2700" kern="1200">
          <a:solidFill>
            <a:schemeClr val="tx1"/>
          </a:solidFill>
          <a:latin typeface="Sinkin Sans 300 Light" pitchFamily="50" charset="0"/>
          <a:ea typeface="+mn-ea"/>
          <a:cs typeface="+mn-cs"/>
        </a:defRPr>
      </a:lvl5pPr>
      <a:lvl6pPr marL="3773170" indent="-342900" algn="l" defTabSz="1372235"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8970" indent="-342900" algn="l" defTabSz="1372235"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5405" indent="-342900" algn="l" defTabSz="1372235"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31205" indent="-342900" algn="l" defTabSz="1372235"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2235" rtl="0" eaLnBrk="1" latinLnBrk="0" hangingPunct="1">
        <a:defRPr sz="2700" kern="1200">
          <a:solidFill>
            <a:schemeClr val="tx1"/>
          </a:solidFill>
          <a:latin typeface="+mn-lt"/>
          <a:ea typeface="+mn-ea"/>
          <a:cs typeface="+mn-cs"/>
        </a:defRPr>
      </a:lvl1pPr>
      <a:lvl2pPr marL="685800" algn="l" defTabSz="1372235" rtl="0" eaLnBrk="1" latinLnBrk="0" hangingPunct="1">
        <a:defRPr sz="2700" kern="1200">
          <a:solidFill>
            <a:schemeClr val="tx1"/>
          </a:solidFill>
          <a:latin typeface="+mn-lt"/>
          <a:ea typeface="+mn-ea"/>
          <a:cs typeface="+mn-cs"/>
        </a:defRPr>
      </a:lvl2pPr>
      <a:lvl3pPr marL="1372235" algn="l" defTabSz="1372235" rtl="0" eaLnBrk="1" latinLnBrk="0" hangingPunct="1">
        <a:defRPr sz="2700" kern="1200">
          <a:solidFill>
            <a:schemeClr val="tx1"/>
          </a:solidFill>
          <a:latin typeface="+mn-lt"/>
          <a:ea typeface="+mn-ea"/>
          <a:cs typeface="+mn-cs"/>
        </a:defRPr>
      </a:lvl3pPr>
      <a:lvl4pPr marL="2058035" algn="l" defTabSz="1372235" rtl="0" eaLnBrk="1" latinLnBrk="0" hangingPunct="1">
        <a:defRPr sz="2700" kern="1200">
          <a:solidFill>
            <a:schemeClr val="tx1"/>
          </a:solidFill>
          <a:latin typeface="+mn-lt"/>
          <a:ea typeface="+mn-ea"/>
          <a:cs typeface="+mn-cs"/>
        </a:defRPr>
      </a:lvl4pPr>
      <a:lvl5pPr marL="2743835" algn="l" defTabSz="1372235" rtl="0" eaLnBrk="1" latinLnBrk="0" hangingPunct="1">
        <a:defRPr sz="2700" kern="1200">
          <a:solidFill>
            <a:schemeClr val="tx1"/>
          </a:solidFill>
          <a:latin typeface="+mn-lt"/>
          <a:ea typeface="+mn-ea"/>
          <a:cs typeface="+mn-cs"/>
        </a:defRPr>
      </a:lvl5pPr>
      <a:lvl6pPr marL="3430270" algn="l" defTabSz="1372235" rtl="0" eaLnBrk="1" latinLnBrk="0" hangingPunct="1">
        <a:defRPr sz="2700" kern="1200">
          <a:solidFill>
            <a:schemeClr val="tx1"/>
          </a:solidFill>
          <a:latin typeface="+mn-lt"/>
          <a:ea typeface="+mn-ea"/>
          <a:cs typeface="+mn-cs"/>
        </a:defRPr>
      </a:lvl6pPr>
      <a:lvl7pPr marL="4116070" algn="l" defTabSz="1372235" rtl="0" eaLnBrk="1" latinLnBrk="0" hangingPunct="1">
        <a:defRPr sz="2700" kern="1200">
          <a:solidFill>
            <a:schemeClr val="tx1"/>
          </a:solidFill>
          <a:latin typeface="+mn-lt"/>
          <a:ea typeface="+mn-ea"/>
          <a:cs typeface="+mn-cs"/>
        </a:defRPr>
      </a:lvl7pPr>
      <a:lvl8pPr marL="4802505" algn="l" defTabSz="1372235" rtl="0" eaLnBrk="1" latinLnBrk="0" hangingPunct="1">
        <a:defRPr sz="2700" kern="1200">
          <a:solidFill>
            <a:schemeClr val="tx1"/>
          </a:solidFill>
          <a:latin typeface="+mn-lt"/>
          <a:ea typeface="+mn-ea"/>
          <a:cs typeface="+mn-cs"/>
        </a:defRPr>
      </a:lvl8pPr>
      <a:lvl9pPr marL="5488305" algn="l" defTabSz="1372235" rtl="0" eaLnBrk="1" latinLnBrk="0" hangingPunct="1">
        <a:defRPr sz="2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a:srcRect/>
          <a:stretch>
            <a:fillRect/>
          </a:stretch>
        </a:blipFill>
        <a:effectLst/>
      </p:bgPr>
    </p:bg>
    <p:spTree>
      <p:nvGrpSpPr>
        <p:cNvPr id="1" name=""/>
        <p:cNvGrpSpPr/>
        <p:nvPr/>
      </p:nvGrpSpPr>
      <p:grpSpPr>
        <a:xfrm>
          <a:off x="0" y="0"/>
          <a:ext cx="0" cy="0"/>
          <a:chOff x="0" y="0"/>
          <a:chExt cx="0" cy="0"/>
        </a:xfrm>
      </p:grpSpPr>
      <p:sp>
        <p:nvSpPr>
          <p:cNvPr id="7" name="矩形 6"/>
          <p:cNvSpPr/>
          <p:nvPr userDrawn="1"/>
        </p:nvSpPr>
        <p:spPr>
          <a:xfrm>
            <a:off x="0" y="0"/>
            <a:ext cx="18291175" cy="10290175"/>
          </a:xfrm>
          <a:prstGeom prst="rect">
            <a:avLst/>
          </a:prstGeom>
          <a:solidFill>
            <a:srgbClr val="2C3644">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6" tIns="68582" rIns="137166" bIns="68582" numCol="1" spcCol="0" rtlCol="0" fromWordArt="0" anchor="ctr" anchorCtr="0" forceAA="0" compatLnSpc="1">
            <a:noAutofit/>
          </a:bodyPr>
          <a:lstStyle/>
          <a:p>
            <a:pPr algn="ctr" defTabSz="1371600"/>
            <a:endParaRPr lang="zh-CN" altLang="en-US" sz="3600" dirty="0">
              <a:solidFill>
                <a:prstClr val="white"/>
              </a:solidFill>
              <a:latin typeface="微软雅黑" panose="020B0503020204020204" pitchFamily="34" charset="-122"/>
            </a:endParaRPr>
          </a:p>
        </p:txBody>
      </p:sp>
      <p:sp>
        <p:nvSpPr>
          <p:cNvPr id="15" name="Rectangle 27"/>
          <p:cNvSpPr/>
          <p:nvPr userDrawn="1"/>
        </p:nvSpPr>
        <p:spPr bwMode="auto">
          <a:xfrm>
            <a:off x="0" y="14691"/>
            <a:ext cx="18291175" cy="10275486"/>
          </a:xfrm>
          <a:prstGeom prst="rect">
            <a:avLst/>
          </a:prstGeom>
          <a:solidFill>
            <a:srgbClr val="485B92">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eaLnBrk="0" fontAlgn="base" hangingPunct="0">
              <a:spcBef>
                <a:spcPct val="0"/>
              </a:spcBef>
              <a:spcAft>
                <a:spcPct val="0"/>
              </a:spcAft>
            </a:pPr>
            <a:endParaRPr lang="en-US" sz="3600" dirty="0">
              <a:solidFill>
                <a:prstClr val="white"/>
              </a:solidFill>
              <a:latin typeface="微软雅黑" panose="020B0503020204020204" pitchFamily="34" charset="-122"/>
            </a:endParaRPr>
          </a:p>
        </p:txBody>
      </p:sp>
      <p:sp>
        <p:nvSpPr>
          <p:cNvPr id="2" name="标题占位符 1"/>
          <p:cNvSpPr>
            <a:spLocks noGrp="1"/>
          </p:cNvSpPr>
          <p:nvPr>
            <p:ph type="title"/>
          </p:nvPr>
        </p:nvSpPr>
        <p:spPr>
          <a:xfrm>
            <a:off x="1257519" y="547857"/>
            <a:ext cx="15776138" cy="1988958"/>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1257519" y="2739283"/>
            <a:ext cx="15776138" cy="652902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1257518" y="9537471"/>
            <a:ext cx="4115514" cy="547857"/>
          </a:xfrm>
          <a:prstGeom prst="rect">
            <a:avLst/>
          </a:prstGeom>
        </p:spPr>
        <p:txBody>
          <a:bodyPr vert="horz" lIns="91440" tIns="45720" rIns="91440" bIns="45720" rtlCol="0" anchor="ctr"/>
          <a:lstStyle>
            <a:lvl1pPr algn="l">
              <a:defRPr sz="1800">
                <a:solidFill>
                  <a:schemeClr val="tx1">
                    <a:tint val="75000"/>
                  </a:schemeClr>
                </a:solidFill>
                <a:latin typeface="微软雅黑" panose="020B0503020204020204" pitchFamily="34" charset="-122"/>
                <a:ea typeface="微软雅黑" panose="020B0503020204020204" pitchFamily="34" charset="-122"/>
              </a:defRPr>
            </a:lvl1pPr>
          </a:lstStyle>
          <a:p>
            <a:pPr defTabSz="1371600"/>
            <a:fld id="{A25366E2-2601-4D70-82CC-BEB7FE4CAA1E}" type="datetimeFigureOut">
              <a:rPr lang="zh-CN" altLang="en-US" smtClean="0">
                <a:solidFill>
                  <a:prstClr val="black">
                    <a:tint val="75000"/>
                  </a:prstClr>
                </a:solidFill>
              </a:rPr>
              <a:t>2019/10/7</a:t>
            </a:fld>
            <a:endParaRPr lang="zh-CN" altLang="en-US" dirty="0">
              <a:solidFill>
                <a:prstClr val="black">
                  <a:tint val="75000"/>
                </a:prstClr>
              </a:solidFill>
            </a:endParaRPr>
          </a:p>
        </p:txBody>
      </p:sp>
      <p:sp>
        <p:nvSpPr>
          <p:cNvPr id="5" name="页脚占位符 4"/>
          <p:cNvSpPr>
            <a:spLocks noGrp="1"/>
          </p:cNvSpPr>
          <p:nvPr>
            <p:ph type="ftr" sz="quarter" idx="3"/>
          </p:nvPr>
        </p:nvSpPr>
        <p:spPr>
          <a:xfrm>
            <a:off x="6058952" y="9537471"/>
            <a:ext cx="6173272" cy="547857"/>
          </a:xfrm>
          <a:prstGeom prst="rect">
            <a:avLst/>
          </a:prstGeom>
        </p:spPr>
        <p:txBody>
          <a:bodyPr vert="horz" lIns="91440" tIns="45720" rIns="91440" bIns="45720" rtlCol="0" anchor="ctr"/>
          <a:lstStyle>
            <a:lvl1pPr algn="ctr">
              <a:defRPr sz="1800">
                <a:solidFill>
                  <a:schemeClr val="tx1">
                    <a:tint val="75000"/>
                  </a:schemeClr>
                </a:solidFill>
                <a:latin typeface="微软雅黑" panose="020B0503020204020204" pitchFamily="34" charset="-122"/>
                <a:ea typeface="微软雅黑" panose="020B0503020204020204" pitchFamily="34" charset="-122"/>
              </a:defRPr>
            </a:lvl1pPr>
          </a:lstStyle>
          <a:p>
            <a:pPr defTabSz="1371600"/>
            <a:endParaRPr lang="zh-CN" altLang="en-US" dirty="0">
              <a:solidFill>
                <a:prstClr val="black">
                  <a:tint val="75000"/>
                </a:prstClr>
              </a:solidFill>
            </a:endParaRPr>
          </a:p>
        </p:txBody>
      </p:sp>
      <p:sp>
        <p:nvSpPr>
          <p:cNvPr id="6" name="灯片编号占位符 5"/>
          <p:cNvSpPr>
            <a:spLocks noGrp="1"/>
          </p:cNvSpPr>
          <p:nvPr>
            <p:ph type="sldNum" sz="quarter" idx="4"/>
          </p:nvPr>
        </p:nvSpPr>
        <p:spPr>
          <a:xfrm>
            <a:off x="12918143" y="9537471"/>
            <a:ext cx="4115514" cy="547857"/>
          </a:xfrm>
          <a:prstGeom prst="rect">
            <a:avLst/>
          </a:prstGeom>
        </p:spPr>
        <p:txBody>
          <a:bodyPr vert="horz" lIns="91440" tIns="45720" rIns="91440" bIns="45720" rtlCol="0" anchor="ctr"/>
          <a:lstStyle>
            <a:lvl1pPr algn="r">
              <a:defRPr sz="1800">
                <a:solidFill>
                  <a:schemeClr val="tx1">
                    <a:tint val="75000"/>
                  </a:schemeClr>
                </a:solidFill>
                <a:latin typeface="微软雅黑" panose="020B0503020204020204" pitchFamily="34" charset="-122"/>
                <a:ea typeface="微软雅黑" panose="020B0503020204020204" pitchFamily="34" charset="-122"/>
              </a:defRPr>
            </a:lvl1pPr>
          </a:lstStyle>
          <a:p>
            <a:pPr defTabSz="1371600"/>
            <a:fld id="{46E093D5-51FD-4CB6-B59C-612DFB0B8DF1}" type="slidenum">
              <a:rPr lang="zh-CN" altLang="en-US" smtClean="0">
                <a:solidFill>
                  <a:prstClr val="black">
                    <a:tint val="75000"/>
                  </a:prstClr>
                </a:solidFill>
              </a:rPr>
              <a:t>‹#›</a:t>
            </a:fld>
            <a:endParaRPr lang="zh-CN" altLang="en-US" dirty="0">
              <a:solidFill>
                <a:prstClr val="black">
                  <a:tint val="75000"/>
                </a:prstClr>
              </a:solidFill>
            </a:endParaRPr>
          </a:p>
        </p:txBody>
      </p:sp>
      <p:sp>
        <p:nvSpPr>
          <p:cNvPr id="8" name="矩形 7"/>
          <p:cNvSpPr/>
          <p:nvPr userDrawn="1"/>
        </p:nvSpPr>
        <p:spPr>
          <a:xfrm>
            <a:off x="18618632" y="2925575"/>
            <a:ext cx="241578" cy="144060"/>
          </a:xfrm>
          <a:prstGeom prst="rect">
            <a:avLst/>
          </a:prstGeom>
          <a:solidFill>
            <a:srgbClr val="4276AA"/>
          </a:solidFill>
          <a:ln w="12700" cap="flat" cmpd="sng" algn="ctr">
            <a:noFill/>
            <a:prstDash val="solid"/>
            <a:miter lim="800000"/>
          </a:ln>
          <a:effectLst/>
        </p:spPr>
        <p:txBody>
          <a:bodyPr rtlCol="0" anchor="ctr"/>
          <a:lstStyle/>
          <a:p>
            <a:pPr algn="ctr" defTabSz="1371600">
              <a:defRPr/>
            </a:pPr>
            <a:endParaRPr lang="zh-CN" altLang="en-US" sz="3600" kern="0" smtClean="0">
              <a:solidFill>
                <a:srgbClr val="FFFFFF"/>
              </a:solidFill>
            </a:endParaRPr>
          </a:p>
        </p:txBody>
      </p:sp>
      <p:sp>
        <p:nvSpPr>
          <p:cNvPr id="9" name="矩形 8"/>
          <p:cNvSpPr/>
          <p:nvPr userDrawn="1"/>
        </p:nvSpPr>
        <p:spPr>
          <a:xfrm>
            <a:off x="18618632" y="3213696"/>
            <a:ext cx="241578" cy="144060"/>
          </a:xfrm>
          <a:prstGeom prst="rect">
            <a:avLst/>
          </a:prstGeom>
          <a:solidFill>
            <a:srgbClr val="178AA1"/>
          </a:solidFill>
          <a:ln w="12700" cap="flat" cmpd="sng" algn="ctr">
            <a:noFill/>
            <a:prstDash val="solid"/>
            <a:miter lim="800000"/>
          </a:ln>
          <a:effectLst/>
        </p:spPr>
        <p:txBody>
          <a:bodyPr rtlCol="0" anchor="ctr"/>
          <a:lstStyle/>
          <a:p>
            <a:pPr algn="ctr" defTabSz="1371600">
              <a:defRPr/>
            </a:pPr>
            <a:endParaRPr lang="zh-CN" altLang="en-US" sz="3600" kern="0" smtClean="0">
              <a:solidFill>
                <a:srgbClr val="FFFFFF"/>
              </a:solidFill>
            </a:endParaRPr>
          </a:p>
        </p:txBody>
      </p:sp>
      <p:sp>
        <p:nvSpPr>
          <p:cNvPr id="10" name="矩形 9"/>
          <p:cNvSpPr/>
          <p:nvPr userDrawn="1"/>
        </p:nvSpPr>
        <p:spPr>
          <a:xfrm>
            <a:off x="18618632" y="3501817"/>
            <a:ext cx="241578" cy="144060"/>
          </a:xfrm>
          <a:prstGeom prst="rect">
            <a:avLst/>
          </a:prstGeom>
          <a:solidFill>
            <a:srgbClr val="40A693"/>
          </a:solidFill>
          <a:ln w="12700" cap="flat" cmpd="sng" algn="ctr">
            <a:noFill/>
            <a:prstDash val="solid"/>
            <a:miter lim="800000"/>
          </a:ln>
          <a:effectLst/>
        </p:spPr>
        <p:txBody>
          <a:bodyPr rtlCol="0" anchor="ctr"/>
          <a:lstStyle/>
          <a:p>
            <a:pPr algn="ctr" defTabSz="1371600">
              <a:defRPr/>
            </a:pPr>
            <a:endParaRPr lang="zh-CN" altLang="en-US" sz="3600" kern="0" smtClean="0">
              <a:solidFill>
                <a:srgbClr val="FFFFFF"/>
              </a:solidFill>
            </a:endParaRPr>
          </a:p>
        </p:txBody>
      </p:sp>
      <p:sp>
        <p:nvSpPr>
          <p:cNvPr id="11" name="矩形 10"/>
          <p:cNvSpPr/>
          <p:nvPr userDrawn="1"/>
        </p:nvSpPr>
        <p:spPr>
          <a:xfrm>
            <a:off x="18618632" y="3789938"/>
            <a:ext cx="241578" cy="144060"/>
          </a:xfrm>
          <a:prstGeom prst="rect">
            <a:avLst/>
          </a:prstGeom>
          <a:solidFill>
            <a:srgbClr val="5268A5"/>
          </a:solidFill>
          <a:ln w="12700" cap="flat" cmpd="sng" algn="ctr">
            <a:noFill/>
            <a:prstDash val="solid"/>
            <a:miter lim="800000"/>
          </a:ln>
          <a:effectLst/>
        </p:spPr>
        <p:txBody>
          <a:bodyPr rtlCol="0" anchor="ctr"/>
          <a:lstStyle/>
          <a:p>
            <a:pPr algn="ctr" defTabSz="1371600">
              <a:defRPr/>
            </a:pPr>
            <a:endParaRPr lang="zh-CN" altLang="en-US" sz="3600" kern="0" smtClean="0">
              <a:solidFill>
                <a:srgbClr val="FFFFFF"/>
              </a:solidFill>
            </a:endParaRPr>
          </a:p>
        </p:txBody>
      </p:sp>
      <p:sp>
        <p:nvSpPr>
          <p:cNvPr id="12" name="矩形 11"/>
          <p:cNvSpPr/>
          <p:nvPr userDrawn="1"/>
        </p:nvSpPr>
        <p:spPr>
          <a:xfrm>
            <a:off x="18618632" y="4085675"/>
            <a:ext cx="241578" cy="144060"/>
          </a:xfrm>
          <a:prstGeom prst="rect">
            <a:avLst/>
          </a:prstGeom>
          <a:solidFill>
            <a:srgbClr val="778495"/>
          </a:solidFill>
          <a:ln w="12700" cap="flat" cmpd="sng" algn="ctr">
            <a:noFill/>
            <a:prstDash val="solid"/>
            <a:miter lim="800000"/>
          </a:ln>
          <a:effectLst/>
        </p:spPr>
        <p:txBody>
          <a:bodyPr rtlCol="0" anchor="ctr"/>
          <a:lstStyle/>
          <a:p>
            <a:pPr algn="ctr" defTabSz="1371600">
              <a:defRPr/>
            </a:pPr>
            <a:endParaRPr lang="zh-CN" altLang="en-US" sz="3600" kern="0" smtClean="0">
              <a:solidFill>
                <a:srgbClr val="FFFFFF"/>
              </a:solidFill>
            </a:endParaRPr>
          </a:p>
        </p:txBody>
      </p:sp>
      <p:sp>
        <p:nvSpPr>
          <p:cNvPr id="13" name="矩形 12"/>
          <p:cNvSpPr/>
          <p:nvPr userDrawn="1"/>
        </p:nvSpPr>
        <p:spPr>
          <a:xfrm>
            <a:off x="18618632" y="4381412"/>
            <a:ext cx="241578" cy="144060"/>
          </a:xfrm>
          <a:prstGeom prst="rect">
            <a:avLst/>
          </a:prstGeom>
          <a:solidFill>
            <a:srgbClr val="5E5CA2"/>
          </a:solidFill>
          <a:ln w="12700" cap="flat" cmpd="sng" algn="ctr">
            <a:noFill/>
            <a:prstDash val="solid"/>
            <a:miter lim="800000"/>
          </a:ln>
          <a:effectLst/>
        </p:spPr>
        <p:txBody>
          <a:bodyPr rtlCol="0" anchor="ctr"/>
          <a:lstStyle/>
          <a:p>
            <a:pPr algn="ctr" defTabSz="1371600">
              <a:defRPr/>
            </a:pPr>
            <a:endParaRPr lang="zh-CN" altLang="en-US" sz="3600" kern="0" smtClean="0">
              <a:solidFill>
                <a:srgbClr val="FFFFFF"/>
              </a:solidFill>
            </a:endParaRPr>
          </a:p>
        </p:txBody>
      </p:sp>
      <p:sp>
        <p:nvSpPr>
          <p:cNvPr id="14" name="矩形 13"/>
          <p:cNvSpPr/>
          <p:nvPr userDrawn="1"/>
        </p:nvSpPr>
        <p:spPr>
          <a:xfrm>
            <a:off x="18618632" y="4677149"/>
            <a:ext cx="241578" cy="144060"/>
          </a:xfrm>
          <a:prstGeom prst="rect">
            <a:avLst/>
          </a:prstGeom>
          <a:solidFill>
            <a:srgbClr val="61707F"/>
          </a:solidFill>
          <a:ln w="12700" cap="flat" cmpd="sng" algn="ctr">
            <a:noFill/>
            <a:prstDash val="solid"/>
            <a:miter lim="800000"/>
          </a:ln>
          <a:effectLst/>
        </p:spPr>
        <p:txBody>
          <a:bodyPr rtlCol="0" anchor="ctr"/>
          <a:lstStyle/>
          <a:p>
            <a:pPr algn="ctr" defTabSz="1371600">
              <a:defRPr/>
            </a:pPr>
            <a:endParaRPr lang="zh-CN" altLang="en-US" sz="3600" kern="0" smtClean="0">
              <a:solidFill>
                <a:srgbClr val="FFFFFF"/>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Lst>
  <p:txStyles>
    <p:titleStyle>
      <a:lvl1pPr algn="l" defTabSz="1371600" rtl="0" eaLnBrk="1" latinLnBrk="0" hangingPunct="1">
        <a:lnSpc>
          <a:spcPct val="90000"/>
        </a:lnSpc>
        <a:spcBef>
          <a:spcPct val="0"/>
        </a:spcBef>
        <a:buNone/>
        <a:defRPr sz="6600" kern="1200">
          <a:solidFill>
            <a:schemeClr val="tx1"/>
          </a:solidFill>
          <a:latin typeface="微软雅黑" panose="020B0503020204020204" pitchFamily="34" charset="-122"/>
          <a:ea typeface="微软雅黑" panose="020B0503020204020204" pitchFamily="34" charset="-122"/>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微软雅黑" panose="020B0503020204020204" pitchFamily="34" charset="-122"/>
          <a:ea typeface="微软雅黑" panose="020B0503020204020204" pitchFamily="34" charset="-122"/>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微软雅黑" panose="020B0503020204020204" pitchFamily="34" charset="-122"/>
          <a:ea typeface="微软雅黑" panose="020B0503020204020204" pitchFamily="34" charset="-122"/>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微软雅黑" panose="020B0503020204020204" pitchFamily="34" charset="-122"/>
          <a:ea typeface="微软雅黑" panose="020B0503020204020204" pitchFamily="34" charset="-122"/>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微软雅黑" panose="020B0503020204020204" pitchFamily="34" charset="-122"/>
          <a:ea typeface="微软雅黑" panose="020B0503020204020204" pitchFamily="34" charset="-122"/>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微软雅黑" panose="020B0503020204020204" pitchFamily="34" charset="-122"/>
          <a:ea typeface="微软雅黑" panose="020B0503020204020204" pitchFamily="34" charset="-122"/>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065"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65"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665"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zh-CN"/>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799965" algn="l" defTabSz="1371600" rtl="0" eaLnBrk="1" latinLnBrk="0" hangingPunct="1">
        <a:defRPr sz="2700" kern="1200">
          <a:solidFill>
            <a:schemeClr val="tx1"/>
          </a:solidFill>
          <a:latin typeface="+mn-lt"/>
          <a:ea typeface="+mn-ea"/>
          <a:cs typeface="+mn-cs"/>
        </a:defRPr>
      </a:lvl8pPr>
      <a:lvl9pPr marL="5485765"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32"/>
          </p:nvPr>
        </p:nvPicPr>
        <p:blipFill>
          <a:blip r:embed="rId2">
            <a:extLst>
              <a:ext uri="{28A0092B-C50C-407E-A947-70E740481C1C}">
                <a14:useLocalDpi xmlns:a14="http://schemas.microsoft.com/office/drawing/2010/main" val="0"/>
              </a:ext>
            </a:extLst>
          </a:blip>
          <a:srcRect t="18331" b="18331"/>
          <a:stretch>
            <a:fillRect/>
          </a:stretch>
        </p:blipFill>
        <p:spPr/>
      </p:pic>
      <p:sp>
        <p:nvSpPr>
          <p:cNvPr id="6" name="Text Placeholder 33"/>
          <p:cNvSpPr txBox="1"/>
          <p:nvPr/>
        </p:nvSpPr>
        <p:spPr>
          <a:xfrm>
            <a:off x="5148521" y="7161311"/>
            <a:ext cx="8029514" cy="1015663"/>
          </a:xfrm>
          <a:prstGeom prst="rect">
            <a:avLst/>
          </a:prstGeom>
          <a:noFill/>
        </p:spPr>
        <p:txBody>
          <a:bodyPr wrap="square" rtlCol="0">
            <a:spAutoFit/>
          </a:bodyPr>
          <a:lstStyle>
            <a:defPPr>
              <a:defRPr lang="en-US"/>
            </a:defPPr>
            <a:lvl1pPr defTabSz="1219200">
              <a:lnSpc>
                <a:spcPct val="100000"/>
              </a:lnSpc>
              <a:spcBef>
                <a:spcPct val="20000"/>
              </a:spcBef>
              <a:defRPr sz="2800" b="1">
                <a:solidFill>
                  <a:srgbClr val="54578E"/>
                </a:solidFill>
                <a:latin typeface="Arial" panose="020B0604020202020204" pitchFamily="34" charset="0"/>
                <a:ea typeface="微软雅黑" panose="020B0503020204020204" pitchFamily="34" charset="-122"/>
              </a:defRPr>
            </a:lvl1pPr>
          </a:lstStyle>
          <a:p>
            <a:pPr algn="ctr"/>
            <a:r>
              <a:rPr lang="zh-CN" altLang="en-US" sz="6000" dirty="0">
                <a:solidFill>
                  <a:srgbClr val="505368"/>
                </a:solidFill>
                <a:latin typeface="+mn-lt"/>
                <a:ea typeface="+mn-ea"/>
                <a:cs typeface="+mn-ea"/>
                <a:sym typeface="+mn-lt"/>
              </a:rPr>
              <a:t>诚挚引导 </a:t>
            </a:r>
            <a:r>
              <a:rPr lang="en-US" altLang="zh-CN" sz="6000" dirty="0">
                <a:solidFill>
                  <a:srgbClr val="505368"/>
                </a:solidFill>
                <a:latin typeface="+mn-lt"/>
                <a:ea typeface="+mn-ea"/>
                <a:cs typeface="+mn-ea"/>
                <a:sym typeface="+mn-lt"/>
              </a:rPr>
              <a:t>· </a:t>
            </a:r>
            <a:r>
              <a:rPr lang="zh-CN" altLang="en-US" sz="6000" dirty="0">
                <a:solidFill>
                  <a:srgbClr val="505368"/>
                </a:solidFill>
                <a:latin typeface="+mn-lt"/>
                <a:ea typeface="+mn-ea"/>
                <a:cs typeface="+mn-ea"/>
                <a:sym typeface="+mn-lt"/>
              </a:rPr>
              <a:t>睿智到老</a:t>
            </a:r>
            <a:endParaRPr lang="en-AU" altLang="zh-CN" sz="6000" dirty="0">
              <a:solidFill>
                <a:srgbClr val="505368"/>
              </a:solidFill>
              <a:latin typeface="+mn-lt"/>
              <a:ea typeface="+mn-ea"/>
              <a:cs typeface="+mn-ea"/>
              <a:sym typeface="+mn-lt"/>
            </a:endParaRPr>
          </a:p>
        </p:txBody>
      </p:sp>
      <p:sp>
        <p:nvSpPr>
          <p:cNvPr id="7" name="TextBox 20"/>
          <p:cNvSpPr txBox="1"/>
          <p:nvPr/>
        </p:nvSpPr>
        <p:spPr>
          <a:xfrm>
            <a:off x="2538453" y="8744457"/>
            <a:ext cx="13214090" cy="583565"/>
          </a:xfrm>
          <a:prstGeom prst="rect">
            <a:avLst/>
          </a:prstGeom>
          <a:noFill/>
        </p:spPr>
        <p:txBody>
          <a:bodyPr wrap="square" rtlCol="0">
            <a:spAutoFit/>
          </a:bodyPr>
          <a:lstStyle/>
          <a:p>
            <a:pPr algn="ctr" defTabSz="914400">
              <a:lnSpc>
                <a:spcPct val="200000"/>
              </a:lnSpc>
              <a:spcBef>
                <a:spcPct val="20000"/>
              </a:spcBef>
              <a:defRPr/>
            </a:pPr>
            <a:r>
              <a:rPr sz="1600" dirty="0">
                <a:solidFill>
                  <a:schemeClr val="bg2">
                    <a:lumMod val="50000"/>
                  </a:schemeClr>
                </a:solidFill>
                <a:cs typeface="+mn-ea"/>
                <a:sym typeface="+mn-lt"/>
              </a:rPr>
              <a:t>山不辞土，故能成其高；海不辞水，故能成其深！</a:t>
            </a:r>
          </a:p>
        </p:txBody>
      </p:sp>
      <p:sp>
        <p:nvSpPr>
          <p:cNvPr id="8" name="矩形 7"/>
          <p:cNvSpPr/>
          <p:nvPr/>
        </p:nvSpPr>
        <p:spPr>
          <a:xfrm>
            <a:off x="8701494" y="8274276"/>
            <a:ext cx="923568"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矩形 1"/>
          <p:cNvSpPr/>
          <p:nvPr/>
        </p:nvSpPr>
        <p:spPr>
          <a:xfrm>
            <a:off x="0" y="-1"/>
            <a:ext cx="18291174" cy="6517111"/>
          </a:xfrm>
          <a:prstGeom prst="rect">
            <a:avLst/>
          </a:prstGeom>
          <a:gradFill>
            <a:gsLst>
              <a:gs pos="0">
                <a:srgbClr val="2C5777">
                  <a:alpha val="9000"/>
                </a:srgbClr>
              </a:gs>
              <a:gs pos="100000">
                <a:srgbClr val="4C4477">
                  <a:alpha val="88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Shape 3512"/>
          <p:cNvSpPr/>
          <p:nvPr/>
        </p:nvSpPr>
        <p:spPr>
          <a:xfrm>
            <a:off x="7145055" y="5586083"/>
            <a:ext cx="4001067" cy="952795"/>
          </a:xfrm>
          <a:prstGeom prst="rect">
            <a:avLst/>
          </a:prstGeom>
          <a:solidFill>
            <a:schemeClr val="accent1"/>
          </a:solidFill>
          <a:ln w="12700" cap="flat">
            <a:noFill/>
            <a:miter lim="400000"/>
          </a:ln>
          <a:effectLst/>
        </p:spPr>
        <p:txBody>
          <a:bodyPr wrap="square" lIns="76224" tIns="76224" rIns="76224" bIns="76224" numCol="1" anchor="ctr">
            <a:noAutofit/>
          </a:bodyPr>
          <a:lstStyle/>
          <a:p>
            <a:pPr defTabSz="342265">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sz="4500">
              <a:cs typeface="+mn-ea"/>
              <a:sym typeface="+mn-lt"/>
            </a:endParaRPr>
          </a:p>
        </p:txBody>
      </p:sp>
      <p:sp>
        <p:nvSpPr>
          <p:cNvPr id="4" name="Content Placeholder 3"/>
          <p:cNvSpPr>
            <a:spLocks noGrp="1"/>
          </p:cNvSpPr>
          <p:nvPr>
            <p:ph sz="quarter" idx="16"/>
          </p:nvPr>
        </p:nvSpPr>
        <p:spPr>
          <a:xfrm>
            <a:off x="7259055" y="5843337"/>
            <a:ext cx="3773064" cy="438285"/>
          </a:xfrm>
        </p:spPr>
        <p:txBody>
          <a:bodyPr/>
          <a:lstStyle/>
          <a:p>
            <a:r>
              <a:rPr lang="en-US" b="1" dirty="0">
                <a:solidFill>
                  <a:schemeClr val="bg1"/>
                </a:solidFill>
                <a:latin typeface="+mn-lt"/>
                <a:cs typeface="+mn-ea"/>
                <a:sym typeface="+mn-lt"/>
              </a:rPr>
              <a:t>Now … Let’s Talk About …</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4988" b="4988"/>
          <a:stretch>
            <a:fillRect/>
          </a:stretch>
        </p:blipFill>
        <p:spPr>
          <a:xfrm>
            <a:off x="12700" y="0"/>
            <a:ext cx="18291175" cy="10290175"/>
          </a:xfrm>
        </p:spPr>
      </p:pic>
      <p:sp>
        <p:nvSpPr>
          <p:cNvPr id="19" name="矩形 18"/>
          <p:cNvSpPr/>
          <p:nvPr/>
        </p:nvSpPr>
        <p:spPr>
          <a:xfrm>
            <a:off x="7862291" y="6215916"/>
            <a:ext cx="2570720" cy="306705"/>
          </a:xfrm>
          <a:prstGeom prst="rect">
            <a:avLst/>
          </a:prstGeom>
        </p:spPr>
        <p:txBody>
          <a:bodyPr wrap="square">
            <a:spAutoFit/>
          </a:bodyPr>
          <a:lstStyle/>
          <a:p>
            <a:pPr algn="dist" defTabSz="1371600">
              <a:defRPr/>
            </a:pPr>
            <a:r>
              <a:rPr lang="en-US" altLang="zh-CN" sz="1400" dirty="0">
                <a:solidFill>
                  <a:prstClr val="white"/>
                </a:solidFill>
                <a:latin typeface="微软雅黑" panose="020B0503020204020204" pitchFamily="34" charset="-122"/>
                <a:ea typeface="微软雅黑" panose="020B0503020204020204" pitchFamily="34" charset="-122"/>
                <a:cs typeface="+mn-ea"/>
                <a:sym typeface="Arial" panose="020B0604020202020204" pitchFamily="34" charset="0"/>
              </a:rPr>
              <a:t>KNOWLEDGE  SHARING</a:t>
            </a:r>
          </a:p>
        </p:txBody>
      </p:sp>
      <p:sp>
        <p:nvSpPr>
          <p:cNvPr id="20" name="矩形 259"/>
          <p:cNvSpPr>
            <a:spLocks noChangeArrowheads="1"/>
          </p:cNvSpPr>
          <p:nvPr/>
        </p:nvSpPr>
        <p:spPr bwMode="auto">
          <a:xfrm>
            <a:off x="4541201" y="4140493"/>
            <a:ext cx="9212898" cy="12465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dist">
              <a:buNone/>
            </a:pPr>
            <a:r>
              <a:rPr lang="en-US" altLang="zh-CN" sz="8100" b="1" cap="all" dirty="0" smtClean="0">
                <a:solidFill>
                  <a:schemeClr val="bg1"/>
                </a:solidFill>
                <a:latin typeface="Arial" panose="020B0604020202020204" pitchFamily="34" charset="0"/>
                <a:cs typeface="+mn-ea"/>
                <a:sym typeface="Arial" panose="020B0604020202020204" pitchFamily="34" charset="0"/>
              </a:rPr>
              <a:t>STM32</a:t>
            </a:r>
            <a:r>
              <a:rPr lang="zh-CN" altLang="en-US" sz="8100" b="1" cap="all" dirty="0" smtClean="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知识</a:t>
            </a:r>
            <a:r>
              <a:rPr lang="zh-CN" altLang="en-US" sz="8100" b="1" cap="all"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分享</a:t>
            </a:r>
          </a:p>
        </p:txBody>
      </p:sp>
      <p:grpSp>
        <p:nvGrpSpPr>
          <p:cNvPr id="25" name="组合 24"/>
          <p:cNvGrpSpPr/>
          <p:nvPr/>
        </p:nvGrpSpPr>
        <p:grpSpPr>
          <a:xfrm>
            <a:off x="5130800" y="5721350"/>
            <a:ext cx="8054975" cy="107950"/>
            <a:chOff x="7201371" y="5721151"/>
            <a:chExt cx="3672408" cy="38764"/>
          </a:xfrm>
        </p:grpSpPr>
        <p:cxnSp>
          <p:nvCxnSpPr>
            <p:cNvPr id="26" name="直接连接符 25"/>
            <p:cNvCxnSpPr/>
            <p:nvPr/>
          </p:nvCxnSpPr>
          <p:spPr>
            <a:xfrm>
              <a:off x="7201371" y="5721151"/>
              <a:ext cx="3672408" cy="0"/>
            </a:xfrm>
            <a:prstGeom prst="line">
              <a:avLst/>
            </a:prstGeom>
            <a:ln>
              <a:solidFill>
                <a:schemeClr val="bg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7201371" y="5759915"/>
              <a:ext cx="3672408" cy="0"/>
            </a:xfrm>
            <a:prstGeom prst="line">
              <a:avLst/>
            </a:prstGeom>
            <a:ln>
              <a:solidFill>
                <a:schemeClr val="bg1">
                  <a:alpha val="63000"/>
                </a:schemeClr>
              </a:solidFill>
            </a:ln>
          </p:spPr>
          <p:style>
            <a:lnRef idx="1">
              <a:schemeClr val="accent1"/>
            </a:lnRef>
            <a:fillRef idx="0">
              <a:schemeClr val="accent1"/>
            </a:fillRef>
            <a:effectRef idx="0">
              <a:schemeClr val="accent1"/>
            </a:effectRef>
            <a:fontRef idx="minor">
              <a:schemeClr val="tx1"/>
            </a:fontRef>
          </p:style>
        </p:cxnSp>
      </p:grpSp>
      <p:grpSp>
        <p:nvGrpSpPr>
          <p:cNvPr id="28" name="组合 27"/>
          <p:cNvGrpSpPr/>
          <p:nvPr/>
        </p:nvGrpSpPr>
        <p:grpSpPr>
          <a:xfrm>
            <a:off x="6877335" y="7449343"/>
            <a:ext cx="4536504" cy="902800"/>
            <a:chOff x="6877335" y="7449343"/>
            <a:chExt cx="4536504" cy="902800"/>
          </a:xfrm>
        </p:grpSpPr>
        <p:sp>
          <p:nvSpPr>
            <p:cNvPr id="29" name="圆角矩形 28"/>
            <p:cNvSpPr/>
            <p:nvPr/>
          </p:nvSpPr>
          <p:spPr>
            <a:xfrm>
              <a:off x="6877335" y="7449343"/>
              <a:ext cx="4536504" cy="90280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6877335" y="7700803"/>
              <a:ext cx="4536440" cy="460375"/>
            </a:xfrm>
            <a:prstGeom prst="rect">
              <a:avLst/>
            </a:prstGeom>
            <a:noFill/>
          </p:spPr>
          <p:txBody>
            <a:bodyPr wrap="square" rtlCol="0">
              <a:spAutoFit/>
            </a:bodyPr>
            <a:lstStyle/>
            <a:p>
              <a:pPr algn="ctr" defTabSz="1371600" eaLnBrk="0" fontAlgn="base" hangingPunct="0">
                <a:spcBef>
                  <a:spcPct val="0"/>
                </a:spcBef>
                <a:spcAft>
                  <a:spcPct val="0"/>
                </a:spcAft>
              </a:pPr>
              <a:r>
                <a:rPr lang="en-US" altLang="zh-CN" sz="2400" dirty="0" smtClean="0">
                  <a:solidFill>
                    <a:schemeClr val="tx1">
                      <a:lumMod val="85000"/>
                      <a:lumOff val="15000"/>
                    </a:schemeClr>
                  </a:solidFill>
                  <a:latin typeface="Arial" panose="020B0604020202020204" pitchFamily="34" charset="0"/>
                  <a:ea typeface="微软雅黑" panose="020B0503020204020204" pitchFamily="34" charset="-122"/>
                  <a:cs typeface="+mn-ea"/>
                  <a:sym typeface="Arial" panose="020B0604020202020204" pitchFamily="34" charset="0"/>
                </a:rPr>
                <a:t>GND</a:t>
              </a:r>
              <a:r>
                <a:rPr lang="zh-CN" altLang="en-US" sz="2400" dirty="0" smtClean="0">
                  <a:solidFill>
                    <a:schemeClr val="tx1">
                      <a:lumMod val="85000"/>
                      <a:lumOff val="15000"/>
                    </a:schemeClr>
                  </a:solidFill>
                  <a:latin typeface="Arial" panose="020B0604020202020204" pitchFamily="34" charset="0"/>
                  <a:ea typeface="微软雅黑" panose="020B0503020204020204" pitchFamily="34" charset="-122"/>
                  <a:cs typeface="+mn-ea"/>
                  <a:sym typeface="Arial" panose="020B0604020202020204" pitchFamily="34" charset="0"/>
                </a:rPr>
                <a:t>工作室</a:t>
              </a:r>
              <a:r>
                <a:rPr lang="en-US" altLang="zh-CN" sz="2400" dirty="0" smtClean="0">
                  <a:solidFill>
                    <a:schemeClr val="tx1">
                      <a:lumMod val="85000"/>
                      <a:lumOff val="15000"/>
                    </a:schemeClr>
                  </a:solidFill>
                  <a:latin typeface="Arial" panose="020B0604020202020204" pitchFamily="34" charset="0"/>
                  <a:ea typeface="微软雅黑" panose="020B0503020204020204" pitchFamily="34" charset="-122"/>
                  <a:cs typeface="+mn-ea"/>
                  <a:sym typeface="Arial" panose="020B0604020202020204" pitchFamily="34" charset="0"/>
                </a:rPr>
                <a:t>---</a:t>
              </a:r>
              <a:r>
                <a:rPr lang="en-US" altLang="zh-CN" sz="2400" dirty="0" err="1" smtClean="0">
                  <a:solidFill>
                    <a:schemeClr val="tx1">
                      <a:lumMod val="85000"/>
                      <a:lumOff val="15000"/>
                    </a:schemeClr>
                  </a:solidFill>
                  <a:latin typeface="Arial" panose="020B0604020202020204" pitchFamily="34" charset="0"/>
                  <a:ea typeface="微软雅黑" panose="020B0503020204020204" pitchFamily="34" charset="-122"/>
                  <a:cs typeface="+mn-ea"/>
                  <a:sym typeface="Arial" panose="020B0604020202020204" pitchFamily="34" charset="0"/>
                </a:rPr>
                <a:t>AlvinZHANG</a:t>
              </a:r>
              <a:endParaRPr lang="en-US" altLang="zh-CN" sz="2400" dirty="0" smtClean="0">
                <a:solidFill>
                  <a:schemeClr val="tx1">
                    <a:lumMod val="85000"/>
                    <a:lumOff val="1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pic>
        <p:nvPicPr>
          <p:cNvPr id="2" name="图片 1" descr="GND-logo"/>
          <p:cNvPicPr>
            <a:picLocks noChangeAspect="1"/>
          </p:cNvPicPr>
          <p:nvPr/>
        </p:nvPicPr>
        <p:blipFill>
          <a:blip r:embed="rId3"/>
          <a:stretch>
            <a:fillRect/>
          </a:stretch>
        </p:blipFill>
        <p:spPr>
          <a:xfrm>
            <a:off x="8397240" y="2086610"/>
            <a:ext cx="1495425" cy="146685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0"/>
                                        </p:tgtEl>
                                        <p:attrNameLst>
                                          <p:attrName>ppt_y</p:attrName>
                                        </p:attrNameLst>
                                      </p:cBhvr>
                                      <p:tavLst>
                                        <p:tav tm="0">
                                          <p:val>
                                            <p:strVal val="#ppt_y"/>
                                          </p:val>
                                        </p:tav>
                                        <p:tav tm="100000">
                                          <p:val>
                                            <p:strVal val="#ppt_y"/>
                                          </p:val>
                                        </p:tav>
                                      </p:tavLst>
                                    </p:anim>
                                    <p:anim calcmode="lin" valueType="num">
                                      <p:cBhvr>
                                        <p:cTn id="9" dur="500" fill="hold"/>
                                        <p:tgtEl>
                                          <p:spTgt spid="20"/>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0"/>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0"/>
                                        </p:tgtEl>
                                      </p:cBhvr>
                                    </p:animEffect>
                                  </p:childTnLst>
                                </p:cTn>
                              </p:par>
                            </p:childTnLst>
                          </p:cTn>
                        </p:par>
                        <p:par>
                          <p:cTn id="12" fill="hold">
                            <p:stCondLst>
                              <p:cond delay="900"/>
                            </p:stCondLst>
                            <p:childTnLst>
                              <p:par>
                                <p:cTn id="13" presetID="26" presetClass="emph" presetSubtype="0" fill="hold" grpId="1" nodeType="afterEffect">
                                  <p:stCondLst>
                                    <p:cond delay="0"/>
                                  </p:stCondLst>
                                  <p:iterate type="lt">
                                    <p:tmPct val="0"/>
                                  </p:iterate>
                                  <p:childTnLst>
                                    <p:animEffect transition="out" filter="fade">
                                      <p:cBhvr>
                                        <p:cTn id="14" dur="500" tmFilter="0, 0; .2, .5; .8, .5; 1, 0"/>
                                        <p:tgtEl>
                                          <p:spTgt spid="20"/>
                                        </p:tgtEl>
                                      </p:cBhvr>
                                    </p:animEffect>
                                    <p:animScale>
                                      <p:cBhvr>
                                        <p:cTn id="15" dur="250" autoRev="1" fill="hold"/>
                                        <p:tgtEl>
                                          <p:spTgt spid="20"/>
                                        </p:tgtEl>
                                      </p:cBhvr>
                                      <p:by x="105000" y="105000"/>
                                    </p:animScale>
                                  </p:childTnLst>
                                </p:cTn>
                              </p:par>
                            </p:childTnLst>
                          </p:cTn>
                        </p:par>
                        <p:par>
                          <p:cTn id="16" fill="hold">
                            <p:stCondLst>
                              <p:cond delay="1400"/>
                            </p:stCondLst>
                            <p:childTnLst>
                              <p:par>
                                <p:cTn id="17" presetID="16" presetClass="entr" presetSubtype="21" fill="hold"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barn(inVertical)">
                                      <p:cBhvr>
                                        <p:cTn id="19" dur="500"/>
                                        <p:tgtEl>
                                          <p:spTgt spid="25"/>
                                        </p:tgtEl>
                                      </p:cBhvr>
                                    </p:animEffect>
                                  </p:childTnLst>
                                </p:cTn>
                              </p:par>
                            </p:childTnLst>
                          </p:cTn>
                        </p:par>
                        <p:par>
                          <p:cTn id="20" fill="hold">
                            <p:stCondLst>
                              <p:cond delay="1900"/>
                            </p:stCondLst>
                            <p:childTnLst>
                              <p:par>
                                <p:cTn id="21" presetID="41" presetClass="entr" presetSubtype="0" fill="hold" grpId="0" nodeType="afterEffect">
                                  <p:stCondLst>
                                    <p:cond delay="0"/>
                                  </p:stCondLst>
                                  <p:iterate type="lt">
                                    <p:tmPct val="10000"/>
                                  </p:iterate>
                                  <p:childTnLst>
                                    <p:set>
                                      <p:cBhvr>
                                        <p:cTn id="22" dur="1" fill="hold">
                                          <p:stCondLst>
                                            <p:cond delay="0"/>
                                          </p:stCondLst>
                                        </p:cTn>
                                        <p:tgtEl>
                                          <p:spTgt spid="19"/>
                                        </p:tgtEl>
                                        <p:attrNameLst>
                                          <p:attrName>style.visibility</p:attrName>
                                        </p:attrNameLst>
                                      </p:cBhvr>
                                      <p:to>
                                        <p:strVal val="visible"/>
                                      </p:to>
                                    </p:set>
                                    <p:anim calcmode="lin" valueType="num">
                                      <p:cBhvr>
                                        <p:cTn id="23"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24" dur="500" fill="hold"/>
                                        <p:tgtEl>
                                          <p:spTgt spid="19"/>
                                        </p:tgtEl>
                                        <p:attrNameLst>
                                          <p:attrName>ppt_y</p:attrName>
                                        </p:attrNameLst>
                                      </p:cBhvr>
                                      <p:tavLst>
                                        <p:tav tm="0">
                                          <p:val>
                                            <p:strVal val="#ppt_y"/>
                                          </p:val>
                                        </p:tav>
                                        <p:tav tm="100000">
                                          <p:val>
                                            <p:strVal val="#ppt_y"/>
                                          </p:val>
                                        </p:tav>
                                      </p:tavLst>
                                    </p:anim>
                                    <p:anim calcmode="lin" valueType="num">
                                      <p:cBhvr>
                                        <p:cTn id="25"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26"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27" dur="500" tmFilter="0,0; .5, 1; 1, 1"/>
                                        <p:tgtEl>
                                          <p:spTgt spid="19"/>
                                        </p:tgtEl>
                                      </p:cBhvr>
                                    </p:animEffect>
                                  </p:childTnLst>
                                </p:cTn>
                              </p:par>
                            </p:childTnLst>
                          </p:cTn>
                        </p:par>
                        <p:par>
                          <p:cTn id="28" fill="hold">
                            <p:stCondLst>
                              <p:cond delay="3150"/>
                            </p:stCondLst>
                            <p:childTnLst>
                              <p:par>
                                <p:cTn id="29" presetID="26" presetClass="emph" presetSubtype="0" fill="hold" grpId="1" nodeType="afterEffect">
                                  <p:stCondLst>
                                    <p:cond delay="0"/>
                                  </p:stCondLst>
                                  <p:iterate type="lt">
                                    <p:tmPct val="0"/>
                                  </p:iterate>
                                  <p:childTnLst>
                                    <p:animEffect transition="out" filter="fade">
                                      <p:cBhvr>
                                        <p:cTn id="30" dur="500" tmFilter="0, 0; .2, .5; .8, .5; 1, 0"/>
                                        <p:tgtEl>
                                          <p:spTgt spid="19"/>
                                        </p:tgtEl>
                                      </p:cBhvr>
                                    </p:animEffect>
                                    <p:animScale>
                                      <p:cBhvr>
                                        <p:cTn id="31" dur="250" autoRev="1" fill="hold"/>
                                        <p:tgtEl>
                                          <p:spTgt spid="19"/>
                                        </p:tgtEl>
                                      </p:cBhvr>
                                      <p:by x="105000" y="105000"/>
                                    </p:animScale>
                                  </p:childTnLst>
                                </p:cTn>
                              </p:par>
                            </p:childTnLst>
                          </p:cTn>
                        </p:par>
                        <p:par>
                          <p:cTn id="32" fill="hold">
                            <p:stCondLst>
                              <p:cond delay="3650"/>
                            </p:stCondLst>
                            <p:childTnLst>
                              <p:par>
                                <p:cTn id="33" presetID="14" presetClass="entr" presetSubtype="5" fill="hold" nodeType="after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randombar(vertical)">
                                      <p:cBhvr>
                                        <p:cTn id="35"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9" grpId="1"/>
      <p:bldP spid="20" grpId="0" bldLvl="0" animBg="1"/>
      <p:bldP spid="20" grpId="1"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 Placeholder 33"/>
          <p:cNvSpPr txBox="1"/>
          <p:nvPr/>
        </p:nvSpPr>
        <p:spPr>
          <a:xfrm>
            <a:off x="5384036" y="5394233"/>
            <a:ext cx="8514079" cy="1569660"/>
          </a:xfrm>
          <a:prstGeom prst="rect">
            <a:avLst/>
          </a:prstGeom>
          <a:noFill/>
        </p:spPr>
        <p:txBody>
          <a:bodyPr wrap="square" rtlCol="0">
            <a:spAutoFit/>
          </a:bodyPr>
          <a:lstStyle>
            <a:defPPr>
              <a:defRPr lang="en-US"/>
            </a:defPPr>
            <a:lvl1pPr defTabSz="1219200">
              <a:lnSpc>
                <a:spcPct val="100000"/>
              </a:lnSpc>
              <a:spcBef>
                <a:spcPct val="20000"/>
              </a:spcBef>
              <a:defRPr sz="2400" b="1">
                <a:solidFill>
                  <a:srgbClr val="54578E"/>
                </a:solidFill>
                <a:latin typeface="Arial" panose="020B0604020202020204" pitchFamily="34" charset="0"/>
                <a:ea typeface="微软雅黑" panose="020B0503020204020204" pitchFamily="34" charset="-122"/>
              </a:defRPr>
            </a:lvl1pPr>
          </a:lstStyle>
          <a:p>
            <a:pPr algn="ctr"/>
            <a:r>
              <a:rPr lang="en-US" altLang="zh-CN" sz="9600" dirty="0" err="1" smtClean="0">
                <a:solidFill>
                  <a:srgbClr val="525068"/>
                </a:solidFill>
                <a:cs typeface="+mn-ea"/>
                <a:sym typeface="+mn-lt"/>
              </a:rPr>
              <a:t>Pwm_project</a:t>
            </a:r>
            <a:endParaRPr lang="en-US" altLang="en-AU" sz="9600" dirty="0">
              <a:solidFill>
                <a:srgbClr val="525068"/>
              </a:solidFill>
              <a:latin typeface="+mn-lt"/>
              <a:ea typeface="+mn-ea"/>
              <a:cs typeface="+mn-ea"/>
              <a:sym typeface="+mn-lt"/>
            </a:endParaRPr>
          </a:p>
        </p:txBody>
      </p:sp>
      <p:sp>
        <p:nvSpPr>
          <p:cNvPr id="94" name="平行四边形 93"/>
          <p:cNvSpPr/>
          <p:nvPr/>
        </p:nvSpPr>
        <p:spPr>
          <a:xfrm>
            <a:off x="5154295" y="3147060"/>
            <a:ext cx="7981950" cy="1254125"/>
          </a:xfrm>
          <a:prstGeom prst="parallelogram">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平行四边形 94"/>
          <p:cNvSpPr/>
          <p:nvPr/>
        </p:nvSpPr>
        <p:spPr>
          <a:xfrm rot="480000">
            <a:off x="5701665" y="2943860"/>
            <a:ext cx="779780" cy="1972945"/>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平行四边形 95"/>
          <p:cNvSpPr/>
          <p:nvPr/>
        </p:nvSpPr>
        <p:spPr>
          <a:xfrm rot="600000">
            <a:off x="11649710" y="2927350"/>
            <a:ext cx="779780" cy="1972945"/>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文本框 96"/>
          <p:cNvSpPr txBox="1"/>
          <p:nvPr/>
        </p:nvSpPr>
        <p:spPr>
          <a:xfrm>
            <a:off x="6015993" y="3266290"/>
            <a:ext cx="6131045" cy="1015663"/>
          </a:xfrm>
          <a:prstGeom prst="rect">
            <a:avLst/>
          </a:prstGeom>
          <a:noFill/>
        </p:spPr>
        <p:txBody>
          <a:bodyPr wrap="square" rtlCol="0">
            <a:spAutoFit/>
          </a:bodyPr>
          <a:lstStyle/>
          <a:p>
            <a:pPr algn="ctr"/>
            <a:r>
              <a:rPr lang="zh-CN" altLang="en-US" sz="6000" dirty="0" smtClean="0">
                <a:solidFill>
                  <a:schemeClr val="bg1"/>
                </a:solidFill>
              </a:rPr>
              <a:t>标准库例程</a:t>
            </a:r>
            <a:endParaRPr lang="en-US" altLang="zh-CN" sz="6000" dirty="0">
              <a:solidFill>
                <a:schemeClr val="bg1"/>
              </a:solidFill>
            </a:endParaRPr>
          </a:p>
        </p:txBody>
      </p:sp>
      <p:grpSp>
        <p:nvGrpSpPr>
          <p:cNvPr id="25" name="Group 276"/>
          <p:cNvGrpSpPr/>
          <p:nvPr/>
        </p:nvGrpSpPr>
        <p:grpSpPr>
          <a:xfrm flipV="1">
            <a:off x="5568168" y="6981956"/>
            <a:ext cx="7026697" cy="323370"/>
            <a:chOff x="5071484" y="4559432"/>
            <a:chExt cx="1599308" cy="74272"/>
          </a:xfrm>
        </p:grpSpPr>
        <p:sp>
          <p:nvSpPr>
            <p:cNvPr id="26" name="Oval 268"/>
            <p:cNvSpPr/>
            <p:nvPr/>
          </p:nvSpPr>
          <p:spPr>
            <a:xfrm>
              <a:off x="5834002" y="4559432"/>
              <a:ext cx="74272" cy="74272"/>
            </a:xfrm>
            <a:prstGeom prst="ellipse">
              <a:avLst/>
            </a:prstGeom>
            <a:noFill/>
            <a:ln w="12700" cap="flat" cmpd="sng" algn="ctr">
              <a:solidFill>
                <a:sysClr val="window" lastClr="FFFFFF">
                  <a:lumMod val="85000"/>
                </a:sysClr>
              </a:solidFill>
              <a:prstDash val="solid"/>
            </a:ln>
            <a:effectLst/>
          </p:spPr>
          <p:txBody>
            <a:bodyPr rtlCol="0" anchor="ctr"/>
            <a:lstStyle/>
            <a:p>
              <a:pPr marL="0" marR="0" lvl="0" indent="0" algn="ctr" defTabSz="1371600" eaLnBrk="1" fontAlgn="auto" latinLnBrk="0" hangingPunct="1">
                <a:lnSpc>
                  <a:spcPct val="100000"/>
                </a:lnSpc>
                <a:spcBef>
                  <a:spcPts val="0"/>
                </a:spcBef>
                <a:spcAft>
                  <a:spcPts val="0"/>
                </a:spcAft>
                <a:buClrTx/>
                <a:buSzTx/>
                <a:buFontTx/>
                <a:buNone/>
                <a:defRPr/>
              </a:pPr>
              <a:endParaRPr kumimoji="0" lang="id-ID" sz="2025" b="0" i="0" u="none" strike="noStrike" kern="0" cap="none" spc="0" normalizeH="0" baseline="0" noProof="0" smtClean="0">
                <a:ln>
                  <a:noFill/>
                </a:ln>
                <a:solidFill>
                  <a:prstClr val="white"/>
                </a:solidFill>
                <a:effectLst/>
                <a:uLnTx/>
                <a:uFillTx/>
                <a:cs typeface="+mn-ea"/>
                <a:sym typeface="+mn-lt"/>
              </a:endParaRPr>
            </a:p>
          </p:txBody>
        </p:sp>
        <p:grpSp>
          <p:nvGrpSpPr>
            <p:cNvPr id="29" name="Group 275"/>
            <p:cNvGrpSpPr/>
            <p:nvPr/>
          </p:nvGrpSpPr>
          <p:grpSpPr>
            <a:xfrm>
              <a:off x="5071484" y="4596568"/>
              <a:ext cx="1599308" cy="0"/>
              <a:chOff x="5071484" y="4596568"/>
              <a:chExt cx="1599308" cy="0"/>
            </a:xfrm>
          </p:grpSpPr>
          <p:cxnSp>
            <p:nvCxnSpPr>
              <p:cNvPr id="34" name="Straight Connector 265"/>
              <p:cNvCxnSpPr>
                <a:endCxn id="26" idx="2"/>
              </p:cNvCxnSpPr>
              <p:nvPr/>
            </p:nvCxnSpPr>
            <p:spPr>
              <a:xfrm>
                <a:off x="5071484" y="4596568"/>
                <a:ext cx="762518" cy="0"/>
              </a:xfrm>
              <a:prstGeom prst="line">
                <a:avLst/>
              </a:prstGeom>
              <a:noFill/>
              <a:ln w="12700" cap="flat" cmpd="sng" algn="ctr">
                <a:solidFill>
                  <a:sysClr val="window" lastClr="FFFFFF">
                    <a:lumMod val="85000"/>
                  </a:sysClr>
                </a:solidFill>
                <a:prstDash val="solid"/>
              </a:ln>
              <a:effectLst/>
            </p:spPr>
          </p:cxnSp>
          <p:cxnSp>
            <p:nvCxnSpPr>
              <p:cNvPr id="41" name="Straight Connector 274"/>
              <p:cNvCxnSpPr/>
              <p:nvPr/>
            </p:nvCxnSpPr>
            <p:spPr>
              <a:xfrm>
                <a:off x="5906886" y="4596568"/>
                <a:ext cx="763906" cy="0"/>
              </a:xfrm>
              <a:prstGeom prst="line">
                <a:avLst/>
              </a:prstGeom>
              <a:noFill/>
              <a:ln w="12700" cap="flat" cmpd="sng" algn="ctr">
                <a:solidFill>
                  <a:sysClr val="window" lastClr="FFFFFF">
                    <a:lumMod val="85000"/>
                  </a:sysClr>
                </a:solidFill>
                <a:prstDash val="solid"/>
              </a:ln>
              <a:effectLst/>
            </p:spPr>
          </p:cxnSp>
        </p:gr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058"/>
          <p:cNvGrpSpPr/>
          <p:nvPr/>
        </p:nvGrpSpPr>
        <p:grpSpPr>
          <a:xfrm>
            <a:off x="454420" y="445988"/>
            <a:ext cx="574644" cy="574796"/>
            <a:chOff x="0" y="0"/>
            <a:chExt cx="766155" cy="766155"/>
          </a:xfrm>
        </p:grpSpPr>
        <p:sp>
          <p:nvSpPr>
            <p:cNvPr id="19" name="Shape 1056"/>
            <p:cNvSpPr/>
            <p:nvPr/>
          </p:nvSpPr>
          <p:spPr>
            <a:xfrm>
              <a:off x="-1" y="-1"/>
              <a:ext cx="766157" cy="76615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0" tIns="0" rIns="0" bIns="0" numCol="1" anchor="ctr">
              <a:noAutofit/>
            </a:bodyPr>
            <a:lstStyle/>
            <a:p>
              <a:pPr defTabSz="342265">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sz="4500">
                <a:cs typeface="+mn-ea"/>
                <a:sym typeface="+mn-lt"/>
              </a:endParaRPr>
            </a:p>
          </p:txBody>
        </p:sp>
        <p:sp>
          <p:nvSpPr>
            <p:cNvPr id="20" name="Shape 1057"/>
            <p:cNvSpPr/>
            <p:nvPr/>
          </p:nvSpPr>
          <p:spPr>
            <a:xfrm>
              <a:off x="261728" y="261739"/>
              <a:ext cx="242700" cy="242678"/>
            </a:xfrm>
            <a:custGeom>
              <a:avLst/>
              <a:gdLst/>
              <a:ahLst/>
              <a:cxnLst>
                <a:cxn ang="0">
                  <a:pos x="wd2" y="hd2"/>
                </a:cxn>
                <a:cxn ang="5400000">
                  <a:pos x="wd2" y="hd2"/>
                </a:cxn>
                <a:cxn ang="10800000">
                  <a:pos x="wd2" y="hd2"/>
                </a:cxn>
                <a:cxn ang="16200000">
                  <a:pos x="wd2" y="hd2"/>
                </a:cxn>
              </a:cxnLst>
              <a:rect l="0" t="0" r="r" b="b"/>
              <a:pathLst>
                <a:path w="21351" h="21352" extrusionOk="0">
                  <a:moveTo>
                    <a:pt x="5435" y="19433"/>
                  </a:moveTo>
                  <a:lnTo>
                    <a:pt x="3465" y="19857"/>
                  </a:lnTo>
                  <a:cubicBezTo>
                    <a:pt x="3276" y="19502"/>
                    <a:pt x="3046" y="19146"/>
                    <a:pt x="2628" y="18726"/>
                  </a:cubicBezTo>
                  <a:cubicBezTo>
                    <a:pt x="2208" y="18307"/>
                    <a:pt x="1853" y="18080"/>
                    <a:pt x="1497" y="17888"/>
                  </a:cubicBezTo>
                  <a:lnTo>
                    <a:pt x="1922" y="15919"/>
                  </a:lnTo>
                  <a:lnTo>
                    <a:pt x="2492" y="15350"/>
                  </a:lnTo>
                  <a:cubicBezTo>
                    <a:pt x="2492" y="15350"/>
                    <a:pt x="3563" y="15372"/>
                    <a:pt x="4774" y="16583"/>
                  </a:cubicBezTo>
                  <a:cubicBezTo>
                    <a:pt x="5983" y="17791"/>
                    <a:pt x="6006" y="18865"/>
                    <a:pt x="6006" y="18865"/>
                  </a:cubicBezTo>
                  <a:cubicBezTo>
                    <a:pt x="6006" y="18865"/>
                    <a:pt x="5435" y="19433"/>
                    <a:pt x="5435" y="19433"/>
                  </a:cubicBezTo>
                  <a:close/>
                  <a:moveTo>
                    <a:pt x="19848" y="1503"/>
                  </a:moveTo>
                  <a:cubicBezTo>
                    <a:pt x="18099" y="-248"/>
                    <a:pt x="16785" y="14"/>
                    <a:pt x="16785" y="14"/>
                  </a:cubicBezTo>
                  <a:lnTo>
                    <a:pt x="9443" y="7357"/>
                  </a:lnTo>
                  <a:lnTo>
                    <a:pt x="1225" y="15574"/>
                  </a:lnTo>
                  <a:lnTo>
                    <a:pt x="0" y="21352"/>
                  </a:lnTo>
                  <a:lnTo>
                    <a:pt x="5778" y="20126"/>
                  </a:lnTo>
                  <a:lnTo>
                    <a:pt x="13996" y="11911"/>
                  </a:lnTo>
                  <a:lnTo>
                    <a:pt x="21338" y="4569"/>
                  </a:lnTo>
                  <a:cubicBezTo>
                    <a:pt x="21337" y="4569"/>
                    <a:pt x="21600" y="3255"/>
                    <a:pt x="19848" y="1503"/>
                  </a:cubicBezTo>
                  <a:close/>
                </a:path>
              </a:pathLst>
            </a:custGeom>
            <a:solidFill>
              <a:srgbClr val="FFFFFF"/>
            </a:solidFill>
            <a:ln w="12700" cap="flat">
              <a:noFill/>
              <a:miter lim="400000"/>
            </a:ln>
            <a:effectLst/>
          </p:spPr>
          <p:txBody>
            <a:bodyPr wrap="square" lIns="65504" tIns="65504" rIns="65504" bIns="65504" numCol="1" anchor="ctr">
              <a:noAutofit/>
            </a:bodyPr>
            <a:lstStyle/>
            <a:p>
              <a:pPr defTabSz="342265">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sz="4500">
                <a:cs typeface="+mn-ea"/>
                <a:sym typeface="+mn-lt"/>
              </a:endParaRPr>
            </a:p>
          </p:txBody>
        </p:sp>
      </p:grpSp>
      <p:sp>
        <p:nvSpPr>
          <p:cNvPr id="5" name="文本框 4"/>
          <p:cNvSpPr txBox="1"/>
          <p:nvPr/>
        </p:nvSpPr>
        <p:spPr>
          <a:xfrm>
            <a:off x="1218565" y="445770"/>
            <a:ext cx="5510212" cy="584775"/>
          </a:xfrm>
          <a:prstGeom prst="rect">
            <a:avLst/>
          </a:prstGeom>
          <a:noFill/>
        </p:spPr>
        <p:txBody>
          <a:bodyPr wrap="square" rtlCol="0">
            <a:spAutoFit/>
          </a:bodyPr>
          <a:lstStyle/>
          <a:p>
            <a:r>
              <a:rPr lang="en-US" altLang="zh-CN" sz="3200" b="1" dirty="0" smtClean="0">
                <a:solidFill>
                  <a:srgbClr val="525068"/>
                </a:solidFill>
                <a:cs typeface="+mn-ea"/>
              </a:rPr>
              <a:t>PWM</a:t>
            </a:r>
            <a:r>
              <a:rPr lang="zh-CN" altLang="en-US" sz="3200" b="1" dirty="0" smtClean="0">
                <a:solidFill>
                  <a:srgbClr val="525068"/>
                </a:solidFill>
                <a:cs typeface="+mn-ea"/>
              </a:rPr>
              <a:t>简介</a:t>
            </a:r>
            <a:endParaRPr lang="zh-CN" altLang="en-US" sz="3200" b="1" dirty="0">
              <a:solidFill>
                <a:srgbClr val="525068"/>
              </a:solidFill>
              <a:cs typeface="+mn-ea"/>
            </a:endParaRPr>
          </a:p>
        </p:txBody>
      </p:sp>
      <p:sp>
        <p:nvSpPr>
          <p:cNvPr id="2" name="矩形 1"/>
          <p:cNvSpPr/>
          <p:nvPr/>
        </p:nvSpPr>
        <p:spPr>
          <a:xfrm>
            <a:off x="1261717" y="1400671"/>
            <a:ext cx="15948766" cy="1754326"/>
          </a:xfrm>
          <a:prstGeom prst="rect">
            <a:avLst/>
          </a:prstGeom>
        </p:spPr>
        <p:txBody>
          <a:bodyPr wrap="square">
            <a:spAutoFit/>
          </a:bodyPr>
          <a:lstStyle/>
          <a:p>
            <a:r>
              <a:rPr lang="zh-CN" altLang="en-US" dirty="0"/>
              <a:t>脉冲宽度调制</a:t>
            </a:r>
            <a:r>
              <a:rPr lang="en-US" altLang="zh-CN" dirty="0"/>
              <a:t>(PWM)</a:t>
            </a:r>
            <a:r>
              <a:rPr lang="zh-CN" altLang="en-US" dirty="0"/>
              <a:t>，是英文“</a:t>
            </a:r>
            <a:r>
              <a:rPr lang="en-US" altLang="zh-CN" dirty="0"/>
              <a:t>Pulse Width Modulation”</a:t>
            </a:r>
            <a:r>
              <a:rPr lang="zh-CN" altLang="en-US" dirty="0"/>
              <a:t>的缩写，简称脉宽调制，是利用微处理器的数字输出来对模拟电路进行控制的一种非常有效的技术，广泛应用在从测量、通信到功率控制与变换的许多领域中。</a:t>
            </a:r>
          </a:p>
        </p:txBody>
      </p:sp>
      <p:grpSp>
        <p:nvGrpSpPr>
          <p:cNvPr id="10" name="Group 1058"/>
          <p:cNvGrpSpPr/>
          <p:nvPr/>
        </p:nvGrpSpPr>
        <p:grpSpPr>
          <a:xfrm>
            <a:off x="461873" y="3610897"/>
            <a:ext cx="574644" cy="574796"/>
            <a:chOff x="0" y="0"/>
            <a:chExt cx="766155" cy="766155"/>
          </a:xfrm>
        </p:grpSpPr>
        <p:sp>
          <p:nvSpPr>
            <p:cNvPr id="11" name="Shape 1056"/>
            <p:cNvSpPr/>
            <p:nvPr/>
          </p:nvSpPr>
          <p:spPr>
            <a:xfrm>
              <a:off x="-1" y="-1"/>
              <a:ext cx="766157" cy="76615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0" tIns="0" rIns="0" bIns="0" numCol="1" anchor="ctr">
              <a:noAutofit/>
            </a:bodyPr>
            <a:lstStyle/>
            <a:p>
              <a:pPr defTabSz="342265">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sz="4500">
                <a:cs typeface="+mn-ea"/>
                <a:sym typeface="+mn-lt"/>
              </a:endParaRPr>
            </a:p>
          </p:txBody>
        </p:sp>
        <p:sp>
          <p:nvSpPr>
            <p:cNvPr id="12" name="Shape 1057"/>
            <p:cNvSpPr/>
            <p:nvPr/>
          </p:nvSpPr>
          <p:spPr>
            <a:xfrm>
              <a:off x="261728" y="261739"/>
              <a:ext cx="242700" cy="242678"/>
            </a:xfrm>
            <a:custGeom>
              <a:avLst/>
              <a:gdLst/>
              <a:ahLst/>
              <a:cxnLst>
                <a:cxn ang="0">
                  <a:pos x="wd2" y="hd2"/>
                </a:cxn>
                <a:cxn ang="5400000">
                  <a:pos x="wd2" y="hd2"/>
                </a:cxn>
                <a:cxn ang="10800000">
                  <a:pos x="wd2" y="hd2"/>
                </a:cxn>
                <a:cxn ang="16200000">
                  <a:pos x="wd2" y="hd2"/>
                </a:cxn>
              </a:cxnLst>
              <a:rect l="0" t="0" r="r" b="b"/>
              <a:pathLst>
                <a:path w="21351" h="21352" extrusionOk="0">
                  <a:moveTo>
                    <a:pt x="5435" y="19433"/>
                  </a:moveTo>
                  <a:lnTo>
                    <a:pt x="3465" y="19857"/>
                  </a:lnTo>
                  <a:cubicBezTo>
                    <a:pt x="3276" y="19502"/>
                    <a:pt x="3046" y="19146"/>
                    <a:pt x="2628" y="18726"/>
                  </a:cubicBezTo>
                  <a:cubicBezTo>
                    <a:pt x="2208" y="18307"/>
                    <a:pt x="1853" y="18080"/>
                    <a:pt x="1497" y="17888"/>
                  </a:cubicBezTo>
                  <a:lnTo>
                    <a:pt x="1922" y="15919"/>
                  </a:lnTo>
                  <a:lnTo>
                    <a:pt x="2492" y="15350"/>
                  </a:lnTo>
                  <a:cubicBezTo>
                    <a:pt x="2492" y="15350"/>
                    <a:pt x="3563" y="15372"/>
                    <a:pt x="4774" y="16583"/>
                  </a:cubicBezTo>
                  <a:cubicBezTo>
                    <a:pt x="5983" y="17791"/>
                    <a:pt x="6006" y="18865"/>
                    <a:pt x="6006" y="18865"/>
                  </a:cubicBezTo>
                  <a:cubicBezTo>
                    <a:pt x="6006" y="18865"/>
                    <a:pt x="5435" y="19433"/>
                    <a:pt x="5435" y="19433"/>
                  </a:cubicBezTo>
                  <a:close/>
                  <a:moveTo>
                    <a:pt x="19848" y="1503"/>
                  </a:moveTo>
                  <a:cubicBezTo>
                    <a:pt x="18099" y="-248"/>
                    <a:pt x="16785" y="14"/>
                    <a:pt x="16785" y="14"/>
                  </a:cubicBezTo>
                  <a:lnTo>
                    <a:pt x="9443" y="7357"/>
                  </a:lnTo>
                  <a:lnTo>
                    <a:pt x="1225" y="15574"/>
                  </a:lnTo>
                  <a:lnTo>
                    <a:pt x="0" y="21352"/>
                  </a:lnTo>
                  <a:lnTo>
                    <a:pt x="5778" y="20126"/>
                  </a:lnTo>
                  <a:lnTo>
                    <a:pt x="13996" y="11911"/>
                  </a:lnTo>
                  <a:lnTo>
                    <a:pt x="21338" y="4569"/>
                  </a:lnTo>
                  <a:cubicBezTo>
                    <a:pt x="21337" y="4569"/>
                    <a:pt x="21600" y="3255"/>
                    <a:pt x="19848" y="1503"/>
                  </a:cubicBezTo>
                  <a:close/>
                </a:path>
              </a:pathLst>
            </a:custGeom>
            <a:solidFill>
              <a:srgbClr val="FFFFFF"/>
            </a:solidFill>
            <a:ln w="12700" cap="flat">
              <a:noFill/>
              <a:miter lim="400000"/>
            </a:ln>
            <a:effectLst/>
          </p:spPr>
          <p:txBody>
            <a:bodyPr wrap="square" lIns="65504" tIns="65504" rIns="65504" bIns="65504" numCol="1" anchor="ctr">
              <a:noAutofit/>
            </a:bodyPr>
            <a:lstStyle/>
            <a:p>
              <a:pPr defTabSz="342265">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sz="4500">
                <a:cs typeface="+mn-ea"/>
                <a:sym typeface="+mn-lt"/>
              </a:endParaRPr>
            </a:p>
          </p:txBody>
        </p:sp>
      </p:grpSp>
      <p:sp>
        <p:nvSpPr>
          <p:cNvPr id="3" name="TextBox 2"/>
          <p:cNvSpPr txBox="1"/>
          <p:nvPr/>
        </p:nvSpPr>
        <p:spPr>
          <a:xfrm>
            <a:off x="1261717" y="3610897"/>
            <a:ext cx="2905347" cy="584775"/>
          </a:xfrm>
          <a:prstGeom prst="rect">
            <a:avLst/>
          </a:prstGeom>
          <a:noFill/>
        </p:spPr>
        <p:txBody>
          <a:bodyPr wrap="none" rtlCol="0">
            <a:spAutoFit/>
          </a:bodyPr>
          <a:lstStyle/>
          <a:p>
            <a:r>
              <a:rPr lang="en-US" altLang="zh-CN" sz="3200" dirty="0" smtClean="0">
                <a:latin typeface="+mn-ea"/>
              </a:rPr>
              <a:t>PWM</a:t>
            </a:r>
            <a:r>
              <a:rPr lang="zh-CN" altLang="en-US" sz="3200" dirty="0" smtClean="0">
                <a:latin typeface="+mn-ea"/>
              </a:rPr>
              <a:t>工作过程</a:t>
            </a:r>
            <a:endParaRPr lang="zh-CN" altLang="en-US" sz="3200" dirty="0">
              <a:latin typeface="+mn-ea"/>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3161"/>
          <a:stretch/>
        </p:blipFill>
        <p:spPr bwMode="auto">
          <a:xfrm>
            <a:off x="832759" y="4425007"/>
            <a:ext cx="6483421" cy="3688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7317767" y="5115222"/>
            <a:ext cx="9892715" cy="2308324"/>
          </a:xfrm>
          <a:prstGeom prst="rect">
            <a:avLst/>
          </a:prstGeom>
        </p:spPr>
        <p:txBody>
          <a:bodyPr wrap="square">
            <a:spAutoFit/>
          </a:bodyPr>
          <a:lstStyle/>
          <a:p>
            <a:r>
              <a:rPr lang="zh-CN" altLang="en-US" dirty="0"/>
              <a:t>每个定时器有四个通道</a:t>
            </a:r>
            <a:r>
              <a:rPr lang="en-US" altLang="zh-CN" dirty="0"/>
              <a:t>,</a:t>
            </a:r>
            <a:r>
              <a:rPr lang="zh-CN" altLang="en-US" dirty="0"/>
              <a:t>每一个通道都有一个捕获比较寄存器</a:t>
            </a:r>
            <a:r>
              <a:rPr lang="en-US" altLang="zh-CN" dirty="0"/>
              <a:t>, </a:t>
            </a:r>
            <a:r>
              <a:rPr lang="zh-CN" altLang="en-US" dirty="0"/>
              <a:t/>
            </a:r>
            <a:br>
              <a:rPr lang="zh-CN" altLang="en-US" dirty="0"/>
            </a:br>
            <a:r>
              <a:rPr lang="zh-CN" altLang="en-US" dirty="0"/>
              <a:t>将寄存器值和计数器值比较</a:t>
            </a:r>
            <a:r>
              <a:rPr lang="en-US" altLang="zh-CN" dirty="0"/>
              <a:t>,</a:t>
            </a:r>
            <a:r>
              <a:rPr lang="zh-CN" altLang="en-US" dirty="0"/>
              <a:t>通过比较结果输出高低电平</a:t>
            </a:r>
            <a:r>
              <a:rPr lang="en-US" altLang="zh-CN" dirty="0"/>
              <a:t>,</a:t>
            </a:r>
            <a:r>
              <a:rPr lang="zh-CN" altLang="en-US" dirty="0"/>
              <a:t>实现</a:t>
            </a:r>
            <a:r>
              <a:rPr lang="en-US" altLang="zh-CN" dirty="0"/>
              <a:t>PWM</a:t>
            </a:r>
            <a:r>
              <a:rPr lang="zh-CN" altLang="en-US" dirty="0"/>
              <a:t>信号</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indefinite" fill="hold"/>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0"/>
                            </p:stCondLst>
                            <p:childTnLst>
                              <p:par>
                                <p:cTn id="9" presetID="10" presetClass="entr" presetSubtype="0" fill="hold" grpId="0" nodeType="afterEffect">
                                  <p:stCondLst>
                                    <p:cond delay="0"/>
                                  </p:stCondLst>
                                  <p:childTnLst>
                                    <p:set>
                                      <p:cBhvr>
                                        <p:cTn id="10" dur="indefinite" fill="hold"/>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ldLvl="0" animBg="1" advAuto="0"/>
      <p:bldP spid="10" grpId="0" bldLvl="0"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1058"/>
          <p:cNvGrpSpPr/>
          <p:nvPr/>
        </p:nvGrpSpPr>
        <p:grpSpPr>
          <a:xfrm>
            <a:off x="454420" y="445988"/>
            <a:ext cx="574644" cy="574796"/>
            <a:chOff x="0" y="0"/>
            <a:chExt cx="766155" cy="766155"/>
          </a:xfrm>
        </p:grpSpPr>
        <p:sp>
          <p:nvSpPr>
            <p:cNvPr id="7" name="Shape 1056"/>
            <p:cNvSpPr/>
            <p:nvPr/>
          </p:nvSpPr>
          <p:spPr>
            <a:xfrm>
              <a:off x="-1" y="-1"/>
              <a:ext cx="766157" cy="76615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0" tIns="0" rIns="0" bIns="0" numCol="1" anchor="ctr">
              <a:noAutofit/>
            </a:bodyPr>
            <a:lstStyle/>
            <a:p>
              <a:pPr defTabSz="342265">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sz="4500">
                <a:cs typeface="+mn-ea"/>
                <a:sym typeface="+mn-lt"/>
              </a:endParaRPr>
            </a:p>
          </p:txBody>
        </p:sp>
        <p:sp>
          <p:nvSpPr>
            <p:cNvPr id="8" name="Shape 1057"/>
            <p:cNvSpPr/>
            <p:nvPr/>
          </p:nvSpPr>
          <p:spPr>
            <a:xfrm>
              <a:off x="261728" y="261739"/>
              <a:ext cx="242700" cy="242678"/>
            </a:xfrm>
            <a:custGeom>
              <a:avLst/>
              <a:gdLst/>
              <a:ahLst/>
              <a:cxnLst>
                <a:cxn ang="0">
                  <a:pos x="wd2" y="hd2"/>
                </a:cxn>
                <a:cxn ang="5400000">
                  <a:pos x="wd2" y="hd2"/>
                </a:cxn>
                <a:cxn ang="10800000">
                  <a:pos x="wd2" y="hd2"/>
                </a:cxn>
                <a:cxn ang="16200000">
                  <a:pos x="wd2" y="hd2"/>
                </a:cxn>
              </a:cxnLst>
              <a:rect l="0" t="0" r="r" b="b"/>
              <a:pathLst>
                <a:path w="21351" h="21352" extrusionOk="0">
                  <a:moveTo>
                    <a:pt x="5435" y="19433"/>
                  </a:moveTo>
                  <a:lnTo>
                    <a:pt x="3465" y="19857"/>
                  </a:lnTo>
                  <a:cubicBezTo>
                    <a:pt x="3276" y="19502"/>
                    <a:pt x="3046" y="19146"/>
                    <a:pt x="2628" y="18726"/>
                  </a:cubicBezTo>
                  <a:cubicBezTo>
                    <a:pt x="2208" y="18307"/>
                    <a:pt x="1853" y="18080"/>
                    <a:pt x="1497" y="17888"/>
                  </a:cubicBezTo>
                  <a:lnTo>
                    <a:pt x="1922" y="15919"/>
                  </a:lnTo>
                  <a:lnTo>
                    <a:pt x="2492" y="15350"/>
                  </a:lnTo>
                  <a:cubicBezTo>
                    <a:pt x="2492" y="15350"/>
                    <a:pt x="3563" y="15372"/>
                    <a:pt x="4774" y="16583"/>
                  </a:cubicBezTo>
                  <a:cubicBezTo>
                    <a:pt x="5983" y="17791"/>
                    <a:pt x="6006" y="18865"/>
                    <a:pt x="6006" y="18865"/>
                  </a:cubicBezTo>
                  <a:cubicBezTo>
                    <a:pt x="6006" y="18865"/>
                    <a:pt x="5435" y="19433"/>
                    <a:pt x="5435" y="19433"/>
                  </a:cubicBezTo>
                  <a:close/>
                  <a:moveTo>
                    <a:pt x="19848" y="1503"/>
                  </a:moveTo>
                  <a:cubicBezTo>
                    <a:pt x="18099" y="-248"/>
                    <a:pt x="16785" y="14"/>
                    <a:pt x="16785" y="14"/>
                  </a:cubicBezTo>
                  <a:lnTo>
                    <a:pt x="9443" y="7357"/>
                  </a:lnTo>
                  <a:lnTo>
                    <a:pt x="1225" y="15574"/>
                  </a:lnTo>
                  <a:lnTo>
                    <a:pt x="0" y="21352"/>
                  </a:lnTo>
                  <a:lnTo>
                    <a:pt x="5778" y="20126"/>
                  </a:lnTo>
                  <a:lnTo>
                    <a:pt x="13996" y="11911"/>
                  </a:lnTo>
                  <a:lnTo>
                    <a:pt x="21338" y="4569"/>
                  </a:lnTo>
                  <a:cubicBezTo>
                    <a:pt x="21337" y="4569"/>
                    <a:pt x="21600" y="3255"/>
                    <a:pt x="19848" y="1503"/>
                  </a:cubicBezTo>
                  <a:close/>
                </a:path>
              </a:pathLst>
            </a:custGeom>
            <a:solidFill>
              <a:srgbClr val="FFFFFF"/>
            </a:solidFill>
            <a:ln w="12700" cap="flat">
              <a:noFill/>
              <a:miter lim="400000"/>
            </a:ln>
            <a:effectLst/>
          </p:spPr>
          <p:txBody>
            <a:bodyPr wrap="square" lIns="65504" tIns="65504" rIns="65504" bIns="65504" numCol="1" anchor="ctr">
              <a:noAutofit/>
            </a:bodyPr>
            <a:lstStyle/>
            <a:p>
              <a:pPr defTabSz="342265">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sz="4500">
                <a:cs typeface="+mn-ea"/>
                <a:sym typeface="+mn-lt"/>
              </a:endParaRPr>
            </a:p>
          </p:txBody>
        </p:sp>
      </p:grpSp>
      <p:sp>
        <p:nvSpPr>
          <p:cNvPr id="9" name="TextBox 8"/>
          <p:cNvSpPr txBox="1"/>
          <p:nvPr/>
        </p:nvSpPr>
        <p:spPr>
          <a:xfrm>
            <a:off x="1373951" y="410220"/>
            <a:ext cx="3595172" cy="646331"/>
          </a:xfrm>
          <a:prstGeom prst="rect">
            <a:avLst/>
          </a:prstGeom>
          <a:noFill/>
        </p:spPr>
        <p:txBody>
          <a:bodyPr wrap="square" rtlCol="0">
            <a:spAutoFit/>
          </a:bodyPr>
          <a:lstStyle/>
          <a:p>
            <a:r>
              <a:rPr lang="en-US" altLang="zh-CN" dirty="0" smtClean="0"/>
              <a:t>PWM</a:t>
            </a:r>
            <a:r>
              <a:rPr lang="zh-CN" altLang="en-US" dirty="0" smtClean="0"/>
              <a:t>工作过程</a:t>
            </a:r>
            <a:endParaRPr lang="zh-CN" altLang="en-US" dirty="0"/>
          </a:p>
        </p:txBody>
      </p:sp>
      <p:sp>
        <p:nvSpPr>
          <p:cNvPr id="2" name="矩形 1"/>
          <p:cNvSpPr/>
          <p:nvPr/>
        </p:nvSpPr>
        <p:spPr>
          <a:xfrm>
            <a:off x="650725" y="1328663"/>
            <a:ext cx="17207830" cy="5632311"/>
          </a:xfrm>
          <a:prstGeom prst="rect">
            <a:avLst/>
          </a:prstGeom>
        </p:spPr>
        <p:txBody>
          <a:bodyPr wrap="square">
            <a:spAutoFit/>
          </a:bodyPr>
          <a:lstStyle/>
          <a:p>
            <a:r>
              <a:rPr lang="zh-CN" altLang="en-US" dirty="0" smtClean="0"/>
              <a:t>如上图</a:t>
            </a:r>
            <a:r>
              <a:rPr lang="zh-CN" altLang="en-US" dirty="0"/>
              <a:t>为向上</a:t>
            </a:r>
            <a:r>
              <a:rPr lang="zh-CN" altLang="en-US" dirty="0" smtClean="0"/>
              <a:t>计数</a:t>
            </a:r>
            <a:r>
              <a:rPr lang="zh-CN" altLang="en-US" dirty="0"/>
              <a:t>，</a:t>
            </a:r>
            <a:r>
              <a:rPr lang="zh-CN" altLang="en-US" dirty="0" smtClean="0"/>
              <a:t>定时</a:t>
            </a:r>
            <a:r>
              <a:rPr lang="zh-CN" altLang="en-US" dirty="0"/>
              <a:t>器重装载值为</a:t>
            </a:r>
            <a:r>
              <a:rPr lang="en-US" altLang="zh-CN" dirty="0"/>
              <a:t>ARR,</a:t>
            </a:r>
            <a:r>
              <a:rPr lang="zh-CN" altLang="en-US" dirty="0"/>
              <a:t>比较值</a:t>
            </a:r>
            <a:r>
              <a:rPr lang="en-US" altLang="zh-CN" dirty="0" err="1" smtClean="0"/>
              <a:t>CCRx</a:t>
            </a:r>
            <a:r>
              <a:rPr lang="zh-CN" altLang="en-US" dirty="0"/>
              <a:t>。</a:t>
            </a:r>
            <a:r>
              <a:rPr lang="en-US" altLang="zh-CN" dirty="0" smtClean="0"/>
              <a:t>t</a:t>
            </a:r>
            <a:r>
              <a:rPr lang="zh-CN" altLang="en-US" dirty="0"/>
              <a:t>时刻对计数器值和比较值进行比较 ，</a:t>
            </a:r>
            <a:r>
              <a:rPr lang="zh-CN" altLang="en-US" dirty="0" smtClean="0"/>
              <a:t>如果</a:t>
            </a:r>
            <a:r>
              <a:rPr lang="zh-CN" altLang="en-US" dirty="0"/>
              <a:t>计数器值小于</a:t>
            </a:r>
            <a:r>
              <a:rPr lang="en-US" altLang="zh-CN" dirty="0" err="1"/>
              <a:t>CCRx</a:t>
            </a:r>
            <a:r>
              <a:rPr lang="zh-CN" altLang="en-US" dirty="0"/>
              <a:t>值</a:t>
            </a:r>
            <a:r>
              <a:rPr lang="en-US" altLang="zh-CN" dirty="0"/>
              <a:t>,</a:t>
            </a:r>
            <a:r>
              <a:rPr lang="zh-CN" altLang="en-US" dirty="0"/>
              <a:t>输出低</a:t>
            </a:r>
            <a:r>
              <a:rPr lang="zh-CN" altLang="en-US" dirty="0" smtClean="0"/>
              <a:t>电平，如果</a:t>
            </a:r>
            <a:r>
              <a:rPr lang="zh-CN" altLang="en-US" dirty="0"/>
              <a:t>计数器值大于</a:t>
            </a:r>
            <a:r>
              <a:rPr lang="en-US" altLang="zh-CN" dirty="0" err="1"/>
              <a:t>CCRx</a:t>
            </a:r>
            <a:r>
              <a:rPr lang="zh-CN" altLang="en-US" dirty="0"/>
              <a:t>值</a:t>
            </a:r>
            <a:r>
              <a:rPr lang="en-US" altLang="zh-CN" dirty="0"/>
              <a:t>,</a:t>
            </a:r>
            <a:r>
              <a:rPr lang="zh-CN" altLang="en-US" dirty="0"/>
              <a:t>输出高</a:t>
            </a:r>
            <a:r>
              <a:rPr lang="zh-CN" altLang="en-US" dirty="0" smtClean="0"/>
              <a:t>电平。</a:t>
            </a:r>
            <a:endParaRPr lang="en-US" altLang="zh-CN" dirty="0" smtClean="0"/>
          </a:p>
          <a:p>
            <a:r>
              <a:rPr lang="zh-CN" altLang="en-US" dirty="0" smtClean="0"/>
              <a:t> </a:t>
            </a:r>
            <a:r>
              <a:rPr lang="en-US" altLang="zh-CN" dirty="0"/>
              <a:t>PWM</a:t>
            </a:r>
            <a:r>
              <a:rPr lang="zh-CN" altLang="en-US" dirty="0"/>
              <a:t>的一个</a:t>
            </a:r>
            <a:r>
              <a:rPr lang="zh-CN" altLang="en-US" dirty="0" smtClean="0"/>
              <a:t>周期，定时器</a:t>
            </a:r>
            <a:r>
              <a:rPr lang="zh-CN" altLang="en-US" dirty="0"/>
              <a:t>从</a:t>
            </a:r>
            <a:r>
              <a:rPr lang="en-US" altLang="zh-CN" dirty="0"/>
              <a:t>0</a:t>
            </a:r>
            <a:r>
              <a:rPr lang="zh-CN" altLang="en-US" dirty="0"/>
              <a:t>开始向上计数 </a:t>
            </a:r>
            <a:r>
              <a:rPr lang="zh-CN" altLang="en-US" dirty="0" smtClean="0"/>
              <a:t>，当</a:t>
            </a:r>
            <a:r>
              <a:rPr lang="en-US" altLang="zh-CN" dirty="0"/>
              <a:t>0-t1</a:t>
            </a:r>
            <a:r>
              <a:rPr lang="zh-CN" altLang="en-US" dirty="0"/>
              <a:t>段</a:t>
            </a:r>
            <a:r>
              <a:rPr lang="en-US" altLang="zh-CN" dirty="0"/>
              <a:t>,</a:t>
            </a:r>
            <a:r>
              <a:rPr lang="zh-CN" altLang="en-US" dirty="0"/>
              <a:t>定时器计数器</a:t>
            </a:r>
            <a:r>
              <a:rPr lang="en-US" altLang="zh-CN" dirty="0" err="1"/>
              <a:t>TIMx_CNT</a:t>
            </a:r>
            <a:r>
              <a:rPr lang="zh-CN" altLang="en-US" dirty="0"/>
              <a:t>值小于</a:t>
            </a:r>
            <a:r>
              <a:rPr lang="en-US" altLang="zh-CN" dirty="0" err="1"/>
              <a:t>CCRx</a:t>
            </a:r>
            <a:r>
              <a:rPr lang="zh-CN" altLang="en-US" dirty="0"/>
              <a:t>值</a:t>
            </a:r>
            <a:r>
              <a:rPr lang="en-US" altLang="zh-CN" dirty="0"/>
              <a:t>,</a:t>
            </a:r>
            <a:r>
              <a:rPr lang="zh-CN" altLang="en-US" dirty="0"/>
              <a:t>输出低</a:t>
            </a:r>
            <a:r>
              <a:rPr lang="zh-CN" altLang="en-US" dirty="0" smtClean="0"/>
              <a:t>电平，</a:t>
            </a:r>
            <a:r>
              <a:rPr lang="en-US" altLang="zh-CN" dirty="0" smtClean="0"/>
              <a:t>t1-t2</a:t>
            </a:r>
            <a:r>
              <a:rPr lang="zh-CN" altLang="en-US" dirty="0"/>
              <a:t>段</a:t>
            </a:r>
            <a:r>
              <a:rPr lang="en-US" altLang="zh-CN" dirty="0"/>
              <a:t>,</a:t>
            </a:r>
            <a:r>
              <a:rPr lang="zh-CN" altLang="en-US" dirty="0"/>
              <a:t>定时器计数器</a:t>
            </a:r>
            <a:r>
              <a:rPr lang="en-US" altLang="zh-CN" dirty="0" err="1"/>
              <a:t>TIMx_CNT</a:t>
            </a:r>
            <a:r>
              <a:rPr lang="zh-CN" altLang="en-US" dirty="0"/>
              <a:t>值大于</a:t>
            </a:r>
            <a:r>
              <a:rPr lang="en-US" altLang="zh-CN" dirty="0" err="1"/>
              <a:t>CCRx</a:t>
            </a:r>
            <a:r>
              <a:rPr lang="zh-CN" altLang="en-US" dirty="0"/>
              <a:t>值</a:t>
            </a:r>
            <a:r>
              <a:rPr lang="en-US" altLang="zh-CN" dirty="0"/>
              <a:t>,</a:t>
            </a:r>
            <a:r>
              <a:rPr lang="zh-CN" altLang="en-US" dirty="0"/>
              <a:t>输出高</a:t>
            </a:r>
            <a:r>
              <a:rPr lang="zh-CN" altLang="en-US" dirty="0" smtClean="0"/>
              <a:t>电平。当</a:t>
            </a:r>
            <a:r>
              <a:rPr lang="en-US" altLang="zh-CN" dirty="0" err="1"/>
              <a:t>TIMx_CNT</a:t>
            </a:r>
            <a:r>
              <a:rPr lang="zh-CN" altLang="en-US" dirty="0"/>
              <a:t>值达到</a:t>
            </a:r>
            <a:r>
              <a:rPr lang="en-US" altLang="zh-CN" dirty="0"/>
              <a:t>ARR</a:t>
            </a:r>
            <a:r>
              <a:rPr lang="zh-CN" altLang="en-US" dirty="0"/>
              <a:t>时</a:t>
            </a:r>
            <a:r>
              <a:rPr lang="en-US" altLang="zh-CN" dirty="0"/>
              <a:t>,</a:t>
            </a:r>
            <a:r>
              <a:rPr lang="zh-CN" altLang="en-US" dirty="0"/>
              <a:t>定时器溢出</a:t>
            </a:r>
            <a:r>
              <a:rPr lang="en-US" altLang="zh-CN" dirty="0"/>
              <a:t>,</a:t>
            </a:r>
            <a:r>
              <a:rPr lang="zh-CN" altLang="en-US" dirty="0"/>
              <a:t>重新向上计数</a:t>
            </a:r>
            <a:r>
              <a:rPr lang="en-US" altLang="zh-CN" dirty="0"/>
              <a:t>...</a:t>
            </a:r>
            <a:r>
              <a:rPr lang="zh-CN" altLang="en-US" dirty="0"/>
              <a:t>循环此</a:t>
            </a:r>
            <a:r>
              <a:rPr lang="zh-CN" altLang="en-US" dirty="0" smtClean="0"/>
              <a:t>过程，至此</a:t>
            </a:r>
            <a:r>
              <a:rPr lang="zh-CN" altLang="en-US" dirty="0"/>
              <a:t>一个</a:t>
            </a:r>
            <a:r>
              <a:rPr lang="en-US" altLang="zh-CN" dirty="0"/>
              <a:t>PWM</a:t>
            </a:r>
            <a:r>
              <a:rPr lang="zh-CN" altLang="en-US" dirty="0"/>
              <a:t>周期</a:t>
            </a:r>
            <a:r>
              <a:rPr lang="zh-CN" altLang="en-US" dirty="0" smtClean="0"/>
              <a:t>完成。</a:t>
            </a:r>
            <a:endParaRPr lang="en-US" altLang="zh-CN" dirty="0" smtClean="0"/>
          </a:p>
          <a:p>
            <a:r>
              <a:rPr lang="zh-CN" altLang="en-US" dirty="0" smtClean="0"/>
              <a:t> 影响因素：</a:t>
            </a:r>
            <a:endParaRPr lang="en-US" altLang="zh-CN" dirty="0" smtClean="0"/>
          </a:p>
          <a:p>
            <a:r>
              <a:rPr lang="zh-CN" altLang="en-US" dirty="0" smtClean="0"/>
              <a:t> </a:t>
            </a:r>
            <a:r>
              <a:rPr lang="en-US" altLang="zh-CN" dirty="0"/>
              <a:t>ARR : </a:t>
            </a:r>
            <a:r>
              <a:rPr lang="zh-CN" altLang="en-US" dirty="0"/>
              <a:t>决定</a:t>
            </a:r>
            <a:r>
              <a:rPr lang="en-US" altLang="zh-CN" dirty="0"/>
              <a:t>PWM</a:t>
            </a:r>
            <a:r>
              <a:rPr lang="zh-CN" altLang="en-US" dirty="0"/>
              <a:t>周期</a:t>
            </a:r>
            <a:r>
              <a:rPr lang="en-US" altLang="zh-CN" dirty="0"/>
              <a:t>(</a:t>
            </a:r>
            <a:r>
              <a:rPr lang="zh-CN" altLang="en-US" dirty="0"/>
              <a:t>在时钟频率一定的情况下</a:t>
            </a:r>
            <a:r>
              <a:rPr lang="en-US" altLang="zh-CN" dirty="0"/>
              <a:t>,</a:t>
            </a:r>
            <a:r>
              <a:rPr lang="zh-CN" altLang="en-US" dirty="0"/>
              <a:t>当前为默认内部时钟</a:t>
            </a:r>
            <a:r>
              <a:rPr lang="en-US" altLang="zh-CN" dirty="0"/>
              <a:t>CK_INT)    </a:t>
            </a:r>
            <a:r>
              <a:rPr lang="en-US" altLang="zh-CN" dirty="0" err="1"/>
              <a:t>CCRx</a:t>
            </a:r>
            <a:r>
              <a:rPr lang="en-US" altLang="zh-CN" dirty="0"/>
              <a:t> : </a:t>
            </a:r>
            <a:r>
              <a:rPr lang="zh-CN" altLang="en-US" dirty="0"/>
              <a:t>决定</a:t>
            </a:r>
            <a:r>
              <a:rPr lang="en-US" altLang="zh-CN" dirty="0"/>
              <a:t>PWM</a:t>
            </a:r>
            <a:r>
              <a:rPr lang="zh-CN" altLang="en-US" dirty="0"/>
              <a:t>占空比</a:t>
            </a:r>
            <a:r>
              <a:rPr lang="en-US" altLang="zh-CN" dirty="0"/>
              <a:t>(</a:t>
            </a:r>
            <a:r>
              <a:rPr lang="zh-CN" altLang="en-US" dirty="0"/>
              <a:t>高低电平所占整个周期比例</a:t>
            </a:r>
            <a:r>
              <a:rPr lang="en-US" altLang="zh-CN" dirty="0" smtClean="0"/>
              <a:t>)</a:t>
            </a:r>
            <a:endParaRPr lang="en-US" altLang="zh-CN" dirty="0"/>
          </a:p>
        </p:txBody>
      </p:sp>
    </p:spTree>
    <p:extLst>
      <p:ext uri="{BB962C8B-B14F-4D97-AF65-F5344CB8AC3E}">
        <p14:creationId xmlns:p14="http://schemas.microsoft.com/office/powerpoint/2010/main" val="4007013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indefinite" fill="hold"/>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1058"/>
          <p:cNvGrpSpPr/>
          <p:nvPr/>
        </p:nvGrpSpPr>
        <p:grpSpPr>
          <a:xfrm>
            <a:off x="454420" y="445988"/>
            <a:ext cx="574644" cy="574796"/>
            <a:chOff x="0" y="0"/>
            <a:chExt cx="766155" cy="766155"/>
          </a:xfrm>
        </p:grpSpPr>
        <p:sp>
          <p:nvSpPr>
            <p:cNvPr id="7" name="Shape 1056"/>
            <p:cNvSpPr/>
            <p:nvPr/>
          </p:nvSpPr>
          <p:spPr>
            <a:xfrm>
              <a:off x="-1" y="-1"/>
              <a:ext cx="766157" cy="76615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0" tIns="0" rIns="0" bIns="0" numCol="1" anchor="ctr">
              <a:noAutofit/>
            </a:bodyPr>
            <a:lstStyle/>
            <a:p>
              <a:pPr defTabSz="342265">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sz="4500">
                <a:cs typeface="+mn-ea"/>
                <a:sym typeface="+mn-lt"/>
              </a:endParaRPr>
            </a:p>
          </p:txBody>
        </p:sp>
        <p:sp>
          <p:nvSpPr>
            <p:cNvPr id="8" name="Shape 1057"/>
            <p:cNvSpPr/>
            <p:nvPr/>
          </p:nvSpPr>
          <p:spPr>
            <a:xfrm>
              <a:off x="261728" y="261739"/>
              <a:ext cx="242700" cy="242678"/>
            </a:xfrm>
            <a:custGeom>
              <a:avLst/>
              <a:gdLst/>
              <a:ahLst/>
              <a:cxnLst>
                <a:cxn ang="0">
                  <a:pos x="wd2" y="hd2"/>
                </a:cxn>
                <a:cxn ang="5400000">
                  <a:pos x="wd2" y="hd2"/>
                </a:cxn>
                <a:cxn ang="10800000">
                  <a:pos x="wd2" y="hd2"/>
                </a:cxn>
                <a:cxn ang="16200000">
                  <a:pos x="wd2" y="hd2"/>
                </a:cxn>
              </a:cxnLst>
              <a:rect l="0" t="0" r="r" b="b"/>
              <a:pathLst>
                <a:path w="21351" h="21352" extrusionOk="0">
                  <a:moveTo>
                    <a:pt x="5435" y="19433"/>
                  </a:moveTo>
                  <a:lnTo>
                    <a:pt x="3465" y="19857"/>
                  </a:lnTo>
                  <a:cubicBezTo>
                    <a:pt x="3276" y="19502"/>
                    <a:pt x="3046" y="19146"/>
                    <a:pt x="2628" y="18726"/>
                  </a:cubicBezTo>
                  <a:cubicBezTo>
                    <a:pt x="2208" y="18307"/>
                    <a:pt x="1853" y="18080"/>
                    <a:pt x="1497" y="17888"/>
                  </a:cubicBezTo>
                  <a:lnTo>
                    <a:pt x="1922" y="15919"/>
                  </a:lnTo>
                  <a:lnTo>
                    <a:pt x="2492" y="15350"/>
                  </a:lnTo>
                  <a:cubicBezTo>
                    <a:pt x="2492" y="15350"/>
                    <a:pt x="3563" y="15372"/>
                    <a:pt x="4774" y="16583"/>
                  </a:cubicBezTo>
                  <a:cubicBezTo>
                    <a:pt x="5983" y="17791"/>
                    <a:pt x="6006" y="18865"/>
                    <a:pt x="6006" y="18865"/>
                  </a:cubicBezTo>
                  <a:cubicBezTo>
                    <a:pt x="6006" y="18865"/>
                    <a:pt x="5435" y="19433"/>
                    <a:pt x="5435" y="19433"/>
                  </a:cubicBezTo>
                  <a:close/>
                  <a:moveTo>
                    <a:pt x="19848" y="1503"/>
                  </a:moveTo>
                  <a:cubicBezTo>
                    <a:pt x="18099" y="-248"/>
                    <a:pt x="16785" y="14"/>
                    <a:pt x="16785" y="14"/>
                  </a:cubicBezTo>
                  <a:lnTo>
                    <a:pt x="9443" y="7357"/>
                  </a:lnTo>
                  <a:lnTo>
                    <a:pt x="1225" y="15574"/>
                  </a:lnTo>
                  <a:lnTo>
                    <a:pt x="0" y="21352"/>
                  </a:lnTo>
                  <a:lnTo>
                    <a:pt x="5778" y="20126"/>
                  </a:lnTo>
                  <a:lnTo>
                    <a:pt x="13996" y="11911"/>
                  </a:lnTo>
                  <a:lnTo>
                    <a:pt x="21338" y="4569"/>
                  </a:lnTo>
                  <a:cubicBezTo>
                    <a:pt x="21337" y="4569"/>
                    <a:pt x="21600" y="3255"/>
                    <a:pt x="19848" y="1503"/>
                  </a:cubicBezTo>
                  <a:close/>
                </a:path>
              </a:pathLst>
            </a:custGeom>
            <a:solidFill>
              <a:srgbClr val="FFFFFF"/>
            </a:solidFill>
            <a:ln w="12700" cap="flat">
              <a:noFill/>
              <a:miter lim="400000"/>
            </a:ln>
            <a:effectLst/>
          </p:spPr>
          <p:txBody>
            <a:bodyPr wrap="square" lIns="65504" tIns="65504" rIns="65504" bIns="65504" numCol="1" anchor="ctr">
              <a:noAutofit/>
            </a:bodyPr>
            <a:lstStyle/>
            <a:p>
              <a:pPr defTabSz="342265">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sz="4500">
                <a:cs typeface="+mn-ea"/>
                <a:sym typeface="+mn-lt"/>
              </a:endParaRPr>
            </a:p>
          </p:txBody>
        </p:sp>
      </p:grpSp>
      <p:sp>
        <p:nvSpPr>
          <p:cNvPr id="9" name="TextBox 8"/>
          <p:cNvSpPr txBox="1"/>
          <p:nvPr/>
        </p:nvSpPr>
        <p:spPr>
          <a:xfrm>
            <a:off x="1412032" y="410220"/>
            <a:ext cx="3773115" cy="646331"/>
          </a:xfrm>
          <a:prstGeom prst="rect">
            <a:avLst/>
          </a:prstGeom>
          <a:noFill/>
        </p:spPr>
        <p:txBody>
          <a:bodyPr wrap="square" rtlCol="0">
            <a:spAutoFit/>
          </a:bodyPr>
          <a:lstStyle/>
          <a:p>
            <a:r>
              <a:rPr lang="en-US" altLang="zh-CN" dirty="0" smtClean="0"/>
              <a:t>PWM</a:t>
            </a:r>
            <a:r>
              <a:rPr lang="zh-CN" altLang="en-US" dirty="0" smtClean="0"/>
              <a:t>配置过程</a:t>
            </a:r>
            <a:endParaRPr lang="zh-CN" altLang="en-US" dirty="0"/>
          </a:p>
        </p:txBody>
      </p:sp>
      <p:sp>
        <p:nvSpPr>
          <p:cNvPr id="2" name="矩形 1"/>
          <p:cNvSpPr/>
          <p:nvPr/>
        </p:nvSpPr>
        <p:spPr>
          <a:xfrm>
            <a:off x="650725" y="1184647"/>
            <a:ext cx="17423854" cy="8956298"/>
          </a:xfrm>
          <a:prstGeom prst="rect">
            <a:avLst/>
          </a:prstGeom>
        </p:spPr>
        <p:txBody>
          <a:bodyPr wrap="square">
            <a:spAutoFit/>
          </a:bodyPr>
          <a:lstStyle/>
          <a:p>
            <a:r>
              <a:rPr lang="en-US" altLang="zh-CN" dirty="0"/>
              <a:t>1,</a:t>
            </a:r>
            <a:r>
              <a:rPr lang="zh-CN" altLang="en-US" dirty="0"/>
              <a:t>使能定时器</a:t>
            </a:r>
            <a:r>
              <a:rPr lang="en-US" altLang="zh-CN" dirty="0"/>
              <a:t>3</a:t>
            </a:r>
            <a:r>
              <a:rPr lang="zh-CN" altLang="en-US" dirty="0"/>
              <a:t>和相关</a:t>
            </a:r>
            <a:r>
              <a:rPr lang="en-US" altLang="zh-CN" dirty="0"/>
              <a:t>IO</a:t>
            </a:r>
            <a:r>
              <a:rPr lang="zh-CN" altLang="en-US" dirty="0"/>
              <a:t>时钟</a:t>
            </a:r>
            <a:r>
              <a:rPr lang="en-US" altLang="zh-CN" dirty="0"/>
              <a:t>(LED-PB5) </a:t>
            </a:r>
            <a:endParaRPr lang="en-US" altLang="zh-CN" dirty="0" smtClean="0"/>
          </a:p>
          <a:p>
            <a:r>
              <a:rPr lang="zh-CN" altLang="en-US" dirty="0" smtClean="0"/>
              <a:t>使</a:t>
            </a:r>
            <a:r>
              <a:rPr lang="zh-CN" altLang="en-US" dirty="0"/>
              <a:t>能定时器</a:t>
            </a:r>
            <a:r>
              <a:rPr lang="en-US" altLang="zh-CN" dirty="0"/>
              <a:t>3</a:t>
            </a:r>
            <a:r>
              <a:rPr lang="zh-CN" altLang="en-US" dirty="0"/>
              <a:t>时钟：</a:t>
            </a:r>
            <a:r>
              <a:rPr lang="en-US" altLang="zh-CN" dirty="0"/>
              <a:t>RCC_APB1PeriphClockCmd();  </a:t>
            </a:r>
            <a:endParaRPr lang="en-US" altLang="zh-CN" dirty="0" smtClean="0"/>
          </a:p>
          <a:p>
            <a:r>
              <a:rPr lang="zh-CN" altLang="en-US" dirty="0" smtClean="0"/>
              <a:t>使</a:t>
            </a:r>
            <a:r>
              <a:rPr lang="zh-CN" altLang="en-US" dirty="0"/>
              <a:t>能</a:t>
            </a:r>
            <a:r>
              <a:rPr lang="en-US" altLang="zh-CN" dirty="0"/>
              <a:t>GPIOB</a:t>
            </a:r>
            <a:r>
              <a:rPr lang="zh-CN" altLang="en-US" dirty="0"/>
              <a:t>时钟：</a:t>
            </a:r>
            <a:r>
              <a:rPr lang="en-US" altLang="zh-CN" dirty="0"/>
              <a:t>RCC_APB2PeriphClockCmd(); </a:t>
            </a:r>
            <a:endParaRPr lang="en-US" altLang="zh-CN" dirty="0" smtClean="0"/>
          </a:p>
          <a:p>
            <a:r>
              <a:rPr lang="en-US" altLang="zh-CN" dirty="0" smtClean="0"/>
              <a:t>2</a:t>
            </a:r>
            <a:r>
              <a:rPr lang="en-US" altLang="zh-CN" dirty="0"/>
              <a:t>,</a:t>
            </a:r>
            <a:r>
              <a:rPr lang="zh-CN" altLang="en-US" dirty="0"/>
              <a:t>初始化</a:t>
            </a:r>
            <a:r>
              <a:rPr lang="en-US" altLang="zh-CN" dirty="0"/>
              <a:t>IO</a:t>
            </a:r>
            <a:r>
              <a:rPr lang="zh-CN" altLang="en-US" dirty="0"/>
              <a:t>口为复用功能输出 </a:t>
            </a:r>
            <a:r>
              <a:rPr lang="en-US" altLang="zh-CN" dirty="0" err="1"/>
              <a:t>GPIO_Init</a:t>
            </a:r>
            <a:r>
              <a:rPr lang="en-US" altLang="zh-CN" dirty="0"/>
              <a:t>();    </a:t>
            </a:r>
            <a:endParaRPr lang="en-US" altLang="zh-CN" dirty="0" smtClean="0"/>
          </a:p>
          <a:p>
            <a:r>
              <a:rPr lang="en-US" altLang="zh-CN" dirty="0" err="1" smtClean="0"/>
              <a:t>GPIO_InitStructure.GPIO_Mode</a:t>
            </a:r>
            <a:r>
              <a:rPr lang="en-US" altLang="zh-CN" dirty="0" smtClean="0"/>
              <a:t> </a:t>
            </a:r>
            <a:r>
              <a:rPr lang="en-US" altLang="zh-CN" dirty="0"/>
              <a:t>= </a:t>
            </a:r>
            <a:r>
              <a:rPr lang="en-US" altLang="zh-CN" dirty="0" err="1"/>
              <a:t>GPIO_Mode_AF_PP</a:t>
            </a:r>
            <a:r>
              <a:rPr lang="en-US" altLang="zh-CN" dirty="0"/>
              <a:t>; </a:t>
            </a:r>
            <a:endParaRPr lang="en-US" altLang="zh-CN" dirty="0" smtClean="0"/>
          </a:p>
          <a:p>
            <a:r>
              <a:rPr lang="en-US" altLang="zh-CN" dirty="0" smtClean="0"/>
              <a:t>3,PA2</a:t>
            </a:r>
            <a:r>
              <a:rPr lang="zh-CN" altLang="en-US" dirty="0" smtClean="0"/>
              <a:t>输出</a:t>
            </a:r>
            <a:r>
              <a:rPr lang="en-US" altLang="zh-CN" dirty="0"/>
              <a:t>PWM(</a:t>
            </a:r>
            <a:r>
              <a:rPr lang="zh-CN" altLang="en-US" dirty="0" smtClean="0"/>
              <a:t>定时器</a:t>
            </a:r>
            <a:r>
              <a:rPr lang="en-US" altLang="zh-CN" dirty="0" smtClean="0"/>
              <a:t>2</a:t>
            </a:r>
            <a:r>
              <a:rPr lang="zh-CN" altLang="en-US" dirty="0" smtClean="0"/>
              <a:t>通道</a:t>
            </a:r>
            <a:r>
              <a:rPr lang="en-US" altLang="zh-CN" dirty="0" smtClean="0"/>
              <a:t>3),</a:t>
            </a:r>
            <a:r>
              <a:rPr lang="zh-CN" altLang="en-US" dirty="0" smtClean="0"/>
              <a:t>不需要映射    </a:t>
            </a:r>
            <a:r>
              <a:rPr lang="en-US" altLang="zh-CN" dirty="0"/>
              <a:t>RCC_APB2PeriphClockCmd(RCC_APB2Periph_GPIOA, ENABLE); </a:t>
            </a:r>
            <a:r>
              <a:rPr lang="zh-CN" altLang="en-US" dirty="0" smtClean="0"/>
              <a:t>开启</a:t>
            </a:r>
            <a:r>
              <a:rPr lang="en-US" altLang="zh-CN" dirty="0"/>
              <a:t>AFIO</a:t>
            </a:r>
            <a:r>
              <a:rPr lang="zh-CN" altLang="en-US" dirty="0"/>
              <a:t>时钟设置    </a:t>
            </a:r>
            <a:endParaRPr lang="en-US" altLang="zh-CN" dirty="0" smtClean="0"/>
          </a:p>
          <a:p>
            <a:r>
              <a:rPr lang="en-US" altLang="zh-CN" dirty="0" smtClean="0"/>
              <a:t>4</a:t>
            </a:r>
            <a:r>
              <a:rPr lang="en-US" altLang="zh-CN" dirty="0"/>
              <a:t>,</a:t>
            </a:r>
            <a:r>
              <a:rPr lang="zh-CN" altLang="en-US" dirty="0"/>
              <a:t>初始化定时器 </a:t>
            </a:r>
            <a:r>
              <a:rPr lang="en-US" altLang="zh-CN" dirty="0"/>
              <a:t>(</a:t>
            </a:r>
            <a:r>
              <a:rPr lang="zh-CN" altLang="en-US" dirty="0"/>
              <a:t>重装载值</a:t>
            </a:r>
            <a:r>
              <a:rPr lang="en-US" altLang="zh-CN" dirty="0"/>
              <a:t>ARR,</a:t>
            </a:r>
            <a:r>
              <a:rPr lang="zh-CN" altLang="en-US" dirty="0"/>
              <a:t>与分频系数</a:t>
            </a:r>
            <a:r>
              <a:rPr lang="en-US" altLang="zh-CN" dirty="0"/>
              <a:t>PSC</a:t>
            </a:r>
            <a:r>
              <a:rPr lang="zh-CN" altLang="en-US" dirty="0"/>
              <a:t>等</a:t>
            </a:r>
            <a:r>
              <a:rPr lang="en-US" altLang="zh-CN" dirty="0"/>
              <a:t>)    </a:t>
            </a:r>
            <a:r>
              <a:rPr lang="en-US" altLang="zh-CN" dirty="0" err="1"/>
              <a:t>TIM_TimeBaseInit</a:t>
            </a:r>
            <a:r>
              <a:rPr lang="en-US" altLang="zh-CN" dirty="0"/>
              <a:t>();//</a:t>
            </a:r>
            <a:r>
              <a:rPr lang="zh-CN" altLang="en-US" dirty="0"/>
              <a:t>决定</a:t>
            </a:r>
            <a:r>
              <a:rPr lang="en-US" altLang="zh-CN" dirty="0"/>
              <a:t>PWM</a:t>
            </a:r>
            <a:r>
              <a:rPr lang="zh-CN" altLang="en-US" dirty="0"/>
              <a:t>周期 </a:t>
            </a:r>
            <a:endParaRPr lang="en-US" altLang="zh-CN" dirty="0" smtClean="0"/>
          </a:p>
          <a:p>
            <a:r>
              <a:rPr lang="en-US" altLang="zh-CN" dirty="0" smtClean="0"/>
              <a:t>5</a:t>
            </a:r>
            <a:r>
              <a:rPr lang="en-US" altLang="zh-CN" dirty="0"/>
              <a:t>,</a:t>
            </a:r>
            <a:r>
              <a:rPr lang="zh-CN" altLang="en-US" dirty="0"/>
              <a:t>初始化输出比较参数</a:t>
            </a:r>
            <a:r>
              <a:rPr lang="en-US" altLang="zh-CN" dirty="0"/>
              <a:t>:   </a:t>
            </a:r>
            <a:r>
              <a:rPr lang="en-US" altLang="zh-CN" dirty="0" smtClean="0"/>
              <a:t>TIM_OC3Init</a:t>
            </a:r>
            <a:r>
              <a:rPr lang="en-US" altLang="zh-CN" dirty="0"/>
              <a:t>();//</a:t>
            </a:r>
            <a:r>
              <a:rPr lang="zh-CN" altLang="en-US" dirty="0"/>
              <a:t>通道</a:t>
            </a:r>
            <a:r>
              <a:rPr lang="en-US" altLang="zh-CN" dirty="0"/>
              <a:t>2</a:t>
            </a:r>
            <a:r>
              <a:rPr lang="zh-CN" altLang="en-US" dirty="0"/>
              <a:t>输出比较初始化 </a:t>
            </a:r>
            <a:endParaRPr lang="en-US" altLang="zh-CN" dirty="0" smtClean="0"/>
          </a:p>
          <a:p>
            <a:r>
              <a:rPr lang="en-US" altLang="zh-CN" dirty="0" smtClean="0"/>
              <a:t>6</a:t>
            </a:r>
            <a:r>
              <a:rPr lang="en-US" altLang="zh-CN" dirty="0"/>
              <a:t>,</a:t>
            </a:r>
            <a:r>
              <a:rPr lang="zh-CN" altLang="en-US" dirty="0"/>
              <a:t>使能预装载寄存器    </a:t>
            </a:r>
            <a:r>
              <a:rPr lang="en-US" altLang="zh-CN" dirty="0" smtClean="0"/>
              <a:t>TIM_OC4PreloadConfig(TIM2, </a:t>
            </a:r>
            <a:r>
              <a:rPr lang="en-US" altLang="zh-CN" dirty="0" err="1"/>
              <a:t>TIM_OCPreload_Enable</a:t>
            </a:r>
            <a:r>
              <a:rPr lang="en-US" altLang="zh-CN" dirty="0"/>
              <a:t>);//</a:t>
            </a:r>
            <a:r>
              <a:rPr lang="zh-CN" altLang="en-US" dirty="0"/>
              <a:t>定时器</a:t>
            </a:r>
            <a:r>
              <a:rPr lang="en-US" altLang="zh-CN" dirty="0"/>
              <a:t>3 </a:t>
            </a:r>
            <a:r>
              <a:rPr lang="zh-CN" altLang="en-US" dirty="0"/>
              <a:t>通道</a:t>
            </a:r>
            <a:r>
              <a:rPr lang="en-US" altLang="zh-CN" dirty="0"/>
              <a:t>2 </a:t>
            </a:r>
            <a:endParaRPr lang="en-US" altLang="zh-CN" dirty="0" smtClean="0"/>
          </a:p>
          <a:p>
            <a:r>
              <a:rPr lang="en-US" altLang="zh-CN" dirty="0" smtClean="0"/>
              <a:t>7</a:t>
            </a:r>
            <a:r>
              <a:rPr lang="en-US" altLang="zh-CN" dirty="0"/>
              <a:t>,</a:t>
            </a:r>
            <a:r>
              <a:rPr lang="zh-CN" altLang="en-US" dirty="0"/>
              <a:t>使能</a:t>
            </a:r>
            <a:r>
              <a:rPr lang="zh-CN" altLang="en-US" dirty="0" smtClean="0"/>
              <a:t>定时器</a:t>
            </a:r>
            <a:r>
              <a:rPr lang="en-US" altLang="zh-CN" dirty="0" smtClean="0"/>
              <a:t>,</a:t>
            </a:r>
            <a:r>
              <a:rPr lang="en-US" altLang="zh-CN" dirty="0" err="1" smtClean="0"/>
              <a:t>TIM_Cmd</a:t>
            </a:r>
            <a:r>
              <a:rPr lang="en-US" altLang="zh-CN" dirty="0"/>
              <a:t>(); </a:t>
            </a:r>
            <a:endParaRPr lang="en-US" altLang="zh-CN" dirty="0" smtClean="0"/>
          </a:p>
          <a:p>
            <a:r>
              <a:rPr lang="en-US" altLang="zh-CN" dirty="0" smtClean="0"/>
              <a:t>8</a:t>
            </a:r>
            <a:r>
              <a:rPr lang="en-US" altLang="zh-CN" dirty="0"/>
              <a:t>,</a:t>
            </a:r>
            <a:r>
              <a:rPr lang="zh-CN" altLang="en-US" dirty="0"/>
              <a:t>不断改变比较值</a:t>
            </a:r>
            <a:r>
              <a:rPr lang="en-US" altLang="zh-CN" dirty="0" err="1"/>
              <a:t>CCRx</a:t>
            </a:r>
            <a:r>
              <a:rPr lang="zh-CN" altLang="en-US" dirty="0"/>
              <a:t>，达到不同的占空比</a:t>
            </a:r>
            <a:r>
              <a:rPr lang="zh-CN" altLang="en-US" dirty="0" smtClean="0"/>
              <a:t>效果</a:t>
            </a:r>
            <a:r>
              <a:rPr lang="en-US" altLang="zh-CN" dirty="0" smtClean="0"/>
              <a:t>,TIM_SetCompare3(); </a:t>
            </a:r>
            <a:r>
              <a:rPr lang="en-US" altLang="zh-CN" dirty="0"/>
              <a:t>//</a:t>
            </a:r>
            <a:r>
              <a:rPr lang="zh-CN" altLang="en-US" dirty="0"/>
              <a:t>通道</a:t>
            </a:r>
            <a:r>
              <a:rPr lang="en-US" altLang="zh-CN" dirty="0"/>
              <a:t>2,</a:t>
            </a:r>
            <a:r>
              <a:rPr lang="zh-CN" altLang="en-US" dirty="0"/>
              <a:t>改变比较值</a:t>
            </a:r>
            <a:r>
              <a:rPr lang="en-US" altLang="zh-CN" dirty="0" err="1" smtClean="0"/>
              <a:t>CCRx</a:t>
            </a:r>
            <a:endParaRPr lang="en-US" altLang="zh-CN" dirty="0"/>
          </a:p>
        </p:txBody>
      </p:sp>
    </p:spTree>
    <p:extLst>
      <p:ext uri="{BB962C8B-B14F-4D97-AF65-F5344CB8AC3E}">
        <p14:creationId xmlns:p14="http://schemas.microsoft.com/office/powerpoint/2010/main" val="3543753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indefinite" fill="hold"/>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1058"/>
          <p:cNvGrpSpPr/>
          <p:nvPr/>
        </p:nvGrpSpPr>
        <p:grpSpPr>
          <a:xfrm>
            <a:off x="454420" y="445988"/>
            <a:ext cx="574644" cy="574796"/>
            <a:chOff x="0" y="0"/>
            <a:chExt cx="766155" cy="766155"/>
          </a:xfrm>
        </p:grpSpPr>
        <p:sp>
          <p:nvSpPr>
            <p:cNvPr id="7" name="Shape 1056"/>
            <p:cNvSpPr/>
            <p:nvPr/>
          </p:nvSpPr>
          <p:spPr>
            <a:xfrm>
              <a:off x="-1" y="-1"/>
              <a:ext cx="766157" cy="76615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0" tIns="0" rIns="0" bIns="0" numCol="1" anchor="ctr">
              <a:noAutofit/>
            </a:bodyPr>
            <a:lstStyle/>
            <a:p>
              <a:pPr defTabSz="342265">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sz="4500">
                <a:cs typeface="+mn-ea"/>
                <a:sym typeface="+mn-lt"/>
              </a:endParaRPr>
            </a:p>
          </p:txBody>
        </p:sp>
        <p:sp>
          <p:nvSpPr>
            <p:cNvPr id="8" name="Shape 1057"/>
            <p:cNvSpPr/>
            <p:nvPr/>
          </p:nvSpPr>
          <p:spPr>
            <a:xfrm>
              <a:off x="261728" y="261739"/>
              <a:ext cx="242700" cy="242678"/>
            </a:xfrm>
            <a:custGeom>
              <a:avLst/>
              <a:gdLst/>
              <a:ahLst/>
              <a:cxnLst>
                <a:cxn ang="0">
                  <a:pos x="wd2" y="hd2"/>
                </a:cxn>
                <a:cxn ang="5400000">
                  <a:pos x="wd2" y="hd2"/>
                </a:cxn>
                <a:cxn ang="10800000">
                  <a:pos x="wd2" y="hd2"/>
                </a:cxn>
                <a:cxn ang="16200000">
                  <a:pos x="wd2" y="hd2"/>
                </a:cxn>
              </a:cxnLst>
              <a:rect l="0" t="0" r="r" b="b"/>
              <a:pathLst>
                <a:path w="21351" h="21352" extrusionOk="0">
                  <a:moveTo>
                    <a:pt x="5435" y="19433"/>
                  </a:moveTo>
                  <a:lnTo>
                    <a:pt x="3465" y="19857"/>
                  </a:lnTo>
                  <a:cubicBezTo>
                    <a:pt x="3276" y="19502"/>
                    <a:pt x="3046" y="19146"/>
                    <a:pt x="2628" y="18726"/>
                  </a:cubicBezTo>
                  <a:cubicBezTo>
                    <a:pt x="2208" y="18307"/>
                    <a:pt x="1853" y="18080"/>
                    <a:pt x="1497" y="17888"/>
                  </a:cubicBezTo>
                  <a:lnTo>
                    <a:pt x="1922" y="15919"/>
                  </a:lnTo>
                  <a:lnTo>
                    <a:pt x="2492" y="15350"/>
                  </a:lnTo>
                  <a:cubicBezTo>
                    <a:pt x="2492" y="15350"/>
                    <a:pt x="3563" y="15372"/>
                    <a:pt x="4774" y="16583"/>
                  </a:cubicBezTo>
                  <a:cubicBezTo>
                    <a:pt x="5983" y="17791"/>
                    <a:pt x="6006" y="18865"/>
                    <a:pt x="6006" y="18865"/>
                  </a:cubicBezTo>
                  <a:cubicBezTo>
                    <a:pt x="6006" y="18865"/>
                    <a:pt x="5435" y="19433"/>
                    <a:pt x="5435" y="19433"/>
                  </a:cubicBezTo>
                  <a:close/>
                  <a:moveTo>
                    <a:pt x="19848" y="1503"/>
                  </a:moveTo>
                  <a:cubicBezTo>
                    <a:pt x="18099" y="-248"/>
                    <a:pt x="16785" y="14"/>
                    <a:pt x="16785" y="14"/>
                  </a:cubicBezTo>
                  <a:lnTo>
                    <a:pt x="9443" y="7357"/>
                  </a:lnTo>
                  <a:lnTo>
                    <a:pt x="1225" y="15574"/>
                  </a:lnTo>
                  <a:lnTo>
                    <a:pt x="0" y="21352"/>
                  </a:lnTo>
                  <a:lnTo>
                    <a:pt x="5778" y="20126"/>
                  </a:lnTo>
                  <a:lnTo>
                    <a:pt x="13996" y="11911"/>
                  </a:lnTo>
                  <a:lnTo>
                    <a:pt x="21338" y="4569"/>
                  </a:lnTo>
                  <a:cubicBezTo>
                    <a:pt x="21337" y="4569"/>
                    <a:pt x="21600" y="3255"/>
                    <a:pt x="19848" y="1503"/>
                  </a:cubicBezTo>
                  <a:close/>
                </a:path>
              </a:pathLst>
            </a:custGeom>
            <a:solidFill>
              <a:srgbClr val="FFFFFF"/>
            </a:solidFill>
            <a:ln w="12700" cap="flat">
              <a:noFill/>
              <a:miter lim="400000"/>
            </a:ln>
            <a:effectLst/>
          </p:spPr>
          <p:txBody>
            <a:bodyPr wrap="square" lIns="65504" tIns="65504" rIns="65504" bIns="65504" numCol="1" anchor="ctr">
              <a:noAutofit/>
            </a:bodyPr>
            <a:lstStyle/>
            <a:p>
              <a:pPr defTabSz="342265">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sz="4500">
                <a:cs typeface="+mn-ea"/>
                <a:sym typeface="+mn-lt"/>
              </a:endParaRPr>
            </a:p>
          </p:txBody>
        </p:sp>
      </p:grpSp>
      <p:sp>
        <p:nvSpPr>
          <p:cNvPr id="10" name="TextBox 9"/>
          <p:cNvSpPr txBox="1"/>
          <p:nvPr/>
        </p:nvSpPr>
        <p:spPr>
          <a:xfrm>
            <a:off x="1296714" y="410220"/>
            <a:ext cx="6336705" cy="646331"/>
          </a:xfrm>
          <a:prstGeom prst="rect">
            <a:avLst/>
          </a:prstGeom>
          <a:noFill/>
        </p:spPr>
        <p:txBody>
          <a:bodyPr wrap="square" rtlCol="0">
            <a:spAutoFit/>
          </a:bodyPr>
          <a:lstStyle/>
          <a:p>
            <a:r>
              <a:rPr lang="en-US" altLang="zh-CN" dirty="0" smtClean="0"/>
              <a:t>PWM</a:t>
            </a:r>
            <a:r>
              <a:rPr lang="zh-CN" altLang="en-US" dirty="0" smtClean="0"/>
              <a:t>配置过程注意点</a:t>
            </a:r>
            <a:endParaRPr lang="zh-CN" altLang="en-US" dirty="0"/>
          </a:p>
        </p:txBody>
      </p:sp>
      <p:sp>
        <p:nvSpPr>
          <p:cNvPr id="2" name="矩形 1"/>
          <p:cNvSpPr/>
          <p:nvPr/>
        </p:nvSpPr>
        <p:spPr>
          <a:xfrm>
            <a:off x="454419" y="5059348"/>
            <a:ext cx="17116813" cy="4524315"/>
          </a:xfrm>
          <a:prstGeom prst="rect">
            <a:avLst/>
          </a:prstGeom>
        </p:spPr>
        <p:txBody>
          <a:bodyPr wrap="square">
            <a:spAutoFit/>
          </a:bodyPr>
          <a:lstStyle/>
          <a:p>
            <a:r>
              <a:rPr lang="en-US" altLang="zh-CN" dirty="0"/>
              <a:t>1,TIMx_CCMR1</a:t>
            </a:r>
            <a:r>
              <a:rPr lang="zh-CN" altLang="en-US" dirty="0"/>
              <a:t>寄存器的</a:t>
            </a:r>
            <a:r>
              <a:rPr lang="en-US" altLang="zh-CN" dirty="0"/>
              <a:t>OC1M[2:0]</a:t>
            </a:r>
            <a:r>
              <a:rPr lang="zh-CN" altLang="en-US" dirty="0"/>
              <a:t>位</a:t>
            </a:r>
            <a:r>
              <a:rPr lang="en-US" altLang="zh-CN" dirty="0"/>
              <a:t>,</a:t>
            </a:r>
            <a:r>
              <a:rPr lang="zh-CN" altLang="en-US" dirty="0"/>
              <a:t>设置输出模式控制器    </a:t>
            </a:r>
            <a:endParaRPr lang="en-US" altLang="zh-CN" dirty="0" smtClean="0"/>
          </a:p>
          <a:p>
            <a:r>
              <a:rPr lang="en-US" altLang="zh-CN" dirty="0" smtClean="0"/>
              <a:t>110:PWM</a:t>
            </a:r>
            <a:r>
              <a:rPr lang="zh-CN" altLang="en-US" dirty="0"/>
              <a:t>模式</a:t>
            </a:r>
            <a:r>
              <a:rPr lang="en-US" altLang="zh-CN" dirty="0"/>
              <a:t>1    111:PWM</a:t>
            </a:r>
            <a:r>
              <a:rPr lang="zh-CN" altLang="en-US" dirty="0"/>
              <a:t>模式</a:t>
            </a:r>
            <a:r>
              <a:rPr lang="en-US" altLang="zh-CN" dirty="0"/>
              <a:t>2 </a:t>
            </a:r>
            <a:endParaRPr lang="en-US" altLang="zh-CN" dirty="0" smtClean="0"/>
          </a:p>
          <a:p>
            <a:r>
              <a:rPr lang="en-US" altLang="zh-CN" dirty="0" smtClean="0"/>
              <a:t>2</a:t>
            </a:r>
            <a:r>
              <a:rPr lang="en-US" altLang="zh-CN" dirty="0"/>
              <a:t>,</a:t>
            </a:r>
            <a:r>
              <a:rPr lang="zh-CN" altLang="en-US" dirty="0"/>
              <a:t>计数器值</a:t>
            </a:r>
            <a:r>
              <a:rPr lang="en-US" altLang="zh-CN" dirty="0" err="1"/>
              <a:t>TIMx_CNT</a:t>
            </a:r>
            <a:r>
              <a:rPr lang="zh-CN" altLang="en-US" dirty="0"/>
              <a:t>与通道</a:t>
            </a:r>
            <a:r>
              <a:rPr lang="en-US" altLang="zh-CN" dirty="0"/>
              <a:t>1</a:t>
            </a:r>
            <a:r>
              <a:rPr lang="zh-CN" altLang="en-US" dirty="0"/>
              <a:t>捕获比较寄存器</a:t>
            </a:r>
            <a:r>
              <a:rPr lang="en-US" altLang="zh-CN" dirty="0"/>
              <a:t>CCR1</a:t>
            </a:r>
            <a:r>
              <a:rPr lang="zh-CN" altLang="en-US" dirty="0"/>
              <a:t>进行比较</a:t>
            </a:r>
            <a:r>
              <a:rPr lang="en-US" altLang="zh-CN" dirty="0"/>
              <a:t>,</a:t>
            </a:r>
            <a:r>
              <a:rPr lang="zh-CN" altLang="en-US" dirty="0"/>
              <a:t>通过比较结果输出有效电平和无效电平    </a:t>
            </a:r>
            <a:r>
              <a:rPr lang="en-US" altLang="zh-CN" dirty="0"/>
              <a:t>OC1REF=0 </a:t>
            </a:r>
            <a:r>
              <a:rPr lang="zh-CN" altLang="en-US" dirty="0"/>
              <a:t>无效电平    </a:t>
            </a:r>
            <a:r>
              <a:rPr lang="en-US" altLang="zh-CN" dirty="0"/>
              <a:t>OC1REF=1 </a:t>
            </a:r>
            <a:r>
              <a:rPr lang="zh-CN" altLang="en-US" dirty="0" smtClean="0"/>
              <a:t>有效电平</a:t>
            </a:r>
            <a:endParaRPr lang="en-US" altLang="zh-CN" dirty="0" smtClean="0"/>
          </a:p>
          <a:p>
            <a:r>
              <a:rPr lang="zh-CN" altLang="en-US" dirty="0" smtClean="0"/>
              <a:t> </a:t>
            </a:r>
            <a:r>
              <a:rPr lang="en-US" altLang="zh-CN" dirty="0"/>
              <a:t>3,</a:t>
            </a:r>
            <a:r>
              <a:rPr lang="zh-CN" altLang="en-US" dirty="0"/>
              <a:t>通过输出模式控制器产生的信号</a:t>
            </a:r>
            <a:r>
              <a:rPr lang="en-US" altLang="zh-CN" dirty="0" err="1"/>
              <a:t>TIMx_CCER</a:t>
            </a:r>
            <a:r>
              <a:rPr lang="zh-CN" altLang="en-US" dirty="0"/>
              <a:t>寄存器的</a:t>
            </a:r>
            <a:r>
              <a:rPr lang="en-US" altLang="zh-CN" dirty="0"/>
              <a:t>CC1P</a:t>
            </a:r>
            <a:r>
              <a:rPr lang="zh-CN" altLang="en-US" dirty="0"/>
              <a:t>位</a:t>
            </a:r>
            <a:r>
              <a:rPr lang="en-US" altLang="zh-CN" dirty="0"/>
              <a:t>,</a:t>
            </a:r>
            <a:r>
              <a:rPr lang="zh-CN" altLang="en-US" dirty="0"/>
              <a:t>设置输入</a:t>
            </a:r>
            <a:r>
              <a:rPr lang="en-US" altLang="zh-CN" dirty="0"/>
              <a:t>/</a:t>
            </a:r>
            <a:r>
              <a:rPr lang="zh-CN" altLang="en-US" dirty="0"/>
              <a:t>捕获通道</a:t>
            </a:r>
            <a:r>
              <a:rPr lang="en-US" altLang="zh-CN" dirty="0"/>
              <a:t>1</a:t>
            </a:r>
            <a:r>
              <a:rPr lang="zh-CN" altLang="en-US" dirty="0"/>
              <a:t>输出极性    </a:t>
            </a:r>
            <a:r>
              <a:rPr lang="en-US" altLang="zh-CN" dirty="0"/>
              <a:t>0:</a:t>
            </a:r>
            <a:r>
              <a:rPr lang="zh-CN" altLang="en-US" dirty="0"/>
              <a:t>高电平有效    </a:t>
            </a:r>
            <a:r>
              <a:rPr lang="en-US" altLang="zh-CN" dirty="0"/>
              <a:t>1:</a:t>
            </a:r>
            <a:r>
              <a:rPr lang="zh-CN" altLang="en-US" dirty="0"/>
              <a:t>低电平有效 </a:t>
            </a:r>
            <a:endParaRPr lang="en-US" altLang="zh-CN" dirty="0" smtClean="0"/>
          </a:p>
          <a:p>
            <a:r>
              <a:rPr lang="en-US" altLang="zh-CN" dirty="0" smtClean="0"/>
              <a:t>4,TIMx_CCER:CC1E</a:t>
            </a:r>
            <a:r>
              <a:rPr lang="zh-CN" altLang="en-US" dirty="0"/>
              <a:t>位控制输出使能电路</a:t>
            </a:r>
            <a:r>
              <a:rPr lang="en-US" altLang="zh-CN" dirty="0"/>
              <a:t>,</a:t>
            </a:r>
            <a:r>
              <a:rPr lang="zh-CN" altLang="en-US" dirty="0"/>
              <a:t>信号由此输出到对应引脚    </a:t>
            </a:r>
            <a:r>
              <a:rPr lang="en-US" altLang="zh-CN" dirty="0"/>
              <a:t>0:</a:t>
            </a:r>
            <a:r>
              <a:rPr lang="zh-CN" altLang="en-US" dirty="0"/>
              <a:t>关闭    </a:t>
            </a:r>
            <a:r>
              <a:rPr lang="en-US" altLang="zh-CN" dirty="0"/>
              <a:t>1:</a:t>
            </a:r>
            <a:r>
              <a:rPr lang="zh-CN" altLang="en-US" dirty="0" smtClean="0"/>
              <a:t>开启</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198" y="1056551"/>
            <a:ext cx="9502974" cy="40027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9579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indefinite" fill="hold"/>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1058"/>
          <p:cNvGrpSpPr/>
          <p:nvPr/>
        </p:nvGrpSpPr>
        <p:grpSpPr>
          <a:xfrm>
            <a:off x="454420" y="445988"/>
            <a:ext cx="574644" cy="574796"/>
            <a:chOff x="0" y="0"/>
            <a:chExt cx="766155" cy="766155"/>
          </a:xfrm>
        </p:grpSpPr>
        <p:sp>
          <p:nvSpPr>
            <p:cNvPr id="7" name="Shape 1056"/>
            <p:cNvSpPr/>
            <p:nvPr/>
          </p:nvSpPr>
          <p:spPr>
            <a:xfrm>
              <a:off x="-1" y="-1"/>
              <a:ext cx="766157" cy="76615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0" tIns="0" rIns="0" bIns="0" numCol="1" anchor="ctr">
              <a:noAutofit/>
            </a:bodyPr>
            <a:lstStyle/>
            <a:p>
              <a:pPr defTabSz="342265">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sz="4500">
                <a:cs typeface="+mn-ea"/>
                <a:sym typeface="+mn-lt"/>
              </a:endParaRPr>
            </a:p>
          </p:txBody>
        </p:sp>
        <p:sp>
          <p:nvSpPr>
            <p:cNvPr id="8" name="Shape 1057"/>
            <p:cNvSpPr/>
            <p:nvPr/>
          </p:nvSpPr>
          <p:spPr>
            <a:xfrm>
              <a:off x="261728" y="261739"/>
              <a:ext cx="242700" cy="242678"/>
            </a:xfrm>
            <a:custGeom>
              <a:avLst/>
              <a:gdLst/>
              <a:ahLst/>
              <a:cxnLst>
                <a:cxn ang="0">
                  <a:pos x="wd2" y="hd2"/>
                </a:cxn>
                <a:cxn ang="5400000">
                  <a:pos x="wd2" y="hd2"/>
                </a:cxn>
                <a:cxn ang="10800000">
                  <a:pos x="wd2" y="hd2"/>
                </a:cxn>
                <a:cxn ang="16200000">
                  <a:pos x="wd2" y="hd2"/>
                </a:cxn>
              </a:cxnLst>
              <a:rect l="0" t="0" r="r" b="b"/>
              <a:pathLst>
                <a:path w="21351" h="21352" extrusionOk="0">
                  <a:moveTo>
                    <a:pt x="5435" y="19433"/>
                  </a:moveTo>
                  <a:lnTo>
                    <a:pt x="3465" y="19857"/>
                  </a:lnTo>
                  <a:cubicBezTo>
                    <a:pt x="3276" y="19502"/>
                    <a:pt x="3046" y="19146"/>
                    <a:pt x="2628" y="18726"/>
                  </a:cubicBezTo>
                  <a:cubicBezTo>
                    <a:pt x="2208" y="18307"/>
                    <a:pt x="1853" y="18080"/>
                    <a:pt x="1497" y="17888"/>
                  </a:cubicBezTo>
                  <a:lnTo>
                    <a:pt x="1922" y="15919"/>
                  </a:lnTo>
                  <a:lnTo>
                    <a:pt x="2492" y="15350"/>
                  </a:lnTo>
                  <a:cubicBezTo>
                    <a:pt x="2492" y="15350"/>
                    <a:pt x="3563" y="15372"/>
                    <a:pt x="4774" y="16583"/>
                  </a:cubicBezTo>
                  <a:cubicBezTo>
                    <a:pt x="5983" y="17791"/>
                    <a:pt x="6006" y="18865"/>
                    <a:pt x="6006" y="18865"/>
                  </a:cubicBezTo>
                  <a:cubicBezTo>
                    <a:pt x="6006" y="18865"/>
                    <a:pt x="5435" y="19433"/>
                    <a:pt x="5435" y="19433"/>
                  </a:cubicBezTo>
                  <a:close/>
                  <a:moveTo>
                    <a:pt x="19848" y="1503"/>
                  </a:moveTo>
                  <a:cubicBezTo>
                    <a:pt x="18099" y="-248"/>
                    <a:pt x="16785" y="14"/>
                    <a:pt x="16785" y="14"/>
                  </a:cubicBezTo>
                  <a:lnTo>
                    <a:pt x="9443" y="7357"/>
                  </a:lnTo>
                  <a:lnTo>
                    <a:pt x="1225" y="15574"/>
                  </a:lnTo>
                  <a:lnTo>
                    <a:pt x="0" y="21352"/>
                  </a:lnTo>
                  <a:lnTo>
                    <a:pt x="5778" y="20126"/>
                  </a:lnTo>
                  <a:lnTo>
                    <a:pt x="13996" y="11911"/>
                  </a:lnTo>
                  <a:lnTo>
                    <a:pt x="21338" y="4569"/>
                  </a:lnTo>
                  <a:cubicBezTo>
                    <a:pt x="21337" y="4569"/>
                    <a:pt x="21600" y="3255"/>
                    <a:pt x="19848" y="1503"/>
                  </a:cubicBezTo>
                  <a:close/>
                </a:path>
              </a:pathLst>
            </a:custGeom>
            <a:solidFill>
              <a:srgbClr val="FFFFFF"/>
            </a:solidFill>
            <a:ln w="12700" cap="flat">
              <a:noFill/>
              <a:miter lim="400000"/>
            </a:ln>
            <a:effectLst/>
          </p:spPr>
          <p:txBody>
            <a:bodyPr wrap="square" lIns="65504" tIns="65504" rIns="65504" bIns="65504" numCol="1" anchor="ctr">
              <a:noAutofit/>
            </a:bodyPr>
            <a:lstStyle/>
            <a:p>
              <a:pPr defTabSz="342265">
                <a:defRPr sz="30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endParaRPr sz="4500">
                <a:cs typeface="+mn-ea"/>
                <a:sym typeface="+mn-lt"/>
              </a:endParaRPr>
            </a:p>
          </p:txBody>
        </p:sp>
      </p:grpSp>
      <p:sp>
        <p:nvSpPr>
          <p:cNvPr id="10" name="TextBox 9"/>
          <p:cNvSpPr txBox="1"/>
          <p:nvPr/>
        </p:nvSpPr>
        <p:spPr>
          <a:xfrm>
            <a:off x="1296715" y="410220"/>
            <a:ext cx="4752528" cy="646331"/>
          </a:xfrm>
          <a:prstGeom prst="rect">
            <a:avLst/>
          </a:prstGeom>
          <a:noFill/>
        </p:spPr>
        <p:txBody>
          <a:bodyPr wrap="square" rtlCol="0">
            <a:spAutoFit/>
          </a:bodyPr>
          <a:lstStyle/>
          <a:p>
            <a:r>
              <a:rPr lang="en-US" altLang="zh-CN" dirty="0" err="1" smtClean="0"/>
              <a:t>Pwm</a:t>
            </a:r>
            <a:r>
              <a:rPr lang="zh-CN" altLang="en-US" dirty="0" smtClean="0"/>
              <a:t>配置过程注意点</a:t>
            </a:r>
            <a:endParaRPr lang="zh-CN" altLang="en-US" dirty="0"/>
          </a:p>
        </p:txBody>
      </p:sp>
      <p:sp>
        <p:nvSpPr>
          <p:cNvPr id="11" name="TextBox 10"/>
          <p:cNvSpPr txBox="1"/>
          <p:nvPr/>
        </p:nvSpPr>
        <p:spPr>
          <a:xfrm>
            <a:off x="650725" y="1308090"/>
            <a:ext cx="17295197" cy="4031873"/>
          </a:xfrm>
          <a:prstGeom prst="rect">
            <a:avLst/>
          </a:prstGeom>
          <a:noFill/>
        </p:spPr>
        <p:txBody>
          <a:bodyPr wrap="square" rtlCol="0">
            <a:spAutoFit/>
          </a:bodyPr>
          <a:lstStyle/>
          <a:p>
            <a:r>
              <a:rPr lang="en-US" altLang="zh-CN" sz="3200" dirty="0" smtClean="0"/>
              <a:t>PWM</a:t>
            </a:r>
            <a:r>
              <a:rPr lang="zh-CN" altLang="en-US" sz="3200" dirty="0" smtClean="0"/>
              <a:t>模式</a:t>
            </a:r>
            <a:r>
              <a:rPr lang="en-US" altLang="zh-CN" sz="3200" dirty="0"/>
              <a:t>1: </a:t>
            </a:r>
            <a:r>
              <a:rPr lang="en-US" altLang="zh-CN" sz="3200" dirty="0" smtClean="0"/>
              <a:t>CNT&lt;CCR</a:t>
            </a:r>
            <a:r>
              <a:rPr lang="zh-CN" altLang="en-US" sz="3200" dirty="0"/>
              <a:t>为有效电平 </a:t>
            </a:r>
            <a:r>
              <a:rPr lang="en-US" altLang="zh-CN" sz="3200" dirty="0"/>
              <a:t>//(OC1REF = 1)    </a:t>
            </a:r>
            <a:endParaRPr lang="en-US" altLang="zh-CN" sz="3200" dirty="0" smtClean="0"/>
          </a:p>
          <a:p>
            <a:r>
              <a:rPr lang="en-US" altLang="zh-CN" sz="3200" dirty="0"/>
              <a:t> </a:t>
            </a:r>
            <a:r>
              <a:rPr lang="en-US" altLang="zh-CN" sz="3200" dirty="0" smtClean="0"/>
              <a:t>           </a:t>
            </a:r>
            <a:r>
              <a:rPr lang="en-US" altLang="zh-CN" sz="3200" dirty="0"/>
              <a:t>CNT&gt;CCR</a:t>
            </a:r>
            <a:r>
              <a:rPr lang="zh-CN" altLang="en-US" sz="3200" dirty="0"/>
              <a:t>为无效电平 </a:t>
            </a:r>
            <a:r>
              <a:rPr lang="en-US" altLang="zh-CN" sz="3200" dirty="0"/>
              <a:t>//(OC1REF = 0)     </a:t>
            </a:r>
            <a:endParaRPr lang="en-US" altLang="zh-CN" sz="3200" dirty="0" smtClean="0"/>
          </a:p>
          <a:p>
            <a:r>
              <a:rPr lang="en-US" altLang="zh-CN" sz="3200" dirty="0" smtClean="0"/>
              <a:t>PWM</a:t>
            </a:r>
            <a:r>
              <a:rPr lang="zh-CN" altLang="en-US" sz="3200" dirty="0" smtClean="0"/>
              <a:t>模式</a:t>
            </a:r>
            <a:r>
              <a:rPr lang="en-US" altLang="zh-CN" sz="3200" dirty="0"/>
              <a:t>2:          </a:t>
            </a:r>
            <a:endParaRPr lang="en-US" altLang="zh-CN" sz="3200" dirty="0" smtClean="0"/>
          </a:p>
          <a:p>
            <a:r>
              <a:rPr lang="en-US" altLang="zh-CN" sz="3200" dirty="0"/>
              <a:t> </a:t>
            </a:r>
            <a:r>
              <a:rPr lang="en-US" altLang="zh-CN" sz="3200" dirty="0" smtClean="0"/>
              <a:t>           CNT&lt;CCR</a:t>
            </a:r>
            <a:r>
              <a:rPr lang="zh-CN" altLang="en-US" sz="3200" dirty="0"/>
              <a:t>为无效电平 </a:t>
            </a:r>
            <a:r>
              <a:rPr lang="en-US" altLang="zh-CN" sz="3200" dirty="0"/>
              <a:t>//(OC1REF = 0)          </a:t>
            </a:r>
            <a:endParaRPr lang="en-US" altLang="zh-CN" sz="3200" dirty="0" smtClean="0"/>
          </a:p>
          <a:p>
            <a:r>
              <a:rPr lang="en-US" altLang="zh-CN" sz="3200" dirty="0" smtClean="0"/>
              <a:t>            CNT&gt;CCR</a:t>
            </a:r>
            <a:r>
              <a:rPr lang="zh-CN" altLang="en-US" sz="3200" dirty="0"/>
              <a:t>为有效电平 </a:t>
            </a:r>
            <a:r>
              <a:rPr lang="en-US" altLang="zh-CN" sz="3200" dirty="0"/>
              <a:t>//(OC1REF = 1)     </a:t>
            </a:r>
            <a:endParaRPr lang="en-US" altLang="zh-CN" sz="3200" dirty="0" smtClean="0"/>
          </a:p>
          <a:p>
            <a:r>
              <a:rPr lang="zh-CN" altLang="en-US" sz="3200" dirty="0" smtClean="0"/>
              <a:t>输出极性</a:t>
            </a:r>
            <a:r>
              <a:rPr lang="en-US" altLang="zh-CN" sz="3200" dirty="0" smtClean="0"/>
              <a:t>CC1P</a:t>
            </a:r>
            <a:r>
              <a:rPr lang="en-US" altLang="zh-CN" sz="3200" dirty="0"/>
              <a:t>:          </a:t>
            </a:r>
            <a:endParaRPr lang="en-US" altLang="zh-CN" sz="3200" dirty="0" smtClean="0"/>
          </a:p>
          <a:p>
            <a:r>
              <a:rPr lang="en-US" altLang="zh-CN" sz="3200" dirty="0"/>
              <a:t> </a:t>
            </a:r>
            <a:r>
              <a:rPr lang="en-US" altLang="zh-CN" sz="3200" dirty="0" smtClean="0"/>
              <a:t>           0</a:t>
            </a:r>
            <a:r>
              <a:rPr lang="en-US" altLang="zh-CN" sz="3200" dirty="0"/>
              <a:t>:</a:t>
            </a:r>
            <a:r>
              <a:rPr lang="zh-CN" altLang="en-US" sz="3200" dirty="0"/>
              <a:t>高电平有效          </a:t>
            </a:r>
            <a:endParaRPr lang="en-US" altLang="zh-CN" sz="3200" dirty="0" smtClean="0"/>
          </a:p>
          <a:p>
            <a:r>
              <a:rPr lang="en-US" altLang="zh-CN" sz="3200" dirty="0"/>
              <a:t> </a:t>
            </a:r>
            <a:r>
              <a:rPr lang="en-US" altLang="zh-CN" sz="3200" dirty="0" smtClean="0"/>
              <a:t>           1</a:t>
            </a:r>
            <a:r>
              <a:rPr lang="en-US" altLang="zh-CN" sz="3200" dirty="0"/>
              <a:t>:</a:t>
            </a:r>
            <a:r>
              <a:rPr lang="zh-CN" altLang="en-US" sz="3200" dirty="0"/>
              <a:t>低电平</a:t>
            </a:r>
            <a:r>
              <a:rPr lang="zh-CN" altLang="en-US" sz="3200" dirty="0" smtClean="0"/>
              <a:t>有效</a:t>
            </a:r>
            <a:endParaRPr lang="en-US" altLang="zh-CN" sz="3200" dirty="0" smtClean="0"/>
          </a:p>
        </p:txBody>
      </p:sp>
    </p:spTree>
    <p:extLst>
      <p:ext uri="{BB962C8B-B14F-4D97-AF65-F5344CB8AC3E}">
        <p14:creationId xmlns:p14="http://schemas.microsoft.com/office/powerpoint/2010/main" val="3016998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indefinite" fill="hold"/>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4988" b="4988"/>
          <a:stretch>
            <a:fillRect/>
          </a:stretch>
        </p:blipFill>
        <p:spPr>
          <a:xfrm>
            <a:off x="2540" y="0"/>
            <a:ext cx="18291175" cy="10290175"/>
          </a:xfrm>
        </p:spPr>
      </p:pic>
      <p:sp>
        <p:nvSpPr>
          <p:cNvPr id="20" name="矩形 259"/>
          <p:cNvSpPr>
            <a:spLocks noChangeArrowheads="1"/>
          </p:cNvSpPr>
          <p:nvPr/>
        </p:nvSpPr>
        <p:spPr bwMode="auto">
          <a:xfrm>
            <a:off x="4541201" y="4140493"/>
            <a:ext cx="9212898" cy="12465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dist">
              <a:buNone/>
            </a:pPr>
            <a:r>
              <a:rPr lang="zh-CN" altLang="en-US" sz="8100" b="1" cap="all"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分享结束谢谢</a:t>
            </a:r>
          </a:p>
        </p:txBody>
      </p:sp>
      <p:grpSp>
        <p:nvGrpSpPr>
          <p:cNvPr id="4" name="组合 3"/>
          <p:cNvGrpSpPr/>
          <p:nvPr/>
        </p:nvGrpSpPr>
        <p:grpSpPr>
          <a:xfrm>
            <a:off x="6877335" y="7449343"/>
            <a:ext cx="4536504" cy="902800"/>
            <a:chOff x="6877335" y="7449343"/>
            <a:chExt cx="4536504" cy="902800"/>
          </a:xfrm>
        </p:grpSpPr>
        <p:sp>
          <p:nvSpPr>
            <p:cNvPr id="5" name="圆角矩形 4"/>
            <p:cNvSpPr/>
            <p:nvPr/>
          </p:nvSpPr>
          <p:spPr>
            <a:xfrm>
              <a:off x="6877335" y="7449343"/>
              <a:ext cx="4536504" cy="90280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6877335" y="7700803"/>
              <a:ext cx="4536440" cy="460375"/>
            </a:xfrm>
            <a:prstGeom prst="rect">
              <a:avLst/>
            </a:prstGeom>
            <a:noFill/>
          </p:spPr>
          <p:txBody>
            <a:bodyPr wrap="square" rtlCol="0">
              <a:spAutoFit/>
            </a:bodyPr>
            <a:lstStyle/>
            <a:p>
              <a:pPr algn="ctr" defTabSz="1371600" eaLnBrk="0" fontAlgn="base" hangingPunct="0">
                <a:spcBef>
                  <a:spcPct val="0"/>
                </a:spcBef>
                <a:spcAft>
                  <a:spcPct val="0"/>
                </a:spcAft>
              </a:pPr>
              <a:r>
                <a:rPr lang="en-US" altLang="zh-CN" sz="2400" dirty="0" smtClean="0">
                  <a:solidFill>
                    <a:schemeClr val="tx1">
                      <a:lumMod val="85000"/>
                      <a:lumOff val="15000"/>
                    </a:schemeClr>
                  </a:solidFill>
                  <a:latin typeface="Arial" panose="020B0604020202020204" pitchFamily="34" charset="0"/>
                  <a:ea typeface="微软雅黑" panose="020B0503020204020204" pitchFamily="34" charset="-122"/>
                  <a:cs typeface="+mn-ea"/>
                  <a:sym typeface="Arial" panose="020B0604020202020204" pitchFamily="34" charset="0"/>
                </a:rPr>
                <a:t>GND</a:t>
              </a:r>
              <a:r>
                <a:rPr lang="zh-CN" altLang="en-US" sz="2400" dirty="0" smtClean="0">
                  <a:solidFill>
                    <a:schemeClr val="tx1">
                      <a:lumMod val="85000"/>
                      <a:lumOff val="15000"/>
                    </a:schemeClr>
                  </a:solidFill>
                  <a:latin typeface="Arial" panose="020B0604020202020204" pitchFamily="34" charset="0"/>
                  <a:ea typeface="微软雅黑" panose="020B0503020204020204" pitchFamily="34" charset="-122"/>
                  <a:cs typeface="+mn-ea"/>
                  <a:sym typeface="Arial" panose="020B0604020202020204" pitchFamily="34" charset="0"/>
                </a:rPr>
                <a:t>工作室</a:t>
              </a:r>
              <a:r>
                <a:rPr lang="en-US" altLang="zh-CN" sz="2400" dirty="0" smtClean="0">
                  <a:solidFill>
                    <a:schemeClr val="tx1">
                      <a:lumMod val="85000"/>
                      <a:lumOff val="15000"/>
                    </a:schemeClr>
                  </a:solidFill>
                  <a:latin typeface="Arial" panose="020B0604020202020204" pitchFamily="34" charset="0"/>
                  <a:ea typeface="微软雅黑" panose="020B0503020204020204" pitchFamily="34" charset="-122"/>
                  <a:cs typeface="+mn-ea"/>
                  <a:sym typeface="Arial" panose="020B0604020202020204" pitchFamily="34" charset="0"/>
                </a:rPr>
                <a:t>---</a:t>
              </a:r>
              <a:r>
                <a:rPr lang="en-US" altLang="zh-CN" sz="2400" dirty="0" err="1" smtClean="0">
                  <a:solidFill>
                    <a:schemeClr val="tx1">
                      <a:lumMod val="85000"/>
                      <a:lumOff val="15000"/>
                    </a:schemeClr>
                  </a:solidFill>
                  <a:latin typeface="Arial" panose="020B0604020202020204" pitchFamily="34" charset="0"/>
                  <a:ea typeface="微软雅黑" panose="020B0503020204020204" pitchFamily="34" charset="-122"/>
                  <a:cs typeface="+mn-ea"/>
                  <a:sym typeface="Arial" panose="020B0604020202020204" pitchFamily="34" charset="0"/>
                </a:rPr>
                <a:t>AlvinZHANG</a:t>
              </a:r>
              <a:endParaRPr lang="en-US" altLang="zh-CN" sz="2400" dirty="0" smtClean="0">
                <a:solidFill>
                  <a:schemeClr val="tx1">
                    <a:lumMod val="85000"/>
                    <a:lumOff val="1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7" name="矩形 6"/>
          <p:cNvSpPr/>
          <p:nvPr/>
        </p:nvSpPr>
        <p:spPr>
          <a:xfrm>
            <a:off x="7862291" y="6215916"/>
            <a:ext cx="2570720" cy="306705"/>
          </a:xfrm>
          <a:prstGeom prst="rect">
            <a:avLst/>
          </a:prstGeom>
        </p:spPr>
        <p:txBody>
          <a:bodyPr wrap="square">
            <a:spAutoFit/>
          </a:bodyPr>
          <a:lstStyle/>
          <a:p>
            <a:pPr algn="dist" defTabSz="1371600">
              <a:defRPr/>
            </a:pPr>
            <a:r>
              <a:rPr lang="en-US" altLang="zh-CN" sz="1400" dirty="0">
                <a:solidFill>
                  <a:prstClr val="white"/>
                </a:solidFill>
                <a:latin typeface="微软雅黑" panose="020B0503020204020204" pitchFamily="34" charset="-122"/>
                <a:ea typeface="微软雅黑" panose="020B0503020204020204" pitchFamily="34" charset="-122"/>
                <a:cs typeface="+mn-ea"/>
                <a:sym typeface="Arial" panose="020B0604020202020204" pitchFamily="34" charset="0"/>
              </a:rPr>
              <a:t>KNOWLEDGE  SHARING</a:t>
            </a:r>
          </a:p>
        </p:txBody>
      </p:sp>
      <p:grpSp>
        <p:nvGrpSpPr>
          <p:cNvPr id="8" name="组合 7"/>
          <p:cNvGrpSpPr/>
          <p:nvPr/>
        </p:nvGrpSpPr>
        <p:grpSpPr>
          <a:xfrm>
            <a:off x="5130800" y="5721350"/>
            <a:ext cx="8054975" cy="107950"/>
            <a:chOff x="7201371" y="5721151"/>
            <a:chExt cx="3672408" cy="38764"/>
          </a:xfrm>
        </p:grpSpPr>
        <p:cxnSp>
          <p:nvCxnSpPr>
            <p:cNvPr id="9" name="直接连接符 8"/>
            <p:cNvCxnSpPr/>
            <p:nvPr/>
          </p:nvCxnSpPr>
          <p:spPr>
            <a:xfrm>
              <a:off x="7201371" y="5721151"/>
              <a:ext cx="3672408" cy="0"/>
            </a:xfrm>
            <a:prstGeom prst="line">
              <a:avLst/>
            </a:prstGeom>
            <a:ln>
              <a:solidFill>
                <a:schemeClr val="bg1">
                  <a:alpha val="63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7201371" y="5759915"/>
              <a:ext cx="3672408" cy="0"/>
            </a:xfrm>
            <a:prstGeom prst="line">
              <a:avLst/>
            </a:prstGeom>
            <a:ln>
              <a:solidFill>
                <a:schemeClr val="bg1">
                  <a:alpha val="63000"/>
                </a:schemeClr>
              </a:solidFill>
            </a:ln>
          </p:spPr>
          <p:style>
            <a:lnRef idx="1">
              <a:schemeClr val="accent1"/>
            </a:lnRef>
            <a:fillRef idx="0">
              <a:schemeClr val="accent1"/>
            </a:fillRef>
            <a:effectRef idx="0">
              <a:schemeClr val="accent1"/>
            </a:effectRef>
            <a:fontRef idx="minor">
              <a:schemeClr val="tx1"/>
            </a:fontRef>
          </p:style>
        </p:cxnSp>
      </p:grpSp>
      <p:pic>
        <p:nvPicPr>
          <p:cNvPr id="11" name="图片 10" descr="GND-logo"/>
          <p:cNvPicPr>
            <a:picLocks noChangeAspect="1"/>
          </p:cNvPicPr>
          <p:nvPr/>
        </p:nvPicPr>
        <p:blipFill>
          <a:blip r:embed="rId3"/>
          <a:stretch>
            <a:fillRect/>
          </a:stretch>
        </p:blipFill>
        <p:spPr>
          <a:xfrm>
            <a:off x="8397240" y="2086610"/>
            <a:ext cx="1495425" cy="14668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Click="0">
        <p:random/>
      </p:transition>
    </mc:Choice>
    <mc:Fallback xmlns="">
      <p:transition spd="slow"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0"/>
                                        </p:tgtEl>
                                        <p:attrNameLst>
                                          <p:attrName>ppt_y</p:attrName>
                                        </p:attrNameLst>
                                      </p:cBhvr>
                                      <p:tavLst>
                                        <p:tav tm="0">
                                          <p:val>
                                            <p:strVal val="#ppt_y"/>
                                          </p:val>
                                        </p:tav>
                                        <p:tav tm="100000">
                                          <p:val>
                                            <p:strVal val="#ppt_y"/>
                                          </p:val>
                                        </p:tav>
                                      </p:tavLst>
                                    </p:anim>
                                    <p:anim calcmode="lin" valueType="num">
                                      <p:cBhvr>
                                        <p:cTn id="9" dur="500" fill="hold"/>
                                        <p:tgtEl>
                                          <p:spTgt spid="20"/>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0"/>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0"/>
                                        </p:tgtEl>
                                      </p:cBhvr>
                                    </p:animEffect>
                                  </p:childTnLst>
                                </p:cTn>
                              </p:par>
                            </p:childTnLst>
                          </p:cTn>
                        </p:par>
                        <p:par>
                          <p:cTn id="12" fill="hold">
                            <p:stCondLst>
                              <p:cond delay="750"/>
                            </p:stCondLst>
                            <p:childTnLst>
                              <p:par>
                                <p:cTn id="13" presetID="26" presetClass="emph" presetSubtype="0" fill="hold" grpId="1" nodeType="afterEffect">
                                  <p:stCondLst>
                                    <p:cond delay="0"/>
                                  </p:stCondLst>
                                  <p:iterate type="lt">
                                    <p:tmPct val="0"/>
                                  </p:iterate>
                                  <p:childTnLst>
                                    <p:animEffect transition="out" filter="fade">
                                      <p:cBhvr>
                                        <p:cTn id="14" dur="500" tmFilter="0, 0; .2, .5; .8, .5; 1, 0"/>
                                        <p:tgtEl>
                                          <p:spTgt spid="20"/>
                                        </p:tgtEl>
                                      </p:cBhvr>
                                    </p:animEffect>
                                    <p:animScale>
                                      <p:cBhvr>
                                        <p:cTn id="15" dur="250" autoRev="1" fill="hold"/>
                                        <p:tgtEl>
                                          <p:spTgt spid="20"/>
                                        </p:tgtEl>
                                      </p:cBhvr>
                                      <p:by x="105000" y="105000"/>
                                    </p:animScale>
                                  </p:childTnLst>
                                </p:cTn>
                              </p:par>
                            </p:childTnLst>
                          </p:cTn>
                        </p:par>
                        <p:par>
                          <p:cTn id="16" fill="hold">
                            <p:stCondLst>
                              <p:cond delay="1250"/>
                            </p:stCondLst>
                            <p:childTnLst>
                              <p:par>
                                <p:cTn id="17" presetID="14" presetClass="entr" presetSubtype="5"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randombar(vertical)">
                                      <p:cBhvr>
                                        <p:cTn id="19" dur="500"/>
                                        <p:tgtEl>
                                          <p:spTgt spid="4"/>
                                        </p:tgtEl>
                                      </p:cBhvr>
                                    </p:animEffect>
                                  </p:childTnLst>
                                </p:cTn>
                              </p:par>
                            </p:childTnLst>
                          </p:cTn>
                        </p:par>
                        <p:par>
                          <p:cTn id="20" fill="hold">
                            <p:stCondLst>
                              <p:cond delay="1750"/>
                            </p:stCondLst>
                            <p:childTnLst>
                              <p:par>
                                <p:cTn id="21" presetID="16" presetClass="entr" presetSubtype="21"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arn(inVertical)">
                                      <p:cBhvr>
                                        <p:cTn id="23" dur="500"/>
                                        <p:tgtEl>
                                          <p:spTgt spid="8"/>
                                        </p:tgtEl>
                                      </p:cBhvr>
                                    </p:animEffect>
                                  </p:childTnLst>
                                </p:cTn>
                              </p:par>
                            </p:childTnLst>
                          </p:cTn>
                        </p:par>
                        <p:par>
                          <p:cTn id="24" fill="hold">
                            <p:stCondLst>
                              <p:cond delay="2250"/>
                            </p:stCondLst>
                            <p:childTnLst>
                              <p:par>
                                <p:cTn id="25" presetID="41" presetClass="entr" presetSubtype="0" fill="hold" grpId="0" nodeType="afterEffect">
                                  <p:stCondLst>
                                    <p:cond delay="0"/>
                                  </p:stCondLst>
                                  <p:iterate type="lt">
                                    <p:tmPct val="10000"/>
                                  </p:iterate>
                                  <p:childTnLst>
                                    <p:set>
                                      <p:cBhvr>
                                        <p:cTn id="26" dur="1" fill="hold">
                                          <p:stCondLst>
                                            <p:cond delay="0"/>
                                          </p:stCondLst>
                                        </p:cTn>
                                        <p:tgtEl>
                                          <p:spTgt spid="7"/>
                                        </p:tgtEl>
                                        <p:attrNameLst>
                                          <p:attrName>style.visibility</p:attrName>
                                        </p:attrNameLst>
                                      </p:cBhvr>
                                      <p:to>
                                        <p:strVal val="visible"/>
                                      </p:to>
                                    </p:set>
                                    <p:anim calcmode="lin" valueType="num">
                                      <p:cBhvr>
                                        <p:cTn id="27"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7"/>
                                        </p:tgtEl>
                                        <p:attrNameLst>
                                          <p:attrName>ppt_y</p:attrName>
                                        </p:attrNameLst>
                                      </p:cBhvr>
                                      <p:tavLst>
                                        <p:tav tm="0">
                                          <p:val>
                                            <p:strVal val="#ppt_y"/>
                                          </p:val>
                                        </p:tav>
                                        <p:tav tm="100000">
                                          <p:val>
                                            <p:strVal val="#ppt_y"/>
                                          </p:val>
                                        </p:tav>
                                      </p:tavLst>
                                    </p:anim>
                                    <p:anim calcmode="lin" valueType="num">
                                      <p:cBhvr>
                                        <p:cTn id="29"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7"/>
                                        </p:tgtEl>
                                      </p:cBhvr>
                                    </p:animEffect>
                                  </p:childTnLst>
                                </p:cTn>
                              </p:par>
                            </p:childTnLst>
                          </p:cTn>
                        </p:par>
                        <p:par>
                          <p:cTn id="32" fill="hold">
                            <p:stCondLst>
                              <p:cond delay="3599"/>
                            </p:stCondLst>
                            <p:childTnLst>
                              <p:par>
                                <p:cTn id="33" presetID="26" presetClass="emph" presetSubtype="0" fill="hold" grpId="1" nodeType="afterEffect">
                                  <p:stCondLst>
                                    <p:cond delay="0"/>
                                  </p:stCondLst>
                                  <p:iterate type="lt">
                                    <p:tmPct val="0"/>
                                  </p:iterate>
                                  <p:childTnLst>
                                    <p:animEffect transition="out" filter="fade">
                                      <p:cBhvr>
                                        <p:cTn id="34" dur="500" tmFilter="0, 0; .2, .5; .8, .5; 1, 0"/>
                                        <p:tgtEl>
                                          <p:spTgt spid="7"/>
                                        </p:tgtEl>
                                      </p:cBhvr>
                                    </p:animEffect>
                                    <p:animScale>
                                      <p:cBhvr>
                                        <p:cTn id="35" dur="250" autoRev="1" fill="hold"/>
                                        <p:tgtEl>
                                          <p:spTgt spid="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20" grpId="1" bldLvl="0" animBg="1"/>
      <p:bldP spid="7" grpId="0"/>
      <p:bldP spid="7" grpId="1"/>
    </p:bldLst>
  </p:timing>
</p:sld>
</file>

<file path=ppt/theme/theme1.xml><?xml version="1.0" encoding="utf-8"?>
<a:theme xmlns:a="http://schemas.openxmlformats.org/drawingml/2006/main" name="6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xystr54w">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1_Office Theme">
  <a:themeElements>
    <a:clrScheme name="Ikon Yellow">
      <a:dk1>
        <a:srgbClr val="000000"/>
      </a:dk1>
      <a:lt1>
        <a:srgbClr val="FFFFFF"/>
      </a:lt1>
      <a:dk2>
        <a:srgbClr val="778495"/>
      </a:dk2>
      <a:lt2>
        <a:srgbClr val="F0F0F0"/>
      </a:lt2>
      <a:accent1>
        <a:srgbClr val="1FBFA4"/>
      </a:accent1>
      <a:accent2>
        <a:srgbClr val="7B7BAD"/>
      </a:accent2>
      <a:accent3>
        <a:srgbClr val="32AFC8"/>
      </a:accent3>
      <a:accent4>
        <a:srgbClr val="1275B2"/>
      </a:accent4>
      <a:accent5>
        <a:srgbClr val="0479DA"/>
      </a:accent5>
      <a:accent6>
        <a:srgbClr val="8F298A"/>
      </a:accent6>
      <a:hlink>
        <a:srgbClr val="1FBFA4"/>
      </a:hlink>
      <a:folHlink>
        <a:srgbClr val="BFBFBF"/>
      </a:folHlink>
    </a:clrScheme>
    <a:fontScheme name="xystr54w">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2_Office Theme">
  <a:themeElements>
    <a:clrScheme name="Custom 2">
      <a:dk1>
        <a:sysClr val="windowText" lastClr="000000"/>
      </a:dk1>
      <a:lt1>
        <a:sysClr val="window" lastClr="FFFFFF"/>
      </a:lt1>
      <a:dk2>
        <a:srgbClr val="1F497D"/>
      </a:dk2>
      <a:lt2>
        <a:srgbClr val="EEECE1"/>
      </a:lt2>
      <a:accent1>
        <a:srgbClr val="7BBBB5"/>
      </a:accent1>
      <a:accent2>
        <a:srgbClr val="D9D9D9"/>
      </a:accent2>
      <a:accent3>
        <a:srgbClr val="7BBBB5"/>
      </a:accent3>
      <a:accent4>
        <a:srgbClr val="7BBBB5"/>
      </a:accent4>
      <a:accent5>
        <a:srgbClr val="7BBBB5"/>
      </a:accent5>
      <a:accent6>
        <a:srgbClr val="7F7F7F"/>
      </a:accent6>
      <a:hlink>
        <a:srgbClr val="7F7F7F"/>
      </a:hlink>
      <a:folHlink>
        <a:srgbClr val="FFC000"/>
      </a:folHlink>
    </a:clrScheme>
    <a:fontScheme name="xystr54w">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7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rcxv35r">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4420</TotalTime>
  <Words>597</Words>
  <Application>Microsoft Office PowerPoint</Application>
  <PresentationFormat>自定义</PresentationFormat>
  <Paragraphs>47</Paragraphs>
  <Slides>9</Slides>
  <Notes>0</Notes>
  <HiddenSlides>0</HiddenSlides>
  <MMClips>0</MMClips>
  <ScaleCrop>false</ScaleCrop>
  <HeadingPairs>
    <vt:vector size="4" baseType="variant">
      <vt:variant>
        <vt:lpstr>主题</vt:lpstr>
      </vt:variant>
      <vt:variant>
        <vt:i4>4</vt:i4>
      </vt:variant>
      <vt:variant>
        <vt:lpstr>幻灯片标题</vt:lpstr>
      </vt:variant>
      <vt:variant>
        <vt:i4>9</vt:i4>
      </vt:variant>
    </vt:vector>
  </HeadingPairs>
  <TitlesOfParts>
    <vt:vector size="13" baseType="lpstr">
      <vt:lpstr>6_Office 主题</vt:lpstr>
      <vt:lpstr>1_Office Theme</vt:lpstr>
      <vt:lpstr>2_Office Theme</vt:lpstr>
      <vt:lpstr>7_Office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adminstrator</cp:lastModifiedBy>
  <cp:revision>263</cp:revision>
  <dcterms:created xsi:type="dcterms:W3CDTF">2011-08-31T09:28:00Z</dcterms:created>
  <dcterms:modified xsi:type="dcterms:W3CDTF">2019-10-07T14:01:45Z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2052-11.1.0.8894</vt:lpwstr>
  </property>
</Properties>
</file>