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13"/>
  </p:notesMasterIdLst>
  <p:sldIdLst>
    <p:sldId id="380" r:id="rId5"/>
    <p:sldId id="351" r:id="rId6"/>
    <p:sldId id="400" r:id="rId7"/>
    <p:sldId id="402" r:id="rId8"/>
    <p:sldId id="419" r:id="rId9"/>
    <p:sldId id="420" r:id="rId10"/>
    <p:sldId id="421" r:id="rId11"/>
    <p:sldId id="394" r:id="rId12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4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2019/9/24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9/24/2019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STM32</a:t>
            </a:r>
            <a:r>
              <a:rPr lang="zh-CN" altLang="en-US" sz="8100" b="1" cap="all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知识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</a:t>
              </a:r>
              <a:r>
                <a:rPr lang="en-US" altLang="zh-CN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AlvinZHANG</a:t>
              </a:r>
              <a:endPara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5384036" y="5394233"/>
            <a:ext cx="7552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600" dirty="0" err="1">
                <a:solidFill>
                  <a:srgbClr val="525068"/>
                </a:solidFill>
                <a:cs typeface="+mn-ea"/>
                <a:sym typeface="+mn-lt"/>
              </a:rPr>
              <a:t>Key_project</a:t>
            </a:r>
            <a:endParaRPr lang="en-US" altLang="en-AU" sz="96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32525" y="3267075"/>
            <a:ext cx="5826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GND-STM32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63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25068"/>
                </a:solidFill>
                <a:cs typeface="+mn-ea"/>
              </a:rPr>
              <a:t>GND-STM32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开发板按键引脚图：</a:t>
            </a:r>
            <a:endParaRPr lang="zh-CN" altLang="en-US" sz="3200" b="1" dirty="0">
              <a:solidFill>
                <a:srgbClr val="525068"/>
              </a:solidFill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324" t="6898" r="5884" b="6867"/>
          <a:stretch/>
        </p:blipFill>
        <p:spPr>
          <a:xfrm>
            <a:off x="3240931" y="1030545"/>
            <a:ext cx="11377265" cy="3600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0725" y="6153199"/>
            <a:ext cx="17481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上图所示为按键的电路，在按键未被按下的时候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KEY1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KEY3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输出信号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为高电平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（按键所在的电路不通，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3.3V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的电源相连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；在按键按下时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KEY1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KEY33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输出状态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为低电平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（按键所在的电路导通，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</a:t>
            </a:r>
            <a:r>
              <a:rPr lang="en-US" altLang="zh-CN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GND</a:t>
            </a: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相连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）。因此，通过对引脚的电平进行检测便可以判断按键是否按下。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按键消抖原理：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1124" t="1297" r="7708" b="6649"/>
          <a:stretch/>
        </p:blipFill>
        <p:spPr>
          <a:xfrm>
            <a:off x="454419" y="2120751"/>
            <a:ext cx="9127775" cy="62646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599658" y="2164791"/>
            <a:ext cx="836808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左图是按键按下的过程，按键</a:t>
            </a:r>
            <a:r>
              <a:rPr lang="zh-CN" altLang="en-US" dirty="0"/>
              <a:t>的机械触点断开、闭合时，由于触点的弹性作用，按键开关不会马上稳点接通或断开，其会产生</a:t>
            </a:r>
            <a:r>
              <a:rPr lang="zh-CN" altLang="en-US" dirty="0" smtClean="0"/>
              <a:t>如左图</a:t>
            </a:r>
            <a:r>
              <a:rPr lang="zh-CN" altLang="en-US" dirty="0"/>
              <a:t>所示的带波纹信号，需要使用软件消抖处理滤波</a:t>
            </a:r>
            <a:r>
              <a:rPr lang="zh-CN" altLang="en-US" dirty="0" smtClean="0"/>
              <a:t>，方便</a:t>
            </a:r>
            <a:r>
              <a:rPr lang="zh-CN" altLang="en-US" dirty="0"/>
              <a:t>输入检测。此外，硬件也可实现消抖</a:t>
            </a:r>
            <a:r>
              <a:rPr lang="zh-CN" altLang="en-US" dirty="0" smtClean="0"/>
              <a:t>功能，</a:t>
            </a:r>
            <a:r>
              <a:rPr lang="zh-CN" altLang="en-US" dirty="0"/>
              <a:t>硬件的消抖功能便是</a:t>
            </a:r>
            <a:r>
              <a:rPr lang="zh-CN" altLang="en-US" dirty="0" smtClean="0"/>
              <a:t>通过电容的</a:t>
            </a:r>
            <a:r>
              <a:rPr lang="zh-CN" altLang="en-US" dirty="0"/>
              <a:t>充放电实现延时从而消除了波纹，从而简化的软件的处理，使软件只需检测引脚的电平便可</a:t>
            </a:r>
            <a:r>
              <a:rPr lang="zh-CN" altLang="en-US" dirty="0" smtClean="0"/>
              <a:t>。我们的开发板不具备硬件消抖，所以用软件实现消抖。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7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按键软消抖代码：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31" y="1544687"/>
            <a:ext cx="11473447" cy="35283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8564" y="6081191"/>
            <a:ext cx="156760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如图所示代码，按键消抖是通过延时实现的。当按键按下，先延时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延时这个动作主要是为了过滤掉按键在按下时所产生的抖动。然后再读取</a:t>
            </a:r>
            <a:endParaRPr lang="en-US" altLang="zh-CN" dirty="0" smtClean="0"/>
          </a:p>
          <a:p>
            <a:r>
              <a:rPr lang="zh-CN" altLang="en-US" dirty="0" smtClean="0"/>
              <a:t>按键输出引脚的电平信号判断案件是否按下。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5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按键初始化代码：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36" y="1039469"/>
            <a:ext cx="12648996" cy="37291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6596" y="5211264"/>
            <a:ext cx="180745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zh-CN" altLang="en-US" dirty="0"/>
              <a:t>按键端口（端口</a:t>
            </a:r>
            <a:r>
              <a:rPr lang="en-US" altLang="zh-CN" dirty="0"/>
              <a:t>A</a:t>
            </a:r>
            <a:r>
              <a:rPr lang="zh-CN" altLang="en-US" dirty="0"/>
              <a:t>）的时钟</a:t>
            </a:r>
            <a:r>
              <a:rPr lang="en-US" altLang="zh-CN" dirty="0"/>
              <a:t>RCC_APB2PeriphClockCmd(RCC_APB2Periph_GPIOA,ENABLE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一个结构体，用于配置</a:t>
            </a:r>
            <a:r>
              <a:rPr lang="en-US" altLang="zh-CN" dirty="0"/>
              <a:t>PA0</a:t>
            </a:r>
            <a:r>
              <a:rPr lang="zh-CN" altLang="en-US" dirty="0"/>
              <a:t>管脚的设置</a:t>
            </a:r>
            <a:r>
              <a:rPr lang="en-US" altLang="zh-CN" dirty="0" err="1"/>
              <a:t>GPIO_InitTypeDef</a:t>
            </a:r>
            <a:r>
              <a:rPr lang="en-US" altLang="zh-CN" dirty="0"/>
              <a:t> </a:t>
            </a:r>
            <a:r>
              <a:rPr lang="en-US" altLang="zh-CN" dirty="0" err="1"/>
              <a:t>GPIO_InitStructure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结构体的引脚设为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GPIO_InitStructure.GPIO_Pin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GPIO_Pin_0|</a:t>
            </a:r>
            <a:r>
              <a:rPr lang="en-US" altLang="zh-CN" dirty="0"/>
              <a:t> GPIO_Pin_0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结构体的模式设</a:t>
            </a:r>
            <a:r>
              <a:rPr lang="zh-CN" altLang="en-US" dirty="0" smtClean="0"/>
              <a:t>为上拉输入</a:t>
            </a:r>
            <a:r>
              <a:rPr lang="en-US" altLang="zh-CN" dirty="0" err="1"/>
              <a:t>GPIO_InitStructure.GPIO_Mode</a:t>
            </a:r>
            <a:r>
              <a:rPr lang="en-US" altLang="zh-CN" dirty="0"/>
              <a:t> = </a:t>
            </a:r>
            <a:r>
              <a:rPr lang="en-US" altLang="zh-CN" dirty="0" err="1" smtClean="0"/>
              <a:t>GPIO_Mode_IPU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结构体设为</a:t>
            </a:r>
            <a:r>
              <a:rPr lang="en-US" altLang="zh-CN" dirty="0"/>
              <a:t>A</a:t>
            </a:r>
            <a:r>
              <a:rPr lang="zh-CN" altLang="en-US" dirty="0"/>
              <a:t>端口，即将</a:t>
            </a:r>
            <a:r>
              <a:rPr lang="en-US" altLang="zh-CN" dirty="0" smtClean="0"/>
              <a:t>PA0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PA1</a:t>
            </a:r>
            <a:r>
              <a:rPr lang="zh-CN" altLang="en-US" dirty="0" smtClean="0"/>
              <a:t>管</a:t>
            </a:r>
            <a:r>
              <a:rPr lang="zh-CN" altLang="en-US" dirty="0"/>
              <a:t>脚设</a:t>
            </a:r>
            <a:r>
              <a:rPr lang="zh-CN" altLang="en-US" dirty="0" smtClean="0"/>
              <a:t>为上拉输入</a:t>
            </a:r>
            <a:r>
              <a:rPr lang="en-US" altLang="zh-CN" dirty="0" err="1"/>
              <a:t>GPIO_Init</a:t>
            </a:r>
            <a:r>
              <a:rPr lang="en-US" altLang="zh-CN" dirty="0"/>
              <a:t>(GPIOA, &amp;</a:t>
            </a:r>
            <a:r>
              <a:rPr lang="en-US" altLang="zh-CN" dirty="0" err="1"/>
              <a:t>GPIO_InitStructure</a:t>
            </a:r>
            <a:r>
              <a:rPr lang="en-US" altLang="zh-CN" dirty="0"/>
              <a:t>);      </a:t>
            </a:r>
            <a:endParaRPr lang="en-US" altLang="zh-CN" dirty="0" smtClean="0"/>
          </a:p>
          <a:p>
            <a:r>
              <a:rPr lang="zh-CN" altLang="en-US" dirty="0" smtClean="0"/>
              <a:t>上述</a:t>
            </a:r>
            <a:r>
              <a:rPr lang="zh-CN" altLang="en-US" dirty="0"/>
              <a:t>代码便是先填好</a:t>
            </a:r>
            <a:r>
              <a:rPr lang="en-US" altLang="zh-CN" dirty="0"/>
              <a:t>GPIO</a:t>
            </a:r>
            <a:r>
              <a:rPr lang="zh-CN" altLang="en-US" dirty="0"/>
              <a:t>的结构体，再通过函数</a:t>
            </a:r>
            <a:r>
              <a:rPr lang="en-US" altLang="zh-CN" dirty="0" err="1"/>
              <a:t>GPIO_Init</a:t>
            </a:r>
            <a:r>
              <a:rPr lang="zh-CN" altLang="en-US" dirty="0"/>
              <a:t>（）往对应的</a:t>
            </a:r>
            <a:r>
              <a:rPr lang="en-US" altLang="zh-CN" dirty="0"/>
              <a:t>GPIO</a:t>
            </a:r>
            <a:r>
              <a:rPr lang="zh-CN" altLang="en-US" dirty="0"/>
              <a:t>寄存器写入参数，完成</a:t>
            </a:r>
            <a:r>
              <a:rPr lang="en-US" altLang="zh-CN" dirty="0"/>
              <a:t>GPIO</a:t>
            </a:r>
            <a:r>
              <a:rPr lang="zh-CN" altLang="en-US" dirty="0"/>
              <a:t>的初始化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</a:t>
              </a:r>
              <a:r>
                <a:rPr lang="en-US" altLang="zh-CN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AlvinZHANG</a:t>
              </a:r>
              <a:endPara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397</Words>
  <Application>Microsoft Office PowerPoint</Application>
  <PresentationFormat>自定义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Sinkin Sans 200 X Light</vt:lpstr>
      <vt:lpstr>Sinkin Sans 300 Light</vt:lpstr>
      <vt:lpstr>Source Sans Pro Light</vt:lpstr>
      <vt:lpstr>微软雅黑</vt:lpstr>
      <vt:lpstr>微软雅黑</vt:lpstr>
      <vt:lpstr>Arial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Alvin ZHANG （張煜唐）</cp:lastModifiedBy>
  <cp:revision>253</cp:revision>
  <dcterms:created xsi:type="dcterms:W3CDTF">2011-08-31T09:28:00Z</dcterms:created>
  <dcterms:modified xsi:type="dcterms:W3CDTF">2019-09-24T03:39:13Z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