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  <p:sldMasterId id="2147483671" r:id="rId3"/>
    <p:sldMasterId id="2147483672" r:id="rId4"/>
  </p:sldMasterIdLst>
  <p:notesMasterIdLst>
    <p:notesMasterId r:id="rId13"/>
  </p:notesMasterIdLst>
  <p:sldIdLst>
    <p:sldId id="380" r:id="rId5"/>
    <p:sldId id="351" r:id="rId6"/>
    <p:sldId id="376" r:id="rId7"/>
    <p:sldId id="400" r:id="rId8"/>
    <p:sldId id="402" r:id="rId9"/>
    <p:sldId id="419" r:id="rId10"/>
    <p:sldId id="420" r:id="rId11"/>
    <p:sldId id="394" r:id="rId12"/>
  </p:sldIdLst>
  <p:sldSz cx="18291175" cy="10290175"/>
  <p:notesSz cx="6858000" cy="9144000"/>
  <p:defaultTextStyle>
    <a:defPPr>
      <a:defRPr lang="en-US"/>
    </a:defPPr>
    <a:lvl1pPr marL="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43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83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23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63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767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207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647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2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477"/>
    <a:srgbClr val="8064A2"/>
    <a:srgbClr val="2C5777"/>
    <a:srgbClr val="54578E"/>
    <a:srgbClr val="53575A"/>
    <a:srgbClr val="5D5F98"/>
    <a:srgbClr val="B0B0B0"/>
    <a:srgbClr val="515151"/>
    <a:srgbClr val="888888"/>
    <a:srgbClr val="578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794" autoAdjust="0"/>
  </p:normalViewPr>
  <p:slideViewPr>
    <p:cSldViewPr>
      <p:cViewPr varScale="1">
        <p:scale>
          <a:sx n="69" d="100"/>
          <a:sy n="69" d="100"/>
        </p:scale>
        <p:origin x="114" y="234"/>
      </p:cViewPr>
      <p:guideLst>
        <p:guide orient="horz" pos="3282"/>
        <p:guide pos="5760"/>
      </p:guideLst>
    </p:cSldViewPr>
  </p:slideViewPr>
  <p:outlineViewPr>
    <p:cViewPr>
      <p:scale>
        <a:sx n="33" d="100"/>
        <a:sy n="33" d="100"/>
      </p:scale>
      <p:origin x="0" y="-14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1E02E53-1812-47D4-ABB1-0734168CD8C6}" type="datetimeFigureOut">
              <a:rPr lang="zh-CN" altLang="en-US" smtClean="0"/>
              <a:t>2019/9/9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5EA0642-E7D1-4315-85F6-B2983CF3324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91175" cy="102901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100" baseline="0"/>
            </a:lvl1pPr>
          </a:lstStyle>
          <a:p>
            <a:r>
              <a:rPr lang="en-US"/>
              <a:t>Full Image Options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2029" y="1715029"/>
            <a:ext cx="3697603" cy="7546128"/>
          </a:xfrm>
          <a:prstGeom prst="rect">
            <a:avLst/>
          </a:prstGeom>
        </p:spPr>
      </p:pic>
      <p:sp>
        <p:nvSpPr>
          <p:cNvPr id="3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2487061" y="2560635"/>
            <a:ext cx="3278693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884064" y="3495605"/>
            <a:ext cx="8270786" cy="4760466"/>
            <a:chOff x="609600" y="1905000"/>
            <a:chExt cx="4758957" cy="2738772"/>
          </a:xfrm>
        </p:grpSpPr>
        <p:sp>
          <p:nvSpPr>
            <p:cNvPr id="3" name="Freeform 45"/>
            <p:cNvSpPr/>
            <p:nvPr/>
          </p:nvSpPr>
          <p:spPr bwMode="auto">
            <a:xfrm>
              <a:off x="609600" y="4538017"/>
              <a:ext cx="2397104" cy="105755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46"/>
            <p:cNvSpPr/>
            <p:nvPr/>
          </p:nvSpPr>
          <p:spPr bwMode="auto">
            <a:xfrm>
              <a:off x="2971451" y="4538017"/>
              <a:ext cx="2397104" cy="105755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Freeform 47"/>
            <p:cNvSpPr/>
            <p:nvPr/>
          </p:nvSpPr>
          <p:spPr bwMode="auto">
            <a:xfrm>
              <a:off x="1078716" y="1905000"/>
              <a:ext cx="3855975" cy="2641152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Freeform 48"/>
            <p:cNvSpPr/>
            <p:nvPr/>
          </p:nvSpPr>
          <p:spPr bwMode="auto">
            <a:xfrm>
              <a:off x="1092275" y="1918557"/>
              <a:ext cx="3831571" cy="2614036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Freeform 49"/>
            <p:cNvSpPr/>
            <p:nvPr/>
          </p:nvSpPr>
          <p:spPr bwMode="auto">
            <a:xfrm>
              <a:off x="1092275" y="4421416"/>
              <a:ext cx="3831571" cy="111179"/>
            </a:xfrm>
            <a:custGeom>
              <a:avLst/>
              <a:gdLst>
                <a:gd name="T0" fmla="*/ 1414 w 1414"/>
                <a:gd name="T1" fmla="*/ 0 h 41"/>
                <a:gd name="T2" fmla="*/ 1396 w 1414"/>
                <a:gd name="T3" fmla="*/ 9 h 41"/>
                <a:gd name="T4" fmla="*/ 18 w 1414"/>
                <a:gd name="T5" fmla="*/ 9 h 41"/>
                <a:gd name="T6" fmla="*/ 0 w 1414"/>
                <a:gd name="T7" fmla="*/ 0 h 41"/>
                <a:gd name="T8" fmla="*/ 0 w 1414"/>
                <a:gd name="T9" fmla="*/ 1 h 41"/>
                <a:gd name="T10" fmla="*/ 40 w 1414"/>
                <a:gd name="T11" fmla="*/ 41 h 41"/>
                <a:gd name="T12" fmla="*/ 1373 w 1414"/>
                <a:gd name="T13" fmla="*/ 41 h 41"/>
                <a:gd name="T14" fmla="*/ 1414 w 1414"/>
                <a:gd name="T15" fmla="*/ 1 h 41"/>
                <a:gd name="T16" fmla="*/ 1414 w 1414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41">
                  <a:moveTo>
                    <a:pt x="1414" y="0"/>
                  </a:moveTo>
                  <a:cubicBezTo>
                    <a:pt x="1409" y="6"/>
                    <a:pt x="1403" y="9"/>
                    <a:pt x="1396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0" y="9"/>
                    <a:pt x="4" y="6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3"/>
                    <a:pt x="18" y="41"/>
                    <a:pt x="40" y="41"/>
                  </a:cubicBezTo>
                  <a:cubicBezTo>
                    <a:pt x="1373" y="41"/>
                    <a:pt x="1373" y="41"/>
                    <a:pt x="1373" y="41"/>
                  </a:cubicBezTo>
                  <a:cubicBezTo>
                    <a:pt x="1396" y="41"/>
                    <a:pt x="1414" y="23"/>
                    <a:pt x="1414" y="1"/>
                  </a:cubicBezTo>
                  <a:lnTo>
                    <a:pt x="1414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Rectangle 50"/>
            <p:cNvSpPr>
              <a:spLocks noChangeArrowheads="1"/>
            </p:cNvSpPr>
            <p:nvPr/>
          </p:nvSpPr>
          <p:spPr bwMode="auto">
            <a:xfrm>
              <a:off x="609600" y="4494630"/>
              <a:ext cx="4758957" cy="86773"/>
            </a:xfrm>
            <a:prstGeom prst="rect">
              <a:avLst/>
            </a:prstGeom>
            <a:solidFill>
              <a:srgbClr val="D2D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Freeform 51"/>
            <p:cNvSpPr/>
            <p:nvPr/>
          </p:nvSpPr>
          <p:spPr bwMode="auto">
            <a:xfrm>
              <a:off x="2646053" y="4494630"/>
              <a:ext cx="683337" cy="488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Rectangle 52"/>
            <p:cNvSpPr>
              <a:spLocks noChangeArrowheads="1"/>
            </p:cNvSpPr>
            <p:nvPr/>
          </p:nvSpPr>
          <p:spPr bwMode="auto">
            <a:xfrm>
              <a:off x="1219722" y="2083969"/>
              <a:ext cx="3576675" cy="2258810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1230568" y="2097527"/>
              <a:ext cx="3552269" cy="22344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Oval 54"/>
            <p:cNvSpPr>
              <a:spLocks noChangeArrowheads="1"/>
            </p:cNvSpPr>
            <p:nvPr/>
          </p:nvSpPr>
          <p:spPr bwMode="auto">
            <a:xfrm>
              <a:off x="2985011" y="1989060"/>
              <a:ext cx="40676" cy="40676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Oval 55"/>
            <p:cNvSpPr>
              <a:spLocks noChangeArrowheads="1"/>
            </p:cNvSpPr>
            <p:nvPr/>
          </p:nvSpPr>
          <p:spPr bwMode="auto">
            <a:xfrm>
              <a:off x="2985011" y="1986350"/>
              <a:ext cx="40676" cy="3796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Oval 56"/>
            <p:cNvSpPr>
              <a:spLocks noChangeArrowheads="1"/>
            </p:cNvSpPr>
            <p:nvPr/>
          </p:nvSpPr>
          <p:spPr bwMode="auto">
            <a:xfrm>
              <a:off x="2993145" y="1991773"/>
              <a:ext cx="24406" cy="2711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5" name="Oval 57"/>
            <p:cNvSpPr>
              <a:spLocks noChangeArrowheads="1"/>
            </p:cNvSpPr>
            <p:nvPr/>
          </p:nvSpPr>
          <p:spPr bwMode="auto">
            <a:xfrm>
              <a:off x="2998568" y="1999907"/>
              <a:ext cx="13559" cy="13559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6" name="Freeform 58"/>
            <p:cNvSpPr/>
            <p:nvPr/>
          </p:nvSpPr>
          <p:spPr bwMode="auto">
            <a:xfrm>
              <a:off x="3003991" y="2002620"/>
              <a:ext cx="2713" cy="5423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17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963269" y="3823120"/>
            <a:ext cx="6186990" cy="38828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Mock Up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7600072" y="2845088"/>
            <a:ext cx="3091032" cy="6416070"/>
            <a:chOff x="5065835" y="1896140"/>
            <a:chExt cx="2060330" cy="4276060"/>
          </a:xfrm>
        </p:grpSpPr>
        <p:sp>
          <p:nvSpPr>
            <p:cNvPr id="3" name="Freeform 78"/>
            <p:cNvSpPr/>
            <p:nvPr/>
          </p:nvSpPr>
          <p:spPr bwMode="auto">
            <a:xfrm>
              <a:off x="5065835" y="1896140"/>
              <a:ext cx="2060330" cy="4276060"/>
            </a:xfrm>
            <a:custGeom>
              <a:avLst/>
              <a:gdLst>
                <a:gd name="T0" fmla="*/ 411 w 411"/>
                <a:gd name="T1" fmla="*/ 811 h 853"/>
                <a:gd name="T2" fmla="*/ 369 w 411"/>
                <a:gd name="T3" fmla="*/ 853 h 853"/>
                <a:gd name="T4" fmla="*/ 41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1 w 411"/>
                <a:gd name="T11" fmla="*/ 0 h 853"/>
                <a:gd name="T12" fmla="*/ 369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69" y="853"/>
                  </a:cubicBezTo>
                  <a:cubicBezTo>
                    <a:pt x="41" y="853"/>
                    <a:pt x="41" y="853"/>
                    <a:pt x="41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79"/>
            <p:cNvSpPr/>
            <p:nvPr/>
          </p:nvSpPr>
          <p:spPr bwMode="auto">
            <a:xfrm>
              <a:off x="5090901" y="1921206"/>
              <a:ext cx="2010200" cy="4225930"/>
            </a:xfrm>
            <a:custGeom>
              <a:avLst/>
              <a:gdLst>
                <a:gd name="T0" fmla="*/ 36 w 401"/>
                <a:gd name="T1" fmla="*/ 843 h 843"/>
                <a:gd name="T2" fmla="*/ 0 w 401"/>
                <a:gd name="T3" fmla="*/ 806 h 843"/>
                <a:gd name="T4" fmla="*/ 0 w 401"/>
                <a:gd name="T5" fmla="*/ 37 h 843"/>
                <a:gd name="T6" fmla="*/ 36 w 401"/>
                <a:gd name="T7" fmla="*/ 0 h 843"/>
                <a:gd name="T8" fmla="*/ 364 w 401"/>
                <a:gd name="T9" fmla="*/ 0 h 843"/>
                <a:gd name="T10" fmla="*/ 401 w 401"/>
                <a:gd name="T11" fmla="*/ 37 h 843"/>
                <a:gd name="T12" fmla="*/ 401 w 401"/>
                <a:gd name="T13" fmla="*/ 806 h 843"/>
                <a:gd name="T14" fmla="*/ 364 w 401"/>
                <a:gd name="T15" fmla="*/ 843 h 843"/>
                <a:gd name="T16" fmla="*/ 36 w 401"/>
                <a:gd name="T17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843">
                  <a:moveTo>
                    <a:pt x="36" y="843"/>
                  </a:moveTo>
                  <a:cubicBezTo>
                    <a:pt x="16" y="843"/>
                    <a:pt x="0" y="827"/>
                    <a:pt x="0" y="8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85" y="0"/>
                    <a:pt x="401" y="16"/>
                    <a:pt x="401" y="37"/>
                  </a:cubicBezTo>
                  <a:cubicBezTo>
                    <a:pt x="401" y="806"/>
                    <a:pt x="401" y="806"/>
                    <a:pt x="401" y="806"/>
                  </a:cubicBezTo>
                  <a:cubicBezTo>
                    <a:pt x="401" y="827"/>
                    <a:pt x="385" y="843"/>
                    <a:pt x="364" y="843"/>
                  </a:cubicBezTo>
                  <a:lnTo>
                    <a:pt x="36" y="843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Oval 80"/>
            <p:cNvSpPr>
              <a:spLocks noChangeArrowheads="1"/>
            </p:cNvSpPr>
            <p:nvPr/>
          </p:nvSpPr>
          <p:spPr bwMode="auto">
            <a:xfrm>
              <a:off x="6063416" y="2101673"/>
              <a:ext cx="65170" cy="60156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Oval 81"/>
            <p:cNvSpPr>
              <a:spLocks noChangeArrowheads="1"/>
            </p:cNvSpPr>
            <p:nvPr/>
          </p:nvSpPr>
          <p:spPr bwMode="auto">
            <a:xfrm>
              <a:off x="6088479" y="2121725"/>
              <a:ext cx="15040" cy="15040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Oval 82"/>
            <p:cNvSpPr>
              <a:spLocks noChangeArrowheads="1"/>
            </p:cNvSpPr>
            <p:nvPr/>
          </p:nvSpPr>
          <p:spPr bwMode="auto">
            <a:xfrm>
              <a:off x="6063416" y="2096658"/>
              <a:ext cx="65170" cy="60156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Oval 83"/>
            <p:cNvSpPr>
              <a:spLocks noChangeArrowheads="1"/>
            </p:cNvSpPr>
            <p:nvPr/>
          </p:nvSpPr>
          <p:spPr bwMode="auto">
            <a:xfrm>
              <a:off x="6088479" y="2116711"/>
              <a:ext cx="15040" cy="15040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Oval 84"/>
            <p:cNvSpPr>
              <a:spLocks noChangeArrowheads="1"/>
            </p:cNvSpPr>
            <p:nvPr/>
          </p:nvSpPr>
          <p:spPr bwMode="auto">
            <a:xfrm>
              <a:off x="6078453" y="2106685"/>
              <a:ext cx="35092" cy="4010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Oval 85"/>
            <p:cNvSpPr>
              <a:spLocks noChangeArrowheads="1"/>
            </p:cNvSpPr>
            <p:nvPr/>
          </p:nvSpPr>
          <p:spPr bwMode="auto">
            <a:xfrm>
              <a:off x="6078453" y="2106685"/>
              <a:ext cx="35092" cy="4010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Oval 86"/>
            <p:cNvSpPr>
              <a:spLocks noChangeArrowheads="1"/>
            </p:cNvSpPr>
            <p:nvPr/>
          </p:nvSpPr>
          <p:spPr bwMode="auto">
            <a:xfrm>
              <a:off x="6083468" y="2116711"/>
              <a:ext cx="25066" cy="20052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Oval 87"/>
            <p:cNvSpPr>
              <a:spLocks noChangeArrowheads="1"/>
            </p:cNvSpPr>
            <p:nvPr/>
          </p:nvSpPr>
          <p:spPr bwMode="auto">
            <a:xfrm>
              <a:off x="6083468" y="2116711"/>
              <a:ext cx="25066" cy="20052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Freeform 88"/>
            <p:cNvSpPr/>
            <p:nvPr/>
          </p:nvSpPr>
          <p:spPr bwMode="auto">
            <a:xfrm>
              <a:off x="6093494" y="2121725"/>
              <a:ext cx="5015" cy="501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Freeform 89"/>
            <p:cNvSpPr/>
            <p:nvPr/>
          </p:nvSpPr>
          <p:spPr bwMode="auto">
            <a:xfrm>
              <a:off x="6093494" y="2121725"/>
              <a:ext cx="5015" cy="501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5" name="Oval 90"/>
            <p:cNvSpPr>
              <a:spLocks noChangeArrowheads="1"/>
            </p:cNvSpPr>
            <p:nvPr/>
          </p:nvSpPr>
          <p:spPr bwMode="auto">
            <a:xfrm>
              <a:off x="5933079" y="5721034"/>
              <a:ext cx="325844" cy="325844"/>
            </a:xfrm>
            <a:prstGeom prst="ellipse">
              <a:avLst/>
            </a:prstGeom>
            <a:solidFill>
              <a:srgbClr val="D5D6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6" name="Freeform 91"/>
            <p:cNvSpPr/>
            <p:nvPr/>
          </p:nvSpPr>
          <p:spPr bwMode="auto">
            <a:xfrm>
              <a:off x="6013286" y="5801241"/>
              <a:ext cx="165430" cy="165430"/>
            </a:xfrm>
            <a:custGeom>
              <a:avLst/>
              <a:gdLst>
                <a:gd name="T0" fmla="*/ 31 w 33"/>
                <a:gd name="T1" fmla="*/ 22 h 33"/>
                <a:gd name="T2" fmla="*/ 29 w 33"/>
                <a:gd name="T3" fmla="*/ 22 h 33"/>
                <a:gd name="T4" fmla="*/ 22 w 33"/>
                <a:gd name="T5" fmla="*/ 29 h 33"/>
                <a:gd name="T6" fmla="*/ 11 w 33"/>
                <a:gd name="T7" fmla="*/ 29 h 33"/>
                <a:gd name="T8" fmla="*/ 4 w 33"/>
                <a:gd name="T9" fmla="*/ 22 h 33"/>
                <a:gd name="T10" fmla="*/ 4 w 33"/>
                <a:gd name="T11" fmla="*/ 11 h 33"/>
                <a:gd name="T12" fmla="*/ 11 w 33"/>
                <a:gd name="T13" fmla="*/ 4 h 33"/>
                <a:gd name="T14" fmla="*/ 22 w 33"/>
                <a:gd name="T15" fmla="*/ 4 h 33"/>
                <a:gd name="T16" fmla="*/ 29 w 33"/>
                <a:gd name="T17" fmla="*/ 11 h 33"/>
                <a:gd name="T18" fmla="*/ 29 w 33"/>
                <a:gd name="T19" fmla="*/ 22 h 33"/>
                <a:gd name="T20" fmla="*/ 31 w 33"/>
                <a:gd name="T21" fmla="*/ 22 h 33"/>
                <a:gd name="T22" fmla="*/ 33 w 33"/>
                <a:gd name="T23" fmla="*/ 22 h 33"/>
                <a:gd name="T24" fmla="*/ 33 w 33"/>
                <a:gd name="T25" fmla="*/ 11 h 33"/>
                <a:gd name="T26" fmla="*/ 22 w 33"/>
                <a:gd name="T27" fmla="*/ 0 h 33"/>
                <a:gd name="T28" fmla="*/ 11 w 33"/>
                <a:gd name="T29" fmla="*/ 0 h 33"/>
                <a:gd name="T30" fmla="*/ 0 w 33"/>
                <a:gd name="T31" fmla="*/ 11 h 33"/>
                <a:gd name="T32" fmla="*/ 0 w 33"/>
                <a:gd name="T33" fmla="*/ 22 h 33"/>
                <a:gd name="T34" fmla="*/ 11 w 33"/>
                <a:gd name="T35" fmla="*/ 33 h 33"/>
                <a:gd name="T36" fmla="*/ 22 w 33"/>
                <a:gd name="T37" fmla="*/ 33 h 33"/>
                <a:gd name="T38" fmla="*/ 33 w 33"/>
                <a:gd name="T39" fmla="*/ 22 h 33"/>
                <a:gd name="T40" fmla="*/ 31 w 33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3">
                  <a:moveTo>
                    <a:pt x="31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6"/>
                    <a:pt x="26" y="29"/>
                    <a:pt x="2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29"/>
                    <a:pt x="4" y="26"/>
                    <a:pt x="4" y="2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6" y="4"/>
                    <a:pt x="29" y="7"/>
                    <a:pt x="29" y="1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5"/>
                    <a:pt x="28" y="0"/>
                    <a:pt x="2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5" y="33"/>
                    <a:pt x="1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33"/>
                    <a:pt x="33" y="28"/>
                    <a:pt x="33" y="22"/>
                  </a:cubicBezTo>
                  <a:lnTo>
                    <a:pt x="31" y="22"/>
                  </a:ln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7" name="Rectangle 92"/>
            <p:cNvSpPr>
              <a:spLocks noChangeArrowheads="1"/>
            </p:cNvSpPr>
            <p:nvPr/>
          </p:nvSpPr>
          <p:spPr bwMode="auto">
            <a:xfrm>
              <a:off x="5211213" y="2527774"/>
              <a:ext cx="1769578" cy="3093001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8" name="Rectangle 93"/>
            <p:cNvSpPr>
              <a:spLocks noChangeArrowheads="1"/>
            </p:cNvSpPr>
            <p:nvPr/>
          </p:nvSpPr>
          <p:spPr bwMode="auto">
            <a:xfrm>
              <a:off x="5231265" y="2547826"/>
              <a:ext cx="1729474" cy="305289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9" name="Freeform 94"/>
            <p:cNvSpPr/>
            <p:nvPr/>
          </p:nvSpPr>
          <p:spPr bwMode="auto">
            <a:xfrm>
              <a:off x="5943106" y="2247047"/>
              <a:ext cx="365948" cy="85222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4"/>
                    <a:pt x="73" y="9"/>
                  </a:cubicBezTo>
                  <a:cubicBezTo>
                    <a:pt x="73" y="13"/>
                    <a:pt x="69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20" name="Freeform 95"/>
            <p:cNvSpPr/>
            <p:nvPr/>
          </p:nvSpPr>
          <p:spPr bwMode="auto">
            <a:xfrm>
              <a:off x="5963157" y="2272114"/>
              <a:ext cx="325844" cy="35092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21" name="Oval 96"/>
            <p:cNvSpPr>
              <a:spLocks noChangeArrowheads="1"/>
            </p:cNvSpPr>
            <p:nvPr/>
          </p:nvSpPr>
          <p:spPr bwMode="auto">
            <a:xfrm>
              <a:off x="5822794" y="2262088"/>
              <a:ext cx="55145" cy="55145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22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7847582" y="3823087"/>
            <a:ext cx="2592774" cy="45825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 Up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4177334" y="3029966"/>
            <a:ext cx="6969505" cy="6346159"/>
            <a:chOff x="369044" y="1942733"/>
            <a:chExt cx="4645530" cy="422946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9044" y="1942733"/>
              <a:ext cx="4645530" cy="4229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ctangle 3"/>
            <p:cNvSpPr/>
            <p:nvPr/>
          </p:nvSpPr>
          <p:spPr>
            <a:xfrm>
              <a:off x="873102" y="2485170"/>
              <a:ext cx="3767655" cy="20664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rgbClr val="FFFFFF"/>
                </a:solidFill>
              </a:endParaRPr>
            </a:p>
          </p:txBody>
        </p:sp>
      </p:grpSp>
      <p:sp>
        <p:nvSpPr>
          <p:cNvPr id="5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4930865" y="3843872"/>
            <a:ext cx="5651973" cy="31007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6425726" y="2858381"/>
            <a:ext cx="2193510" cy="22985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  <p:sp>
        <p:nvSpPr>
          <p:cNvPr id="3" name="Picture Placeholder 17"/>
          <p:cNvSpPr>
            <a:spLocks noGrp="1"/>
          </p:cNvSpPr>
          <p:nvPr>
            <p:ph type="pic" sz="quarter" idx="11" hasCustomPrompt="1"/>
          </p:nvPr>
        </p:nvSpPr>
        <p:spPr>
          <a:xfrm>
            <a:off x="8869805" y="2858381"/>
            <a:ext cx="2193510" cy="22985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91175" cy="1029017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700"/>
          <p:cNvSpPr/>
          <p:nvPr userDrawn="1"/>
        </p:nvSpPr>
        <p:spPr>
          <a:xfrm>
            <a:off x="2855928" y="3602758"/>
            <a:ext cx="465958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8" name="Shape 697"/>
          <p:cNvSpPr/>
          <p:nvPr userDrawn="1"/>
        </p:nvSpPr>
        <p:spPr>
          <a:xfrm>
            <a:off x="2861534" y="6787842"/>
            <a:ext cx="460353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9" name="Shape 698"/>
          <p:cNvSpPr/>
          <p:nvPr userDrawn="1"/>
        </p:nvSpPr>
        <p:spPr>
          <a:xfrm>
            <a:off x="10430653" y="3602758"/>
            <a:ext cx="465958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30" name="Shape 699"/>
          <p:cNvSpPr/>
          <p:nvPr userDrawn="1"/>
        </p:nvSpPr>
        <p:spPr>
          <a:xfrm>
            <a:off x="10436258" y="6790223"/>
            <a:ext cx="460355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86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8861289" y="3085942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7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8857555" y="6273407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275649" y="3085942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271915" y="6271026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9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3688730" y="7983818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3711849" y="6686927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3688730" y="8385447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  <p:sp>
        <p:nvSpPr>
          <p:cNvPr id="61" name="Content Placeholder 20"/>
          <p:cNvSpPr>
            <a:spLocks noGrp="1"/>
          </p:cNvSpPr>
          <p:nvPr>
            <p:ph sz="quarter" idx="26" hasCustomPrompt="1"/>
          </p:nvPr>
        </p:nvSpPr>
        <p:spPr>
          <a:xfrm>
            <a:off x="3711849" y="4808793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3711849" y="3511902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3711849" y="5210422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  <p:sp>
        <p:nvSpPr>
          <p:cNvPr id="65" name="Content Placeholder 20"/>
          <p:cNvSpPr>
            <a:spLocks noGrp="1"/>
          </p:cNvSpPr>
          <p:nvPr>
            <p:ph sz="quarter" idx="30" hasCustomPrompt="1"/>
          </p:nvPr>
        </p:nvSpPr>
        <p:spPr>
          <a:xfrm>
            <a:off x="11251253" y="7983818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11274372" y="6686927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11251253" y="8385447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  <p:sp>
        <p:nvSpPr>
          <p:cNvPr id="68" name="Content Placeholder 20"/>
          <p:cNvSpPr>
            <a:spLocks noGrp="1"/>
          </p:cNvSpPr>
          <p:nvPr>
            <p:ph sz="quarter" idx="33" hasCustomPrompt="1"/>
          </p:nvPr>
        </p:nvSpPr>
        <p:spPr>
          <a:xfrm>
            <a:off x="11274372" y="4808793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9" name="Text Placeholder 17"/>
          <p:cNvSpPr>
            <a:spLocks noGrp="1"/>
          </p:cNvSpPr>
          <p:nvPr>
            <p:ph type="body" sz="quarter" idx="34" hasCustomPrompt="1"/>
          </p:nvPr>
        </p:nvSpPr>
        <p:spPr>
          <a:xfrm>
            <a:off x="11274372" y="3511902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82" name="Text Placeholder 17"/>
          <p:cNvSpPr>
            <a:spLocks noGrp="1"/>
          </p:cNvSpPr>
          <p:nvPr>
            <p:ph type="body" sz="quarter" idx="35" hasCustomPrompt="1"/>
          </p:nvPr>
        </p:nvSpPr>
        <p:spPr>
          <a:xfrm>
            <a:off x="11274372" y="5210422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8" grpId="0" animBg="1"/>
      <p:bldP spid="29" grpId="0" animBg="1"/>
      <p:bldP spid="30" grpId="0" animBg="1"/>
      <p:bldP spid="86" grpId="0"/>
      <p:bldP spid="87" grpId="0"/>
      <p:bldP spid="64" grpId="0"/>
      <p:bldP spid="26" grpId="0"/>
      <p:bldP spid="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icture Placeholder 2"/>
          <p:cNvSpPr>
            <a:spLocks noGrp="1"/>
          </p:cNvSpPr>
          <p:nvPr userDrawn="1">
            <p:ph type="pic" sz="quarter" idx="24"/>
          </p:nvPr>
        </p:nvSpPr>
        <p:spPr>
          <a:xfrm>
            <a:off x="10849213" y="2567579"/>
            <a:ext cx="4461040" cy="2648277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2973254" y="2565620"/>
            <a:ext cx="4476551" cy="2650289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grpSp>
        <p:nvGrpSpPr>
          <p:cNvPr id="52" name="Group 971"/>
          <p:cNvGrpSpPr/>
          <p:nvPr userDrawn="1"/>
        </p:nvGrpSpPr>
        <p:grpSpPr>
          <a:xfrm>
            <a:off x="2973254" y="5745348"/>
            <a:ext cx="12344669" cy="2357724"/>
            <a:chOff x="0" y="0"/>
            <a:chExt cx="16456700" cy="3142661"/>
          </a:xfrm>
          <a:solidFill>
            <a:schemeClr val="accent2"/>
          </a:solidFill>
        </p:grpSpPr>
        <p:sp>
          <p:nvSpPr>
            <p:cNvPr id="53" name="Shape 963"/>
            <p:cNvSpPr/>
            <p:nvPr/>
          </p:nvSpPr>
          <p:spPr>
            <a:xfrm>
              <a:off x="0" y="0"/>
              <a:ext cx="5967697" cy="12335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4" name="Shape 964"/>
            <p:cNvSpPr/>
            <p:nvPr/>
          </p:nvSpPr>
          <p:spPr>
            <a:xfrm>
              <a:off x="10489003" y="0"/>
              <a:ext cx="5967698" cy="12335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5" name="Shape 965"/>
            <p:cNvSpPr/>
            <p:nvPr/>
          </p:nvSpPr>
          <p:spPr>
            <a:xfrm>
              <a:off x="0" y="1002504"/>
              <a:ext cx="5967697" cy="1233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6" name="Shape 966"/>
            <p:cNvSpPr/>
            <p:nvPr/>
          </p:nvSpPr>
          <p:spPr>
            <a:xfrm>
              <a:off x="10489003" y="1002504"/>
              <a:ext cx="5967698" cy="1233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8" name="Shape 967"/>
            <p:cNvSpPr/>
            <p:nvPr/>
          </p:nvSpPr>
          <p:spPr>
            <a:xfrm>
              <a:off x="0" y="2016800"/>
              <a:ext cx="5967697" cy="12335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9" name="Shape 968"/>
            <p:cNvSpPr/>
            <p:nvPr/>
          </p:nvSpPr>
          <p:spPr>
            <a:xfrm>
              <a:off x="10489003" y="2016800"/>
              <a:ext cx="5967698" cy="12335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60" name="Shape 969"/>
            <p:cNvSpPr/>
            <p:nvPr/>
          </p:nvSpPr>
          <p:spPr>
            <a:xfrm>
              <a:off x="0" y="3019304"/>
              <a:ext cx="5967697" cy="1233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61" name="Shape 970"/>
            <p:cNvSpPr/>
            <p:nvPr/>
          </p:nvSpPr>
          <p:spPr>
            <a:xfrm>
              <a:off x="10489003" y="3019304"/>
              <a:ext cx="5967698" cy="1233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</p:grpSp>
      <p:sp>
        <p:nvSpPr>
          <p:cNvPr id="62" name="Shape 972"/>
          <p:cNvSpPr/>
          <p:nvPr userDrawn="1"/>
        </p:nvSpPr>
        <p:spPr>
          <a:xfrm>
            <a:off x="3443165" y="5745348"/>
            <a:ext cx="4006640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64" name="Shape 973"/>
          <p:cNvSpPr/>
          <p:nvPr/>
        </p:nvSpPr>
        <p:spPr>
          <a:xfrm>
            <a:off x="7701263" y="2567579"/>
            <a:ext cx="2888650" cy="264827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76224" tIns="76224" rIns="76224" bIns="76224" numCol="1" anchor="ctr">
            <a:noAutofit/>
          </a:bodyPr>
          <a:lstStyle/>
          <a:p>
            <a:pPr algn="ctr"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66" name="Shape 976"/>
          <p:cNvSpPr/>
          <p:nvPr userDrawn="1"/>
        </p:nvSpPr>
        <p:spPr>
          <a:xfrm>
            <a:off x="10841658" y="5745348"/>
            <a:ext cx="3679274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69" name="Shape 979"/>
          <p:cNvSpPr/>
          <p:nvPr userDrawn="1"/>
        </p:nvSpPr>
        <p:spPr>
          <a:xfrm>
            <a:off x="5018621" y="6497459"/>
            <a:ext cx="2431183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70" name="Shape 980"/>
          <p:cNvSpPr/>
          <p:nvPr userDrawn="1"/>
        </p:nvSpPr>
        <p:spPr>
          <a:xfrm>
            <a:off x="10841658" y="6497459"/>
            <a:ext cx="1118995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73" name="Shape 983"/>
          <p:cNvSpPr/>
          <p:nvPr userDrawn="1"/>
        </p:nvSpPr>
        <p:spPr>
          <a:xfrm>
            <a:off x="4427845" y="7258415"/>
            <a:ext cx="3021959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83" name="Shape 984"/>
          <p:cNvSpPr/>
          <p:nvPr userDrawn="1"/>
        </p:nvSpPr>
        <p:spPr>
          <a:xfrm>
            <a:off x="10841658" y="7258415"/>
            <a:ext cx="2343911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93" name="Shape 987"/>
          <p:cNvSpPr/>
          <p:nvPr userDrawn="1"/>
        </p:nvSpPr>
        <p:spPr>
          <a:xfrm>
            <a:off x="3087485" y="8010525"/>
            <a:ext cx="4362318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99" name="Shape 988"/>
          <p:cNvSpPr/>
          <p:nvPr userDrawn="1"/>
        </p:nvSpPr>
        <p:spPr>
          <a:xfrm>
            <a:off x="10841657" y="8010525"/>
            <a:ext cx="2888649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120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7887742" y="5561564"/>
            <a:ext cx="2515689" cy="4219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Professional Design</a:t>
            </a:r>
          </a:p>
        </p:txBody>
      </p:sp>
      <p:sp>
        <p:nvSpPr>
          <p:cNvPr id="121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7887742" y="6332732"/>
            <a:ext cx="2515689" cy="4219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Compatibility</a:t>
            </a:r>
          </a:p>
        </p:txBody>
      </p:sp>
      <p:sp>
        <p:nvSpPr>
          <p:cNvPr id="122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7887742" y="7074632"/>
            <a:ext cx="2515689" cy="4219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Responsive</a:t>
            </a:r>
          </a:p>
        </p:txBody>
      </p:sp>
      <p:sp>
        <p:nvSpPr>
          <p:cNvPr id="123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7887742" y="7845800"/>
            <a:ext cx="2515689" cy="4219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Multicolor</a:t>
            </a:r>
          </a:p>
        </p:txBody>
      </p:sp>
      <p:sp>
        <p:nvSpPr>
          <p:cNvPr id="125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14238364" y="5945435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80%</a:t>
            </a:r>
          </a:p>
        </p:txBody>
      </p:sp>
      <p:sp>
        <p:nvSpPr>
          <p:cNvPr id="126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11700859" y="6684284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127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12936101" y="7445241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55%</a:t>
            </a:r>
          </a:p>
        </p:txBody>
      </p:sp>
      <p:sp>
        <p:nvSpPr>
          <p:cNvPr id="128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13437917" y="8197353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65%</a:t>
            </a:r>
          </a:p>
        </p:txBody>
      </p:sp>
      <p:sp>
        <p:nvSpPr>
          <p:cNvPr id="129" name="Text Placeholder 17"/>
          <p:cNvSpPr>
            <a:spLocks noGrp="1"/>
          </p:cNvSpPr>
          <p:nvPr>
            <p:ph type="body" sz="quarter" idx="33" hasCustomPrompt="1"/>
          </p:nvPr>
        </p:nvSpPr>
        <p:spPr>
          <a:xfrm>
            <a:off x="3404500" y="5913843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90%</a:t>
            </a:r>
          </a:p>
        </p:txBody>
      </p:sp>
      <p:sp>
        <p:nvSpPr>
          <p:cNvPr id="130" name="Text Placeholder 17"/>
          <p:cNvSpPr>
            <a:spLocks noGrp="1"/>
          </p:cNvSpPr>
          <p:nvPr>
            <p:ph type="body" sz="quarter" idx="34" hasCustomPrompt="1"/>
          </p:nvPr>
        </p:nvSpPr>
        <p:spPr>
          <a:xfrm>
            <a:off x="4968592" y="6675094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55%</a:t>
            </a:r>
          </a:p>
        </p:txBody>
      </p:sp>
      <p:sp>
        <p:nvSpPr>
          <p:cNvPr id="131" name="Text Placeholder 17"/>
          <p:cNvSpPr>
            <a:spLocks noGrp="1"/>
          </p:cNvSpPr>
          <p:nvPr>
            <p:ph type="body" sz="quarter" idx="35" hasCustomPrompt="1"/>
          </p:nvPr>
        </p:nvSpPr>
        <p:spPr>
          <a:xfrm>
            <a:off x="4386551" y="7458115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70%</a:t>
            </a:r>
          </a:p>
        </p:txBody>
      </p:sp>
      <p:sp>
        <p:nvSpPr>
          <p:cNvPr id="132" name="Text Placeholder 17"/>
          <p:cNvSpPr>
            <a:spLocks noGrp="1"/>
          </p:cNvSpPr>
          <p:nvPr>
            <p:ph type="body" sz="quarter" idx="36" hasCustomPrompt="1"/>
          </p:nvPr>
        </p:nvSpPr>
        <p:spPr>
          <a:xfrm>
            <a:off x="3046183" y="8189235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97%</a:t>
            </a:r>
          </a:p>
        </p:txBody>
      </p:sp>
      <p:sp>
        <p:nvSpPr>
          <p:cNvPr id="133" name="Text Placeholder 17"/>
          <p:cNvSpPr>
            <a:spLocks noGrp="1"/>
          </p:cNvSpPr>
          <p:nvPr>
            <p:ph type="body" sz="quarter" idx="37" hasCustomPrompt="1"/>
          </p:nvPr>
        </p:nvSpPr>
        <p:spPr>
          <a:xfrm>
            <a:off x="7887742" y="3201389"/>
            <a:ext cx="2515689" cy="138065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405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r>
              <a:rPr lang="en-US" dirty="0" err="1"/>
              <a:t>vs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57" grpId="0"/>
      <p:bldP spid="62" grpId="0" animBg="1"/>
      <p:bldP spid="64" grpId="0" animBg="1"/>
      <p:bldP spid="66" grpId="0" animBg="1"/>
      <p:bldP spid="69" grpId="0" animBg="1"/>
      <p:bldP spid="70" grpId="0" animBg="1"/>
      <p:bldP spid="73" grpId="0" animBg="1"/>
      <p:bldP spid="83" grpId="0" animBg="1"/>
      <p:bldP spid="93" grpId="0" animBg="1"/>
      <p:bldP spid="99" grpId="0" animBg="1"/>
      <p:bldP spid="12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3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-1" y="0"/>
            <a:ext cx="18291175" cy="6517111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2100">
                <a:latin typeface="Sinkin Sans 300 Light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7258819" y="5941815"/>
            <a:ext cx="3773538" cy="4382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950" b="0">
                <a:solidFill>
                  <a:schemeClr val="accent6"/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Social Marketing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44000" decel="56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9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5030073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9145588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3261102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800"/>
          <p:cNvSpPr/>
          <p:nvPr userDrawn="1"/>
        </p:nvSpPr>
        <p:spPr>
          <a:xfrm>
            <a:off x="14661234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1" name="Shape 801"/>
          <p:cNvSpPr/>
          <p:nvPr userDrawn="1"/>
        </p:nvSpPr>
        <p:spPr>
          <a:xfrm>
            <a:off x="11029271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9" name="Shape 799"/>
          <p:cNvSpPr/>
          <p:nvPr userDrawn="1"/>
        </p:nvSpPr>
        <p:spPr>
          <a:xfrm>
            <a:off x="7400384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8" name="Shape 798"/>
          <p:cNvSpPr/>
          <p:nvPr userDrawn="1"/>
        </p:nvSpPr>
        <p:spPr>
          <a:xfrm>
            <a:off x="3767849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7" name="Shape 797"/>
          <p:cNvSpPr/>
          <p:nvPr userDrawn="1"/>
        </p:nvSpPr>
        <p:spPr>
          <a:xfrm>
            <a:off x="138919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31" name="Shape 790"/>
          <p:cNvSpPr/>
          <p:nvPr userDrawn="1"/>
        </p:nvSpPr>
        <p:spPr>
          <a:xfrm>
            <a:off x="14661234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1" name="Shape 791"/>
          <p:cNvSpPr/>
          <p:nvPr userDrawn="1"/>
        </p:nvSpPr>
        <p:spPr>
          <a:xfrm>
            <a:off x="11029271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3" name="Shape 789"/>
          <p:cNvSpPr/>
          <p:nvPr userDrawn="1"/>
        </p:nvSpPr>
        <p:spPr>
          <a:xfrm>
            <a:off x="7400384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2" name="Shape 788"/>
          <p:cNvSpPr/>
          <p:nvPr userDrawn="1"/>
        </p:nvSpPr>
        <p:spPr>
          <a:xfrm>
            <a:off x="3767849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1" name="Shape 787"/>
          <p:cNvSpPr/>
          <p:nvPr userDrawn="1"/>
        </p:nvSpPr>
        <p:spPr>
          <a:xfrm>
            <a:off x="138919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5" name="Shape 805"/>
          <p:cNvSpPr/>
          <p:nvPr userDrawn="1"/>
        </p:nvSpPr>
        <p:spPr>
          <a:xfrm>
            <a:off x="14661234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6" name="Shape 806"/>
          <p:cNvSpPr/>
          <p:nvPr userDrawn="1"/>
        </p:nvSpPr>
        <p:spPr>
          <a:xfrm>
            <a:off x="11029271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4" name="Shape 804"/>
          <p:cNvSpPr/>
          <p:nvPr userDrawn="1"/>
        </p:nvSpPr>
        <p:spPr>
          <a:xfrm>
            <a:off x="7400384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3" name="Shape 803"/>
          <p:cNvSpPr/>
          <p:nvPr userDrawn="1"/>
        </p:nvSpPr>
        <p:spPr>
          <a:xfrm>
            <a:off x="3767849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2" name="Shape 802"/>
          <p:cNvSpPr/>
          <p:nvPr userDrawn="1"/>
        </p:nvSpPr>
        <p:spPr>
          <a:xfrm>
            <a:off x="138919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70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11029845" y="166139"/>
            <a:ext cx="3489257" cy="207154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9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7400384" y="166138"/>
            <a:ext cx="3490408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40150" y="163718"/>
            <a:ext cx="3488027" cy="207396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8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3769038" y="166138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1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14661849" y="163719"/>
            <a:ext cx="3489176" cy="207396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2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139533" y="2382921"/>
            <a:ext cx="3488027" cy="207396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3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3769038" y="2385341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4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7400383" y="2385341"/>
            <a:ext cx="3490408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5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11029845" y="2385342"/>
            <a:ext cx="3489257" cy="207154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6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14661849" y="2382922"/>
            <a:ext cx="3489176" cy="207396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8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3769038" y="4606961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9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7397923" y="4606961"/>
            <a:ext cx="3490408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11029845" y="4606962"/>
            <a:ext cx="3489257" cy="207154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/>
          </p:cNvSpPr>
          <p:nvPr>
            <p:ph type="pic" sz="quarter" idx="42"/>
          </p:nvPr>
        </p:nvSpPr>
        <p:spPr>
          <a:xfrm>
            <a:off x="14661849" y="4604542"/>
            <a:ext cx="3489176" cy="207396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2" name="Picture Placeholder 2"/>
          <p:cNvSpPr>
            <a:spLocks noGrp="1"/>
          </p:cNvSpPr>
          <p:nvPr>
            <p:ph type="pic" sz="quarter" idx="43"/>
          </p:nvPr>
        </p:nvSpPr>
        <p:spPr>
          <a:xfrm>
            <a:off x="139533" y="4611681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49" grpId="0" animBg="1"/>
      <p:bldP spid="48" grpId="0" animBg="1"/>
      <p:bldP spid="47" grpId="0" animBg="1"/>
      <p:bldP spid="31" grpId="0" animBg="1"/>
      <p:bldP spid="41" grpId="0" animBg="1"/>
      <p:bldP spid="23" grpId="0" animBg="1"/>
      <p:bldP spid="22" grpId="0" animBg="1"/>
      <p:bldP spid="21" grpId="0" animBg="1"/>
      <p:bldP spid="55" grpId="0" animBg="1"/>
      <p:bldP spid="56" grpId="0" animBg="1"/>
      <p:bldP spid="54" grpId="0" animBg="1"/>
      <p:bldP spid="53" grpId="0" animBg="1"/>
      <p:bldP spid="52" grpId="0" animBg="1"/>
      <p:bldP spid="70" grpId="0"/>
      <p:bldP spid="69" grpId="0"/>
      <p:bldP spid="36" grpId="0"/>
      <p:bldP spid="68" grpId="0"/>
      <p:bldP spid="71" grpId="0"/>
      <p:bldP spid="72" grpId="0"/>
      <p:bldP spid="73" grpId="0"/>
      <p:bldP spid="74" grpId="0"/>
      <p:bldP spid="75" grpId="0"/>
      <p:bldP spid="76" grpId="0"/>
      <p:bldP spid="78" grpId="0"/>
      <p:bldP spid="79" grpId="0"/>
      <p:bldP spid="80" grpId="0"/>
      <p:bldP spid="81" grpId="0"/>
      <p:bldP spid="82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86397" y="1684064"/>
            <a:ext cx="13718381" cy="3582505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86397" y="5404725"/>
            <a:ext cx="13718381" cy="2484411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799965" indent="0" algn="ctr">
              <a:buNone/>
              <a:defRPr sz="2400"/>
            </a:lvl8pPr>
            <a:lvl9pPr marL="5485765" indent="0" algn="ctr">
              <a:buNone/>
              <a:defRPr sz="24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8291175" cy="10290175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7" y="2858381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5032452" y="2858379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9155112" y="2858381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3275390" y="2858379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9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5030073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13261102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45588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914559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030073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45588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3261102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9" y="2858382"/>
            <a:ext cx="8162437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3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178931" y="2858382"/>
            <a:ext cx="4046922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13330171" y="2858382"/>
            <a:ext cx="4046922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30509" y="3783704"/>
            <a:ext cx="8162437" cy="54880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3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9161539" y="3783704"/>
            <a:ext cx="4046922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3277053" y="3783704"/>
            <a:ext cx="4046922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9161538" y="6596829"/>
            <a:ext cx="8162437" cy="26754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91175" cy="51588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75"/>
            </a:lvl1pPr>
          </a:lstStyle>
          <a:p>
            <a:r>
              <a:rPr lang="en-US"/>
              <a:t>Header Full Image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0220704" y="2858382"/>
            <a:ext cx="7155912" cy="5764122"/>
            <a:chOff x="6812620" y="1905000"/>
            <a:chExt cx="4769780" cy="3841562"/>
          </a:xfrm>
        </p:grpSpPr>
        <p:sp>
          <p:nvSpPr>
            <p:cNvPr id="3" name="Freeform 5"/>
            <p:cNvSpPr/>
            <p:nvPr/>
          </p:nvSpPr>
          <p:spPr bwMode="auto">
            <a:xfrm>
              <a:off x="6812620" y="1905000"/>
              <a:ext cx="4769780" cy="2883809"/>
            </a:xfrm>
            <a:custGeom>
              <a:avLst/>
              <a:gdLst>
                <a:gd name="T0" fmla="*/ 2537 w 2537"/>
                <a:gd name="T1" fmla="*/ 1533 h 1533"/>
                <a:gd name="T2" fmla="*/ 2537 w 2537"/>
                <a:gd name="T3" fmla="*/ 71 h 1533"/>
                <a:gd name="T4" fmla="*/ 2467 w 2537"/>
                <a:gd name="T5" fmla="*/ 0 h 1533"/>
                <a:gd name="T6" fmla="*/ 71 w 2537"/>
                <a:gd name="T7" fmla="*/ 0 h 1533"/>
                <a:gd name="T8" fmla="*/ 0 w 2537"/>
                <a:gd name="T9" fmla="*/ 71 h 1533"/>
                <a:gd name="T10" fmla="*/ 0 w 2537"/>
                <a:gd name="T11" fmla="*/ 1533 h 1533"/>
                <a:gd name="T12" fmla="*/ 2537 w 2537"/>
                <a:gd name="T13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1533">
                  <a:moveTo>
                    <a:pt x="2537" y="1533"/>
                  </a:moveTo>
                  <a:cubicBezTo>
                    <a:pt x="2537" y="71"/>
                    <a:pt x="2537" y="71"/>
                    <a:pt x="2537" y="71"/>
                  </a:cubicBezTo>
                  <a:cubicBezTo>
                    <a:pt x="2537" y="32"/>
                    <a:pt x="2506" y="0"/>
                    <a:pt x="2467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533"/>
                    <a:pt x="0" y="1533"/>
                    <a:pt x="0" y="1533"/>
                  </a:cubicBezTo>
                  <a:lnTo>
                    <a:pt x="2537" y="15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6"/>
            <p:cNvSpPr>
              <a:spLocks noEditPoints="1"/>
            </p:cNvSpPr>
            <p:nvPr/>
          </p:nvSpPr>
          <p:spPr bwMode="auto">
            <a:xfrm>
              <a:off x="6998263" y="2101193"/>
              <a:ext cx="4398492" cy="2489315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close/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6998263" y="2101193"/>
              <a:ext cx="4398492" cy="2489315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Rectangle 8" hidden="1"/>
            <p:cNvSpPr>
              <a:spLocks noChangeArrowheads="1"/>
            </p:cNvSpPr>
            <p:nvPr/>
          </p:nvSpPr>
          <p:spPr bwMode="auto">
            <a:xfrm>
              <a:off x="7019359" y="2122288"/>
              <a:ext cx="4356300" cy="244712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Freeform 9"/>
            <p:cNvSpPr/>
            <p:nvPr/>
          </p:nvSpPr>
          <p:spPr bwMode="auto">
            <a:xfrm>
              <a:off x="8386374" y="5681164"/>
              <a:ext cx="1605398" cy="65398"/>
            </a:xfrm>
            <a:custGeom>
              <a:avLst/>
              <a:gdLst>
                <a:gd name="T0" fmla="*/ 852 w 854"/>
                <a:gd name="T1" fmla="*/ 24 h 35"/>
                <a:gd name="T2" fmla="*/ 478 w 854"/>
                <a:gd name="T3" fmla="*/ 5 h 35"/>
                <a:gd name="T4" fmla="*/ 478 w 854"/>
                <a:gd name="T5" fmla="*/ 0 h 35"/>
                <a:gd name="T6" fmla="*/ 427 w 854"/>
                <a:gd name="T7" fmla="*/ 3 h 35"/>
                <a:gd name="T8" fmla="*/ 375 w 854"/>
                <a:gd name="T9" fmla="*/ 0 h 35"/>
                <a:gd name="T10" fmla="*/ 375 w 854"/>
                <a:gd name="T11" fmla="*/ 5 h 35"/>
                <a:gd name="T12" fmla="*/ 1 w 854"/>
                <a:gd name="T13" fmla="*/ 24 h 35"/>
                <a:gd name="T14" fmla="*/ 24 w 854"/>
                <a:gd name="T15" fmla="*/ 35 h 35"/>
                <a:gd name="T16" fmla="*/ 375 w 854"/>
                <a:gd name="T17" fmla="*/ 35 h 35"/>
                <a:gd name="T18" fmla="*/ 478 w 854"/>
                <a:gd name="T19" fmla="*/ 35 h 35"/>
                <a:gd name="T20" fmla="*/ 829 w 854"/>
                <a:gd name="T21" fmla="*/ 35 h 35"/>
                <a:gd name="T22" fmla="*/ 852 w 854"/>
                <a:gd name="T23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4" h="35">
                  <a:moveTo>
                    <a:pt x="852" y="24"/>
                  </a:moveTo>
                  <a:cubicBezTo>
                    <a:pt x="478" y="5"/>
                    <a:pt x="478" y="5"/>
                    <a:pt x="478" y="5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27" y="3"/>
                    <a:pt x="427" y="3"/>
                    <a:pt x="427" y="3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75" y="5"/>
                    <a:pt x="375" y="5"/>
                    <a:pt x="375" y="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35"/>
                    <a:pt x="24" y="35"/>
                  </a:cubicBezTo>
                  <a:cubicBezTo>
                    <a:pt x="41" y="35"/>
                    <a:pt x="247" y="35"/>
                    <a:pt x="375" y="35"/>
                  </a:cubicBezTo>
                  <a:cubicBezTo>
                    <a:pt x="435" y="35"/>
                    <a:pt x="478" y="35"/>
                    <a:pt x="478" y="35"/>
                  </a:cubicBezTo>
                  <a:cubicBezTo>
                    <a:pt x="606" y="35"/>
                    <a:pt x="812" y="35"/>
                    <a:pt x="829" y="35"/>
                  </a:cubicBezTo>
                  <a:cubicBezTo>
                    <a:pt x="854" y="35"/>
                    <a:pt x="852" y="24"/>
                    <a:pt x="852" y="24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8377934" y="5176974"/>
              <a:ext cx="1620164" cy="554823"/>
            </a:xfrm>
            <a:custGeom>
              <a:avLst/>
              <a:gdLst>
                <a:gd name="T0" fmla="*/ 790 w 861"/>
                <a:gd name="T1" fmla="*/ 274 h 295"/>
                <a:gd name="T2" fmla="*/ 738 w 861"/>
                <a:gd name="T3" fmla="*/ 224 h 295"/>
                <a:gd name="T4" fmla="*/ 714 w 861"/>
                <a:gd name="T5" fmla="*/ 0 h 295"/>
                <a:gd name="T6" fmla="*/ 431 w 861"/>
                <a:gd name="T7" fmla="*/ 4 h 295"/>
                <a:gd name="T8" fmla="*/ 147 w 861"/>
                <a:gd name="T9" fmla="*/ 0 h 295"/>
                <a:gd name="T10" fmla="*/ 124 w 861"/>
                <a:gd name="T11" fmla="*/ 224 h 295"/>
                <a:gd name="T12" fmla="*/ 72 w 861"/>
                <a:gd name="T13" fmla="*/ 274 h 295"/>
                <a:gd name="T14" fmla="*/ 0 w 861"/>
                <a:gd name="T15" fmla="*/ 291 h 295"/>
                <a:gd name="T16" fmla="*/ 0 w 861"/>
                <a:gd name="T17" fmla="*/ 295 h 295"/>
                <a:gd name="T18" fmla="*/ 379 w 861"/>
                <a:gd name="T19" fmla="*/ 295 h 295"/>
                <a:gd name="T20" fmla="*/ 482 w 861"/>
                <a:gd name="T21" fmla="*/ 295 h 295"/>
                <a:gd name="T22" fmla="*/ 861 w 861"/>
                <a:gd name="T23" fmla="*/ 295 h 295"/>
                <a:gd name="T24" fmla="*/ 861 w 861"/>
                <a:gd name="T25" fmla="*/ 291 h 295"/>
                <a:gd name="T26" fmla="*/ 790 w 861"/>
                <a:gd name="T27" fmla="*/ 27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1" h="295">
                  <a:moveTo>
                    <a:pt x="790" y="274"/>
                  </a:moveTo>
                  <a:cubicBezTo>
                    <a:pt x="760" y="268"/>
                    <a:pt x="744" y="271"/>
                    <a:pt x="738" y="224"/>
                  </a:cubicBezTo>
                  <a:cubicBezTo>
                    <a:pt x="731" y="177"/>
                    <a:pt x="714" y="0"/>
                    <a:pt x="714" y="0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82" y="295"/>
                    <a:pt x="482" y="295"/>
                    <a:pt x="482" y="295"/>
                  </a:cubicBezTo>
                  <a:cubicBezTo>
                    <a:pt x="861" y="295"/>
                    <a:pt x="861" y="295"/>
                    <a:pt x="861" y="295"/>
                  </a:cubicBezTo>
                  <a:cubicBezTo>
                    <a:pt x="861" y="295"/>
                    <a:pt x="861" y="295"/>
                    <a:pt x="861" y="291"/>
                  </a:cubicBezTo>
                  <a:cubicBezTo>
                    <a:pt x="861" y="287"/>
                    <a:pt x="820" y="280"/>
                    <a:pt x="790" y="274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9164812" y="1985165"/>
              <a:ext cx="65398" cy="65398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9164812" y="1980945"/>
              <a:ext cx="65398" cy="65398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9175359" y="1991493"/>
              <a:ext cx="44302" cy="421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9188016" y="1999933"/>
              <a:ext cx="21096" cy="253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9194346" y="2010479"/>
              <a:ext cx="6330" cy="633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Freeform 16"/>
            <p:cNvSpPr/>
            <p:nvPr/>
          </p:nvSpPr>
          <p:spPr bwMode="auto">
            <a:xfrm>
              <a:off x="8377934" y="5176974"/>
              <a:ext cx="1310055" cy="554823"/>
            </a:xfrm>
            <a:custGeom>
              <a:avLst/>
              <a:gdLst>
                <a:gd name="T0" fmla="*/ 696 w 696"/>
                <a:gd name="T1" fmla="*/ 10 h 295"/>
                <a:gd name="T2" fmla="*/ 573 w 696"/>
                <a:gd name="T3" fmla="*/ 2 h 295"/>
                <a:gd name="T4" fmla="*/ 431 w 696"/>
                <a:gd name="T5" fmla="*/ 4 h 295"/>
                <a:gd name="T6" fmla="*/ 147 w 696"/>
                <a:gd name="T7" fmla="*/ 0 h 295"/>
                <a:gd name="T8" fmla="*/ 124 w 696"/>
                <a:gd name="T9" fmla="*/ 224 h 295"/>
                <a:gd name="T10" fmla="*/ 72 w 696"/>
                <a:gd name="T11" fmla="*/ 274 h 295"/>
                <a:gd name="T12" fmla="*/ 0 w 696"/>
                <a:gd name="T13" fmla="*/ 291 h 295"/>
                <a:gd name="T14" fmla="*/ 0 w 696"/>
                <a:gd name="T15" fmla="*/ 295 h 295"/>
                <a:gd name="T16" fmla="*/ 379 w 696"/>
                <a:gd name="T17" fmla="*/ 295 h 295"/>
                <a:gd name="T18" fmla="*/ 432 w 696"/>
                <a:gd name="T19" fmla="*/ 295 h 295"/>
                <a:gd name="T20" fmla="*/ 696 w 696"/>
                <a:gd name="T21" fmla="*/ 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6" h="295">
                  <a:moveTo>
                    <a:pt x="696" y="10"/>
                  </a:moveTo>
                  <a:cubicBezTo>
                    <a:pt x="573" y="2"/>
                    <a:pt x="573" y="2"/>
                    <a:pt x="573" y="2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32" y="295"/>
                    <a:pt x="432" y="295"/>
                    <a:pt x="432" y="295"/>
                  </a:cubicBezTo>
                  <a:lnTo>
                    <a:pt x="696" y="10"/>
                  </a:lnTo>
                  <a:close/>
                </a:path>
              </a:pathLst>
            </a:custGeom>
            <a:solidFill>
              <a:srgbClr val="A8A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6812620" y="4788809"/>
              <a:ext cx="4769780" cy="453563"/>
            </a:xfrm>
            <a:custGeom>
              <a:avLst/>
              <a:gdLst>
                <a:gd name="T0" fmla="*/ 0 w 2537"/>
                <a:gd name="T1" fmla="*/ 0 h 241"/>
                <a:gd name="T2" fmla="*/ 0 w 2537"/>
                <a:gd name="T3" fmla="*/ 170 h 241"/>
                <a:gd name="T4" fmla="*/ 71 w 2537"/>
                <a:gd name="T5" fmla="*/ 241 h 241"/>
                <a:gd name="T6" fmla="*/ 2467 w 2537"/>
                <a:gd name="T7" fmla="*/ 241 h 241"/>
                <a:gd name="T8" fmla="*/ 2537 w 2537"/>
                <a:gd name="T9" fmla="*/ 170 h 241"/>
                <a:gd name="T10" fmla="*/ 2537 w 2537"/>
                <a:gd name="T11" fmla="*/ 0 h 241"/>
                <a:gd name="T12" fmla="*/ 0 w 2537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241">
                  <a:moveTo>
                    <a:pt x="0" y="0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0" y="209"/>
                    <a:pt x="32" y="241"/>
                    <a:pt x="71" y="241"/>
                  </a:cubicBezTo>
                  <a:cubicBezTo>
                    <a:pt x="2467" y="241"/>
                    <a:pt x="2467" y="241"/>
                    <a:pt x="2467" y="241"/>
                  </a:cubicBezTo>
                  <a:cubicBezTo>
                    <a:pt x="2506" y="241"/>
                    <a:pt x="2537" y="209"/>
                    <a:pt x="2537" y="170"/>
                  </a:cubicBezTo>
                  <a:cubicBezTo>
                    <a:pt x="2537" y="0"/>
                    <a:pt x="2537" y="0"/>
                    <a:pt x="25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16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0531716" y="3184714"/>
            <a:ext cx="6529949" cy="36770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d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1514769" y="2755669"/>
            <a:ext cx="4097186" cy="5819477"/>
            <a:chOff x="7675180" y="1836546"/>
            <a:chExt cx="2730983" cy="3878454"/>
          </a:xfrm>
        </p:grpSpPr>
        <p:sp>
          <p:nvSpPr>
            <p:cNvPr id="3" name="Freeform 33"/>
            <p:cNvSpPr/>
            <p:nvPr/>
          </p:nvSpPr>
          <p:spPr bwMode="auto">
            <a:xfrm>
              <a:off x="7675180" y="1836546"/>
              <a:ext cx="2730983" cy="3878454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34"/>
            <p:cNvSpPr/>
            <p:nvPr/>
          </p:nvSpPr>
          <p:spPr bwMode="auto">
            <a:xfrm>
              <a:off x="7691573" y="1849660"/>
              <a:ext cx="2701475" cy="3848946"/>
            </a:xfrm>
            <a:custGeom>
              <a:avLst/>
              <a:gdLst>
                <a:gd name="T0" fmla="*/ 45 w 825"/>
                <a:gd name="T1" fmla="*/ 1174 h 1174"/>
                <a:gd name="T2" fmla="*/ 0 w 825"/>
                <a:gd name="T3" fmla="*/ 1129 h 1174"/>
                <a:gd name="T4" fmla="*/ 0 w 825"/>
                <a:gd name="T5" fmla="*/ 45 h 1174"/>
                <a:gd name="T6" fmla="*/ 45 w 825"/>
                <a:gd name="T7" fmla="*/ 0 h 1174"/>
                <a:gd name="T8" fmla="*/ 780 w 825"/>
                <a:gd name="T9" fmla="*/ 0 h 1174"/>
                <a:gd name="T10" fmla="*/ 825 w 825"/>
                <a:gd name="T11" fmla="*/ 45 h 1174"/>
                <a:gd name="T12" fmla="*/ 825 w 825"/>
                <a:gd name="T13" fmla="*/ 1129 h 1174"/>
                <a:gd name="T14" fmla="*/ 780 w 825"/>
                <a:gd name="T15" fmla="*/ 1174 h 1174"/>
                <a:gd name="T16" fmla="*/ 45 w 825"/>
                <a:gd name="T17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5" h="1174">
                  <a:moveTo>
                    <a:pt x="45" y="1174"/>
                  </a:moveTo>
                  <a:cubicBezTo>
                    <a:pt x="20" y="1174"/>
                    <a:pt x="0" y="1154"/>
                    <a:pt x="0" y="112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805" y="0"/>
                    <a:pt x="825" y="21"/>
                    <a:pt x="825" y="45"/>
                  </a:cubicBezTo>
                  <a:cubicBezTo>
                    <a:pt x="825" y="1129"/>
                    <a:pt x="825" y="1129"/>
                    <a:pt x="825" y="1129"/>
                  </a:cubicBezTo>
                  <a:cubicBezTo>
                    <a:pt x="825" y="1154"/>
                    <a:pt x="805" y="1174"/>
                    <a:pt x="780" y="1174"/>
                  </a:cubicBezTo>
                  <a:cubicBezTo>
                    <a:pt x="45" y="1174"/>
                    <a:pt x="45" y="1174"/>
                    <a:pt x="45" y="1174"/>
                  </a:cubicBezTo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Oval 35"/>
            <p:cNvSpPr>
              <a:spLocks noChangeArrowheads="1"/>
            </p:cNvSpPr>
            <p:nvPr/>
          </p:nvSpPr>
          <p:spPr bwMode="auto">
            <a:xfrm>
              <a:off x="9016083" y="1993913"/>
              <a:ext cx="49179" cy="49179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Oval 36"/>
            <p:cNvSpPr>
              <a:spLocks noChangeArrowheads="1"/>
            </p:cNvSpPr>
            <p:nvPr/>
          </p:nvSpPr>
          <p:spPr bwMode="auto">
            <a:xfrm>
              <a:off x="9016083" y="1990636"/>
              <a:ext cx="49179" cy="4917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Oval 37"/>
            <p:cNvSpPr>
              <a:spLocks noChangeArrowheads="1"/>
            </p:cNvSpPr>
            <p:nvPr/>
          </p:nvSpPr>
          <p:spPr bwMode="auto">
            <a:xfrm>
              <a:off x="9025918" y="2000470"/>
              <a:ext cx="29508" cy="295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Oval 38"/>
            <p:cNvSpPr>
              <a:spLocks noChangeArrowheads="1"/>
            </p:cNvSpPr>
            <p:nvPr/>
          </p:nvSpPr>
          <p:spPr bwMode="auto">
            <a:xfrm>
              <a:off x="9032475" y="2007028"/>
              <a:ext cx="16393" cy="16393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Freeform 39"/>
            <p:cNvSpPr/>
            <p:nvPr/>
          </p:nvSpPr>
          <p:spPr bwMode="auto">
            <a:xfrm>
              <a:off x="9039031" y="2013584"/>
              <a:ext cx="3279" cy="3279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Rectangle 40"/>
            <p:cNvSpPr>
              <a:spLocks noChangeArrowheads="1"/>
            </p:cNvSpPr>
            <p:nvPr/>
          </p:nvSpPr>
          <p:spPr bwMode="auto">
            <a:xfrm>
              <a:off x="8963628" y="2007028"/>
              <a:ext cx="22950" cy="2295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Rectangle 41"/>
            <p:cNvSpPr>
              <a:spLocks noChangeArrowheads="1"/>
            </p:cNvSpPr>
            <p:nvPr/>
          </p:nvSpPr>
          <p:spPr bwMode="auto">
            <a:xfrm>
              <a:off x="7839104" y="2161118"/>
              <a:ext cx="2406411" cy="3209642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Rectangle 42"/>
            <p:cNvSpPr>
              <a:spLocks noChangeArrowheads="1"/>
            </p:cNvSpPr>
            <p:nvPr/>
          </p:nvSpPr>
          <p:spPr bwMode="auto">
            <a:xfrm>
              <a:off x="7852218" y="2174232"/>
              <a:ext cx="2380184" cy="318341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Oval 43"/>
            <p:cNvSpPr>
              <a:spLocks noChangeArrowheads="1"/>
            </p:cNvSpPr>
            <p:nvPr/>
          </p:nvSpPr>
          <p:spPr bwMode="auto">
            <a:xfrm>
              <a:off x="8940677" y="5439607"/>
              <a:ext cx="203266" cy="2065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Freeform 44"/>
            <p:cNvSpPr/>
            <p:nvPr/>
          </p:nvSpPr>
          <p:spPr bwMode="auto">
            <a:xfrm>
              <a:off x="8989855" y="5488783"/>
              <a:ext cx="104911" cy="104911"/>
            </a:xfrm>
            <a:custGeom>
              <a:avLst/>
              <a:gdLst>
                <a:gd name="T0" fmla="*/ 30 w 32"/>
                <a:gd name="T1" fmla="*/ 21 h 32"/>
                <a:gd name="T2" fmla="*/ 28 w 32"/>
                <a:gd name="T3" fmla="*/ 21 h 32"/>
                <a:gd name="T4" fmla="*/ 21 w 32"/>
                <a:gd name="T5" fmla="*/ 28 h 32"/>
                <a:gd name="T6" fmla="*/ 11 w 32"/>
                <a:gd name="T7" fmla="*/ 28 h 32"/>
                <a:gd name="T8" fmla="*/ 4 w 32"/>
                <a:gd name="T9" fmla="*/ 21 h 32"/>
                <a:gd name="T10" fmla="*/ 4 w 32"/>
                <a:gd name="T11" fmla="*/ 11 h 32"/>
                <a:gd name="T12" fmla="*/ 11 w 32"/>
                <a:gd name="T13" fmla="*/ 4 h 32"/>
                <a:gd name="T14" fmla="*/ 21 w 32"/>
                <a:gd name="T15" fmla="*/ 4 h 32"/>
                <a:gd name="T16" fmla="*/ 28 w 32"/>
                <a:gd name="T17" fmla="*/ 11 h 32"/>
                <a:gd name="T18" fmla="*/ 28 w 32"/>
                <a:gd name="T19" fmla="*/ 21 h 32"/>
                <a:gd name="T20" fmla="*/ 30 w 32"/>
                <a:gd name="T21" fmla="*/ 21 h 32"/>
                <a:gd name="T22" fmla="*/ 32 w 32"/>
                <a:gd name="T23" fmla="*/ 21 h 32"/>
                <a:gd name="T24" fmla="*/ 32 w 32"/>
                <a:gd name="T25" fmla="*/ 11 h 32"/>
                <a:gd name="T26" fmla="*/ 21 w 32"/>
                <a:gd name="T27" fmla="*/ 0 h 32"/>
                <a:gd name="T28" fmla="*/ 11 w 32"/>
                <a:gd name="T29" fmla="*/ 0 h 32"/>
                <a:gd name="T30" fmla="*/ 0 w 32"/>
                <a:gd name="T31" fmla="*/ 11 h 32"/>
                <a:gd name="T32" fmla="*/ 0 w 32"/>
                <a:gd name="T33" fmla="*/ 21 h 32"/>
                <a:gd name="T34" fmla="*/ 11 w 32"/>
                <a:gd name="T35" fmla="*/ 32 h 32"/>
                <a:gd name="T36" fmla="*/ 21 w 32"/>
                <a:gd name="T37" fmla="*/ 32 h 32"/>
                <a:gd name="T38" fmla="*/ 32 w 32"/>
                <a:gd name="T39" fmla="*/ 21 h 32"/>
                <a:gd name="T40" fmla="*/ 30 w 32"/>
                <a:gd name="T41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32">
                  <a:moveTo>
                    <a:pt x="30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8"/>
                    <a:pt x="4" y="25"/>
                    <a:pt x="4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5" y="4"/>
                    <a:pt x="28" y="7"/>
                    <a:pt x="28" y="1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5"/>
                    <a:pt x="28" y="0"/>
                    <a:pt x="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5" y="32"/>
                    <a:pt x="1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2"/>
                    <a:pt x="32" y="28"/>
                    <a:pt x="32" y="21"/>
                  </a:cubicBezTo>
                  <a:lnTo>
                    <a:pt x="30" y="2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15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1779707" y="3263318"/>
            <a:ext cx="3566779" cy="47746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8291175" cy="10290175"/>
          </a:xfrm>
          <a:prstGeom prst="rect">
            <a:avLst/>
          </a:prstGeom>
          <a:solidFill>
            <a:srgbClr val="2C364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84" tIns="68592" rIns="137184" bIns="68592" numCol="1" spcCol="0" rtlCol="0" fromWordArt="0" anchor="ctr" anchorCtr="0" forceAA="0" compatLnSpc="1">
            <a:noAutofit/>
          </a:bodyPr>
          <a:lstStyle/>
          <a:p>
            <a:pPr algn="ctr" defTabSz="1371600"/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7"/>
          <p:cNvSpPr/>
          <p:nvPr userDrawn="1"/>
        </p:nvSpPr>
        <p:spPr bwMode="auto">
          <a:xfrm>
            <a:off x="0" y="14689"/>
            <a:ext cx="18291175" cy="10275487"/>
          </a:xfrm>
          <a:prstGeom prst="rect">
            <a:avLst/>
          </a:prstGeom>
          <a:solidFill>
            <a:srgbClr val="485B9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57519" y="547857"/>
            <a:ext cx="15776138" cy="198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7519" y="2739283"/>
            <a:ext cx="15776138" cy="6529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57518" y="9537470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2019/9/9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58952" y="9537470"/>
            <a:ext cx="6173272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18143" y="9537470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8618632" y="2925573"/>
            <a:ext cx="241578" cy="144061"/>
          </a:xfrm>
          <a:prstGeom prst="rect">
            <a:avLst/>
          </a:prstGeom>
          <a:solidFill>
            <a:srgbClr val="4276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8618632" y="3213694"/>
            <a:ext cx="241578" cy="144061"/>
          </a:xfrm>
          <a:prstGeom prst="rect">
            <a:avLst/>
          </a:prstGeom>
          <a:solidFill>
            <a:srgbClr val="178A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8618632" y="3501816"/>
            <a:ext cx="241578" cy="144061"/>
          </a:xfrm>
          <a:prstGeom prst="rect">
            <a:avLst/>
          </a:prstGeom>
          <a:solidFill>
            <a:srgbClr val="40A6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8618632" y="3789936"/>
            <a:ext cx="241578" cy="144061"/>
          </a:xfrm>
          <a:prstGeom prst="rect">
            <a:avLst/>
          </a:prstGeom>
          <a:solidFill>
            <a:srgbClr val="5268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8618632" y="4085673"/>
            <a:ext cx="241578" cy="144061"/>
          </a:xfrm>
          <a:prstGeom prst="rect">
            <a:avLst/>
          </a:prstGeom>
          <a:solidFill>
            <a:srgbClr val="7784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8618632" y="4381411"/>
            <a:ext cx="241578" cy="144061"/>
          </a:xfrm>
          <a:prstGeom prst="rect">
            <a:avLst/>
          </a:prstGeom>
          <a:solidFill>
            <a:srgbClr val="5E5C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8618632" y="4677148"/>
            <a:ext cx="241578" cy="144061"/>
          </a:xfrm>
          <a:prstGeom prst="rect">
            <a:avLst/>
          </a:prstGeom>
          <a:solidFill>
            <a:srgbClr val="6170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24009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30867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37725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3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5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6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4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6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518" y="9537468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/>
            <a:fld id="{ECA86D00-B51D-44F4-A3B9-C2DFF566A6BE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t>9/9/2019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8952" y="9537468"/>
            <a:ext cx="6173272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/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8143" y="9537468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/>
            <a:fld id="{91ECCB08-6A54-4A6F-9C2D-8452F2202619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51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9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7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25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3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7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5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6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4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8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6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519" y="547859"/>
            <a:ext cx="15776139" cy="198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519" y="2739282"/>
            <a:ext cx="15776139" cy="6529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9708" y="9537468"/>
            <a:ext cx="4266670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2235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372235" rtl="0" eaLnBrk="1" latinLnBrk="0" hangingPunct="1">
        <a:lnSpc>
          <a:spcPts val="7200"/>
        </a:lnSpc>
        <a:spcBef>
          <a:spcPct val="0"/>
        </a:spcBef>
        <a:buNone/>
        <a:defRPr sz="5100" b="0" kern="1200">
          <a:solidFill>
            <a:schemeClr val="accent1"/>
          </a:solidFill>
          <a:latin typeface="Sinkin Sans 200 X Light" pitchFamily="50" charset="0"/>
          <a:ea typeface="+mj-ea"/>
          <a:cs typeface="+mj-cs"/>
        </a:defRPr>
      </a:lvl1pPr>
    </p:titleStyle>
    <p:bodyStyle>
      <a:lvl1pPr marL="0" indent="0" algn="l" defTabSz="1372235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None/>
        <a:defRPr sz="42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1pPr>
      <a:lvl2pPr marL="685800" indent="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36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2pPr>
      <a:lvl3pPr marL="1372235" indent="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30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3pPr>
      <a:lvl4pPr marL="2058035" indent="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7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4pPr>
      <a:lvl5pPr marL="2743835" indent="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7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5pPr>
      <a:lvl6pPr marL="3773170" indent="-34290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970" indent="-34290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5405" indent="-34290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1205" indent="-34290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223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30270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6070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250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830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8291175" cy="10290175"/>
          </a:xfrm>
          <a:prstGeom prst="rect">
            <a:avLst/>
          </a:prstGeom>
          <a:solidFill>
            <a:srgbClr val="2C364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6" tIns="68582" rIns="137166" bIns="68582" numCol="1" spcCol="0" rtlCol="0" fromWordArt="0" anchor="ctr" anchorCtr="0" forceAA="0" compatLnSpc="1">
            <a:noAutofit/>
          </a:bodyPr>
          <a:lstStyle/>
          <a:p>
            <a:pPr algn="ctr" defTabSz="1371600"/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Rectangle 27"/>
          <p:cNvSpPr/>
          <p:nvPr userDrawn="1"/>
        </p:nvSpPr>
        <p:spPr bwMode="auto">
          <a:xfrm>
            <a:off x="0" y="14691"/>
            <a:ext cx="18291175" cy="10275486"/>
          </a:xfrm>
          <a:prstGeom prst="rect">
            <a:avLst/>
          </a:prstGeom>
          <a:solidFill>
            <a:srgbClr val="485B9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57519" y="547857"/>
            <a:ext cx="15776138" cy="198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7519" y="2739283"/>
            <a:ext cx="15776138" cy="6529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57518" y="9537471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2019/9/9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58952" y="9537471"/>
            <a:ext cx="6173272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18143" y="9537471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8618632" y="2925575"/>
            <a:ext cx="241578" cy="144060"/>
          </a:xfrm>
          <a:prstGeom prst="rect">
            <a:avLst/>
          </a:prstGeom>
          <a:solidFill>
            <a:srgbClr val="4276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8618632" y="3213696"/>
            <a:ext cx="241578" cy="144060"/>
          </a:xfrm>
          <a:prstGeom prst="rect">
            <a:avLst/>
          </a:prstGeom>
          <a:solidFill>
            <a:srgbClr val="178A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8618632" y="3501817"/>
            <a:ext cx="241578" cy="144060"/>
          </a:xfrm>
          <a:prstGeom prst="rect">
            <a:avLst/>
          </a:prstGeom>
          <a:solidFill>
            <a:srgbClr val="40A6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8618632" y="3789938"/>
            <a:ext cx="241578" cy="144060"/>
          </a:xfrm>
          <a:prstGeom prst="rect">
            <a:avLst/>
          </a:prstGeom>
          <a:solidFill>
            <a:srgbClr val="5268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8618632" y="4085675"/>
            <a:ext cx="241578" cy="144060"/>
          </a:xfrm>
          <a:prstGeom prst="rect">
            <a:avLst/>
          </a:prstGeom>
          <a:solidFill>
            <a:srgbClr val="7784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8618632" y="4381412"/>
            <a:ext cx="241578" cy="144060"/>
          </a:xfrm>
          <a:prstGeom prst="rect">
            <a:avLst/>
          </a:prstGeom>
          <a:solidFill>
            <a:srgbClr val="5E5C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8618632" y="4677149"/>
            <a:ext cx="241578" cy="144060"/>
          </a:xfrm>
          <a:prstGeom prst="rect">
            <a:avLst/>
          </a:prstGeom>
          <a:solidFill>
            <a:srgbClr val="6170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06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6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66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76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3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1" b="18331"/>
          <a:stretch>
            <a:fillRect/>
          </a:stretch>
        </p:blipFill>
        <p:spPr/>
      </p:pic>
      <p:sp>
        <p:nvSpPr>
          <p:cNvPr id="6" name="Text Placeholder 33"/>
          <p:cNvSpPr txBox="1"/>
          <p:nvPr/>
        </p:nvSpPr>
        <p:spPr>
          <a:xfrm>
            <a:off x="5148521" y="7161311"/>
            <a:ext cx="8029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60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诚挚引导 </a:t>
            </a:r>
            <a:r>
              <a:rPr lang="en-US" altLang="zh-CN" sz="60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· </a:t>
            </a:r>
            <a:r>
              <a:rPr lang="zh-CN" altLang="en-US" sz="60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睿智到老</a:t>
            </a:r>
            <a:endParaRPr lang="en-AU" altLang="zh-CN" sz="6000" dirty="0">
              <a:solidFill>
                <a:srgbClr val="5053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TextBox 20"/>
          <p:cNvSpPr txBox="1"/>
          <p:nvPr/>
        </p:nvSpPr>
        <p:spPr>
          <a:xfrm>
            <a:off x="2538453" y="8744457"/>
            <a:ext cx="13214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200000"/>
              </a:lnSpc>
              <a:spcBef>
                <a:spcPct val="20000"/>
              </a:spcBef>
              <a:defRPr/>
            </a:pPr>
            <a:r>
              <a:rPr sz="1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山不辞土，故能成其高；海不辞水，故能成其深！</a:t>
            </a:r>
          </a:p>
        </p:txBody>
      </p:sp>
      <p:sp>
        <p:nvSpPr>
          <p:cNvPr id="8" name="矩形 7"/>
          <p:cNvSpPr/>
          <p:nvPr/>
        </p:nvSpPr>
        <p:spPr>
          <a:xfrm>
            <a:off x="8701494" y="8274276"/>
            <a:ext cx="92356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-1"/>
            <a:ext cx="18291174" cy="6517111"/>
          </a:xfrm>
          <a:prstGeom prst="rect">
            <a:avLst/>
          </a:prstGeom>
          <a:gradFill>
            <a:gsLst>
              <a:gs pos="0">
                <a:srgbClr val="2C5777">
                  <a:alpha val="9000"/>
                </a:srgbClr>
              </a:gs>
              <a:gs pos="100000">
                <a:srgbClr val="4C4477">
                  <a:alpha val="88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Shape 3512"/>
          <p:cNvSpPr/>
          <p:nvPr/>
        </p:nvSpPr>
        <p:spPr>
          <a:xfrm>
            <a:off x="7145055" y="5586083"/>
            <a:ext cx="4001067" cy="95279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76224" tIns="76224" rIns="76224" bIns="76224" numCol="1" anchor="ctr">
            <a:noAutofit/>
          </a:bodyPr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>
              <a:cs typeface="+mn-ea"/>
              <a:sym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7259055" y="5843337"/>
            <a:ext cx="3773064" cy="43828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Now … Let’s Talk About 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8" b="4988"/>
          <a:stretch>
            <a:fillRect/>
          </a:stretch>
        </p:blipFill>
        <p:spPr>
          <a:xfrm>
            <a:off x="12700" y="0"/>
            <a:ext cx="18291175" cy="10290175"/>
          </a:xfrm>
        </p:spPr>
      </p:pic>
      <p:sp>
        <p:nvSpPr>
          <p:cNvPr id="19" name="矩形 18"/>
          <p:cNvSpPr/>
          <p:nvPr/>
        </p:nvSpPr>
        <p:spPr>
          <a:xfrm>
            <a:off x="7862291" y="6215916"/>
            <a:ext cx="257072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1371600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KNOWLEDGE  SHARING</a:t>
            </a:r>
          </a:p>
        </p:txBody>
      </p:sp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4541201" y="4140493"/>
            <a:ext cx="9212898" cy="124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None/>
            </a:pPr>
            <a:r>
              <a:rPr lang="en-US" altLang="zh-CN" sz="8100" b="1" cap="all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51</a:t>
            </a:r>
            <a:r>
              <a:rPr lang="zh-CN" altLang="en-US" sz="8100" b="1" cap="all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单片机知识分享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5130800" y="5721350"/>
            <a:ext cx="8054975" cy="107950"/>
            <a:chOff x="7201371" y="5721151"/>
            <a:chExt cx="3672408" cy="38764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201371" y="5721151"/>
              <a:ext cx="3672408" cy="0"/>
            </a:xfrm>
            <a:prstGeom prst="line">
              <a:avLst/>
            </a:prstGeom>
            <a:ln>
              <a:solidFill>
                <a:schemeClr val="bg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201371" y="5759915"/>
              <a:ext cx="3672408" cy="0"/>
            </a:xfrm>
            <a:prstGeom prst="line">
              <a:avLst/>
            </a:prstGeom>
            <a:ln>
              <a:solidFill>
                <a:schemeClr val="bg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6877335" y="7449343"/>
            <a:ext cx="4536504" cy="902800"/>
            <a:chOff x="6877335" y="7449343"/>
            <a:chExt cx="4536504" cy="902800"/>
          </a:xfrm>
        </p:grpSpPr>
        <p:sp>
          <p:nvSpPr>
            <p:cNvPr id="29" name="圆角矩形 28"/>
            <p:cNvSpPr/>
            <p:nvPr/>
          </p:nvSpPr>
          <p:spPr>
            <a:xfrm>
              <a:off x="6877335" y="7449343"/>
              <a:ext cx="4536504" cy="902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877335" y="7700803"/>
              <a:ext cx="453644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3716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GND</a:t>
              </a:r>
              <a:r>
                <a:rPr lang="zh-CN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工作室</a:t>
              </a:r>
              <a:r>
                <a:rPr lang="en-US" alt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---HokyGUAN</a:t>
              </a:r>
            </a:p>
          </p:txBody>
        </p:sp>
      </p:grpSp>
      <p:pic>
        <p:nvPicPr>
          <p:cNvPr id="2" name="图片 1" descr="GND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240" y="2086610"/>
            <a:ext cx="1495425" cy="1466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99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99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99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0" grpId="0" bldLvl="0" animBg="1"/>
      <p:bldP spid="20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8042887" y="1556875"/>
            <a:ext cx="2181488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200" dirty="0">
                <a:solidFill>
                  <a:srgbClr val="44546A"/>
                </a:solidFill>
                <a:cs typeface="+mn-ea"/>
                <a:sym typeface="+mn-lt"/>
              </a:rPr>
              <a:t>Sections Menu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313363" y="694290"/>
            <a:ext cx="5640536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章节目录</a:t>
            </a:r>
          </a:p>
        </p:txBody>
      </p:sp>
      <p:grpSp>
        <p:nvGrpSpPr>
          <p:cNvPr id="32" name="Group 276"/>
          <p:cNvGrpSpPr/>
          <p:nvPr/>
        </p:nvGrpSpPr>
        <p:grpSpPr>
          <a:xfrm>
            <a:off x="8481087" y="1935985"/>
            <a:ext cx="1329007" cy="61719"/>
            <a:chOff x="5071484" y="4559432"/>
            <a:chExt cx="1599308" cy="74272"/>
          </a:xfrm>
        </p:grpSpPr>
        <p:sp>
          <p:nvSpPr>
            <p:cNvPr id="33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025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39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40" name="Straight Connector 265"/>
              <p:cNvCxnSpPr>
                <a:endCxn id="33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  <p:cxnSp>
            <p:nvCxnSpPr>
              <p:cNvPr id="41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</p:grpSp>
      </p:grpSp>
      <p:sp>
        <p:nvSpPr>
          <p:cNvPr id="42" name="Text Placeholder 33"/>
          <p:cNvSpPr txBox="1"/>
          <p:nvPr/>
        </p:nvSpPr>
        <p:spPr>
          <a:xfrm>
            <a:off x="6269197" y="3225368"/>
            <a:ext cx="283685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 err="1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Led_project</a:t>
            </a:r>
            <a:endParaRPr lang="en-US" altLang="en-AU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Text Placeholder 33"/>
          <p:cNvSpPr txBox="1"/>
          <p:nvPr/>
        </p:nvSpPr>
        <p:spPr>
          <a:xfrm>
            <a:off x="6269197" y="5439613"/>
            <a:ext cx="3308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 err="1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Key_irq_project</a:t>
            </a:r>
            <a:endParaRPr lang="en-US" altLang="zh-CN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3" name="Text Placeholder 33"/>
          <p:cNvSpPr txBox="1"/>
          <p:nvPr/>
        </p:nvSpPr>
        <p:spPr>
          <a:xfrm>
            <a:off x="6269197" y="4288993"/>
            <a:ext cx="283685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 err="1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Key_project</a:t>
            </a:r>
            <a:endParaRPr lang="zh-CN" altLang="en-US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" name="Text Placeholder 33"/>
          <p:cNvSpPr txBox="1"/>
          <p:nvPr/>
        </p:nvSpPr>
        <p:spPr>
          <a:xfrm>
            <a:off x="12097227" y="5448503"/>
            <a:ext cx="4393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en-AU" sz="3200" dirty="0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I2c_oled_project</a:t>
            </a:r>
            <a:endParaRPr lang="en-US" altLang="en-AU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" name="Text Placeholder 33"/>
          <p:cNvSpPr txBox="1"/>
          <p:nvPr/>
        </p:nvSpPr>
        <p:spPr>
          <a:xfrm>
            <a:off x="12097227" y="6707073"/>
            <a:ext cx="4393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en-AU" sz="3200" dirty="0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Spi_w25qxx_project</a:t>
            </a:r>
            <a:endParaRPr lang="en-US" altLang="en-AU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9" name="Text Placeholder 33"/>
          <p:cNvSpPr txBox="1"/>
          <p:nvPr/>
        </p:nvSpPr>
        <p:spPr>
          <a:xfrm>
            <a:off x="6269197" y="7941513"/>
            <a:ext cx="283685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en-AU" sz="3200" dirty="0" err="1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Usart_project</a:t>
            </a:r>
            <a:endParaRPr lang="en-US" altLang="en-AU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0" name="Text Placeholder 33"/>
          <p:cNvSpPr txBox="1"/>
          <p:nvPr/>
        </p:nvSpPr>
        <p:spPr>
          <a:xfrm>
            <a:off x="12097227" y="3215843"/>
            <a:ext cx="295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 err="1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Timer_project</a:t>
            </a:r>
            <a:endParaRPr lang="zh-CN" altLang="en-US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1" name="Text Placeholder 33"/>
          <p:cNvSpPr txBox="1"/>
          <p:nvPr/>
        </p:nvSpPr>
        <p:spPr>
          <a:xfrm>
            <a:off x="6269197" y="6707073"/>
            <a:ext cx="283685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en-AU" sz="3200" dirty="0" err="1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Pwm_project</a:t>
            </a:r>
            <a:endParaRPr lang="en-US" altLang="en-AU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1" name="Text Placeholder 33"/>
          <p:cNvSpPr txBox="1"/>
          <p:nvPr/>
        </p:nvSpPr>
        <p:spPr>
          <a:xfrm>
            <a:off x="12097227" y="4298518"/>
            <a:ext cx="4393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Single_dht11_project</a:t>
            </a:r>
            <a:endParaRPr lang="zh-CN" altLang="en-US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" name="平行四边形 89"/>
          <p:cNvSpPr/>
          <p:nvPr/>
        </p:nvSpPr>
        <p:spPr>
          <a:xfrm>
            <a:off x="4307840" y="4364355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平行四边形 90"/>
          <p:cNvSpPr/>
          <p:nvPr/>
        </p:nvSpPr>
        <p:spPr>
          <a:xfrm rot="660000">
            <a:off x="4458970" y="424053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平行四边形 91"/>
          <p:cNvSpPr/>
          <p:nvPr/>
        </p:nvSpPr>
        <p:spPr>
          <a:xfrm rot="660000">
            <a:off x="5706110" y="424053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4541520" y="4288790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0X01</a:t>
            </a:r>
          </a:p>
        </p:txBody>
      </p:sp>
      <p:sp>
        <p:nvSpPr>
          <p:cNvPr id="94" name="平行四边形 93"/>
          <p:cNvSpPr/>
          <p:nvPr/>
        </p:nvSpPr>
        <p:spPr>
          <a:xfrm>
            <a:off x="4307205" y="3291205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平行四边形 94"/>
          <p:cNvSpPr/>
          <p:nvPr/>
        </p:nvSpPr>
        <p:spPr>
          <a:xfrm rot="660000">
            <a:off x="4458335" y="316738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平行四边形 95"/>
          <p:cNvSpPr/>
          <p:nvPr/>
        </p:nvSpPr>
        <p:spPr>
          <a:xfrm rot="660000">
            <a:off x="5705475" y="316738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4540885" y="3215640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98" name="平行四边形 97"/>
          <p:cNvSpPr/>
          <p:nvPr/>
        </p:nvSpPr>
        <p:spPr>
          <a:xfrm>
            <a:off x="4307840" y="5514975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平行四边形 98"/>
          <p:cNvSpPr/>
          <p:nvPr/>
        </p:nvSpPr>
        <p:spPr>
          <a:xfrm rot="660000">
            <a:off x="4458970" y="539115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平行四边形 99"/>
          <p:cNvSpPr/>
          <p:nvPr/>
        </p:nvSpPr>
        <p:spPr>
          <a:xfrm rot="660000">
            <a:off x="5706110" y="539115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4541520" y="5439410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0X02</a:t>
            </a:r>
          </a:p>
        </p:txBody>
      </p:sp>
      <p:sp>
        <p:nvSpPr>
          <p:cNvPr id="102" name="平行四边形 101"/>
          <p:cNvSpPr/>
          <p:nvPr/>
        </p:nvSpPr>
        <p:spPr>
          <a:xfrm>
            <a:off x="4308475" y="6783070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平行四边形 102"/>
          <p:cNvSpPr/>
          <p:nvPr/>
        </p:nvSpPr>
        <p:spPr>
          <a:xfrm rot="660000">
            <a:off x="4459605" y="665924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平行四边形 103"/>
          <p:cNvSpPr/>
          <p:nvPr/>
        </p:nvSpPr>
        <p:spPr>
          <a:xfrm rot="660000">
            <a:off x="5706745" y="665924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4542155" y="6707505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0X03</a:t>
            </a:r>
          </a:p>
        </p:txBody>
      </p:sp>
      <p:sp>
        <p:nvSpPr>
          <p:cNvPr id="106" name="平行四边形 105"/>
          <p:cNvSpPr/>
          <p:nvPr/>
        </p:nvSpPr>
        <p:spPr>
          <a:xfrm>
            <a:off x="4307205" y="8017510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平行四边形 106"/>
          <p:cNvSpPr/>
          <p:nvPr/>
        </p:nvSpPr>
        <p:spPr>
          <a:xfrm rot="660000">
            <a:off x="4458335" y="789368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平行四边形 107"/>
          <p:cNvSpPr/>
          <p:nvPr/>
        </p:nvSpPr>
        <p:spPr>
          <a:xfrm rot="660000">
            <a:off x="5705475" y="789368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4540885" y="7941945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0X04</a:t>
            </a:r>
          </a:p>
        </p:txBody>
      </p:sp>
      <p:sp>
        <p:nvSpPr>
          <p:cNvPr id="110" name="平行四边形 109"/>
          <p:cNvSpPr/>
          <p:nvPr/>
        </p:nvSpPr>
        <p:spPr>
          <a:xfrm>
            <a:off x="10133965" y="3290570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平行四边形 110"/>
          <p:cNvSpPr/>
          <p:nvPr/>
        </p:nvSpPr>
        <p:spPr>
          <a:xfrm rot="660000">
            <a:off x="10285095" y="316674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平行四边形 111"/>
          <p:cNvSpPr/>
          <p:nvPr/>
        </p:nvSpPr>
        <p:spPr>
          <a:xfrm rot="660000">
            <a:off x="11532235" y="316674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10367645" y="3215005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0X05</a:t>
            </a:r>
          </a:p>
        </p:txBody>
      </p:sp>
      <p:sp>
        <p:nvSpPr>
          <p:cNvPr id="114" name="平行四边形 113"/>
          <p:cNvSpPr/>
          <p:nvPr/>
        </p:nvSpPr>
        <p:spPr>
          <a:xfrm>
            <a:off x="10134600" y="4374515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平行四边形 114"/>
          <p:cNvSpPr/>
          <p:nvPr/>
        </p:nvSpPr>
        <p:spPr>
          <a:xfrm rot="660000">
            <a:off x="10285730" y="425069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平行四边形 115"/>
          <p:cNvSpPr/>
          <p:nvPr/>
        </p:nvSpPr>
        <p:spPr>
          <a:xfrm rot="660000">
            <a:off x="11532870" y="425069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/>
          <p:cNvSpPr txBox="1"/>
          <p:nvPr/>
        </p:nvSpPr>
        <p:spPr>
          <a:xfrm>
            <a:off x="10368280" y="4298950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0X06</a:t>
            </a:r>
          </a:p>
        </p:txBody>
      </p:sp>
      <p:sp>
        <p:nvSpPr>
          <p:cNvPr id="118" name="平行四边形 117"/>
          <p:cNvSpPr/>
          <p:nvPr/>
        </p:nvSpPr>
        <p:spPr>
          <a:xfrm>
            <a:off x="10135235" y="5524500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平行四边形 118"/>
          <p:cNvSpPr/>
          <p:nvPr/>
        </p:nvSpPr>
        <p:spPr>
          <a:xfrm rot="660000">
            <a:off x="10286365" y="540067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平行四边形 119"/>
          <p:cNvSpPr/>
          <p:nvPr/>
        </p:nvSpPr>
        <p:spPr>
          <a:xfrm rot="660000">
            <a:off x="11533505" y="540067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10368915" y="5448935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0X07</a:t>
            </a:r>
          </a:p>
        </p:txBody>
      </p:sp>
      <p:sp>
        <p:nvSpPr>
          <p:cNvPr id="126" name="平行四边形 125"/>
          <p:cNvSpPr/>
          <p:nvPr/>
        </p:nvSpPr>
        <p:spPr>
          <a:xfrm>
            <a:off x="10135870" y="6783705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平行四边形 126"/>
          <p:cNvSpPr/>
          <p:nvPr/>
        </p:nvSpPr>
        <p:spPr>
          <a:xfrm rot="660000">
            <a:off x="10287000" y="665988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平行四边形 127"/>
          <p:cNvSpPr/>
          <p:nvPr/>
        </p:nvSpPr>
        <p:spPr>
          <a:xfrm rot="660000">
            <a:off x="11534140" y="665988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/>
          <p:cNvSpPr txBox="1"/>
          <p:nvPr/>
        </p:nvSpPr>
        <p:spPr>
          <a:xfrm>
            <a:off x="10369550" y="6708140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0X08</a:t>
            </a:r>
          </a:p>
        </p:txBody>
      </p:sp>
      <p:sp>
        <p:nvSpPr>
          <p:cNvPr id="56" name="Text Placeholder 33"/>
          <p:cNvSpPr txBox="1"/>
          <p:nvPr/>
        </p:nvSpPr>
        <p:spPr>
          <a:xfrm>
            <a:off x="12097227" y="7943653"/>
            <a:ext cx="4393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en-AU" sz="3200" dirty="0" err="1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Iwdg_project</a:t>
            </a:r>
            <a:endParaRPr lang="en-US" altLang="en-AU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7" name="平行四边形 56"/>
          <p:cNvSpPr/>
          <p:nvPr/>
        </p:nvSpPr>
        <p:spPr>
          <a:xfrm>
            <a:off x="10135870" y="8020285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平行四边形 57"/>
          <p:cNvSpPr/>
          <p:nvPr/>
        </p:nvSpPr>
        <p:spPr>
          <a:xfrm rot="660000">
            <a:off x="10287000" y="789646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平行四边形 58"/>
          <p:cNvSpPr/>
          <p:nvPr/>
        </p:nvSpPr>
        <p:spPr>
          <a:xfrm rot="660000">
            <a:off x="11534140" y="789646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0369550" y="7944720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0X09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33"/>
          <p:cNvSpPr txBox="1"/>
          <p:nvPr/>
        </p:nvSpPr>
        <p:spPr>
          <a:xfrm>
            <a:off x="5384036" y="5394233"/>
            <a:ext cx="75529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9600" dirty="0" err="1">
                <a:solidFill>
                  <a:srgbClr val="525068"/>
                </a:solidFill>
                <a:cs typeface="+mn-ea"/>
                <a:sym typeface="+mn-lt"/>
              </a:rPr>
              <a:t>Key_project</a:t>
            </a:r>
            <a:endParaRPr lang="en-US" altLang="en-AU" sz="96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4" name="平行四边形 93"/>
          <p:cNvSpPr/>
          <p:nvPr/>
        </p:nvSpPr>
        <p:spPr>
          <a:xfrm>
            <a:off x="5154295" y="3147060"/>
            <a:ext cx="7981950" cy="1254125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平行四边形 94"/>
          <p:cNvSpPr/>
          <p:nvPr/>
        </p:nvSpPr>
        <p:spPr>
          <a:xfrm rot="480000">
            <a:off x="5701665" y="2943860"/>
            <a:ext cx="779780" cy="1972945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平行四边形 95"/>
          <p:cNvSpPr/>
          <p:nvPr/>
        </p:nvSpPr>
        <p:spPr>
          <a:xfrm rot="600000">
            <a:off x="11649710" y="2927350"/>
            <a:ext cx="779780" cy="1972945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6232525" y="3267075"/>
            <a:ext cx="58261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</a:rPr>
              <a:t>0X01</a:t>
            </a:r>
            <a:endParaRPr lang="en-US" altLang="zh-CN" sz="6000" dirty="0">
              <a:solidFill>
                <a:schemeClr val="bg1"/>
              </a:solidFill>
            </a:endParaRPr>
          </a:p>
        </p:txBody>
      </p:sp>
      <p:grpSp>
        <p:nvGrpSpPr>
          <p:cNvPr id="25" name="Group 276"/>
          <p:cNvGrpSpPr/>
          <p:nvPr/>
        </p:nvGrpSpPr>
        <p:grpSpPr>
          <a:xfrm flipV="1">
            <a:off x="5568168" y="6981956"/>
            <a:ext cx="7026697" cy="323370"/>
            <a:chOff x="5071484" y="4559432"/>
            <a:chExt cx="1599308" cy="74272"/>
          </a:xfrm>
        </p:grpSpPr>
        <p:sp>
          <p:nvSpPr>
            <p:cNvPr id="26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025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29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34" name="Straight Connector 265"/>
              <p:cNvCxnSpPr>
                <a:endCxn id="26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  <p:cxnSp>
            <p:nvCxnSpPr>
              <p:cNvPr id="41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9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20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18565" y="445770"/>
            <a:ext cx="6630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525068"/>
                </a:solidFill>
                <a:cs typeface="+mn-ea"/>
              </a:rPr>
              <a:t>实验</a:t>
            </a:r>
            <a:r>
              <a:rPr lang="zh-CN" altLang="en-US" sz="3200" b="1" dirty="0" smtClean="0">
                <a:solidFill>
                  <a:srgbClr val="525068"/>
                </a:solidFill>
                <a:cs typeface="+mn-ea"/>
              </a:rPr>
              <a:t>：轮询实现按键亮灯核心</a:t>
            </a:r>
            <a:r>
              <a:rPr lang="zh-CN" altLang="en-US" sz="3200" b="1" dirty="0">
                <a:solidFill>
                  <a:srgbClr val="525068"/>
                </a:solidFill>
                <a:cs typeface="+mn-ea"/>
              </a:rPr>
              <a:t>代码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65" y="1184647"/>
            <a:ext cx="7542014" cy="874568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585747" y="4857055"/>
            <a:ext cx="7200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本教程为了更加的通俗易懂，所以将每一个功能都模块化。若你编写代码中需要用到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LED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的功能，该怎么使用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LED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的模块呢？</a:t>
            </a:r>
            <a:endParaRPr lang="en-US" altLang="zh-CN" sz="2800" dirty="0" smtClean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13" name="Freeform 62"/>
          <p:cNvSpPr/>
          <p:nvPr/>
        </p:nvSpPr>
        <p:spPr bwMode="auto">
          <a:xfrm>
            <a:off x="9749452" y="4857055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585747" y="2336775"/>
            <a:ext cx="7200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在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main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中，首先要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enable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 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LED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与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KEY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模块，接着进入主循环内检测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P33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、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P21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是否有被按下，若有就灭灯，反之亮灯。</a:t>
            </a:r>
            <a:endParaRPr lang="en-US" altLang="zh-CN" sz="2800" dirty="0" smtClean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15" name="Freeform 62"/>
          <p:cNvSpPr/>
          <p:nvPr/>
        </p:nvSpPr>
        <p:spPr bwMode="auto">
          <a:xfrm>
            <a:off x="9749452" y="2336775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9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20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18565" y="445770"/>
            <a:ext cx="601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5068"/>
                </a:solidFill>
                <a:cs typeface="+mn-ea"/>
                <a:sym typeface="+mn-ea"/>
              </a:rPr>
              <a:t>模块使用介绍</a:t>
            </a:r>
            <a:endParaRPr lang="zh-CN" altLang="en-US" sz="3200" b="1" dirty="0">
              <a:solidFill>
                <a:srgbClr val="525068"/>
              </a:solidFill>
              <a:cs typeface="+mn-ea"/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705427" y="1946536"/>
            <a:ext cx="9839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当我们编写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代码中需要用到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LED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的功能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，那么我们只需要将资料提供的</a:t>
            </a:r>
            <a:r>
              <a:rPr lang="en-US" altLang="zh-CN" sz="2800" dirty="0" err="1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module_lib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中的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LED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模块搬到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empty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工程目录的</a:t>
            </a:r>
            <a:r>
              <a:rPr lang="en-US" altLang="zh-CN" sz="2800" dirty="0" err="1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user_lib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内。</a:t>
            </a:r>
            <a:endParaRPr lang="en-US" altLang="zh-CN" sz="2800" dirty="0" smtClean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40" name="Freeform 62"/>
          <p:cNvSpPr/>
          <p:nvPr/>
        </p:nvSpPr>
        <p:spPr bwMode="auto">
          <a:xfrm>
            <a:off x="6869132" y="1946536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25" y="1346959"/>
            <a:ext cx="5422092" cy="4032448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H="1">
            <a:off x="1368723" y="3128863"/>
            <a:ext cx="115212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25" y="5505127"/>
            <a:ext cx="5962650" cy="441007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7705427" y="5145087"/>
            <a:ext cx="9839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接着在工程内设置模块的位置（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Include Paths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）。选择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led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文件的位置就可以。（</a:t>
            </a:r>
            <a:r>
              <a:rPr lang="en-US" altLang="zh-CN" sz="2800" dirty="0" err="1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user_lib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/led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）</a:t>
            </a:r>
            <a:endParaRPr lang="en-US" altLang="zh-CN" sz="2800" dirty="0" smtClean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22" name="Freeform 62"/>
          <p:cNvSpPr/>
          <p:nvPr/>
        </p:nvSpPr>
        <p:spPr bwMode="auto">
          <a:xfrm>
            <a:off x="6869132" y="5145087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05427" y="7389531"/>
            <a:ext cx="10297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最后，在</a:t>
            </a:r>
            <a:r>
              <a:rPr lang="en-US" altLang="zh-CN" sz="2800" dirty="0" err="1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main.c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中加入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led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模块相应的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.h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文件（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#include 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“</a:t>
            </a:r>
            <a:r>
              <a:rPr lang="en-US" altLang="zh-CN" sz="2800" dirty="0" err="1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led.h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”）</a:t>
            </a:r>
            <a:endParaRPr lang="en-US" altLang="zh-CN" sz="2800" dirty="0" smtClean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24" name="Freeform 62"/>
          <p:cNvSpPr/>
          <p:nvPr/>
        </p:nvSpPr>
        <p:spPr bwMode="auto">
          <a:xfrm>
            <a:off x="6869132" y="7389531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671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9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20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18565" y="445770"/>
            <a:ext cx="601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5068"/>
                </a:solidFill>
                <a:cs typeface="+mn-ea"/>
                <a:sym typeface="+mn-ea"/>
              </a:rPr>
              <a:t>模块介绍</a:t>
            </a:r>
            <a:endParaRPr lang="zh-CN" altLang="en-US" sz="3200" b="1" dirty="0">
              <a:solidFill>
                <a:srgbClr val="525068"/>
              </a:solidFill>
              <a:cs typeface="+mn-ea"/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705427" y="1946536"/>
            <a:ext cx="98399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由于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51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单片机不会像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STM32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那样需要复杂地配置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IO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管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脚，所以没有真正意义上的</a:t>
            </a:r>
            <a:r>
              <a:rPr lang="en-US" altLang="zh-CN" sz="2800" dirty="0" err="1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init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，但封装的思维需要我们去学习。何为封装：封装是模块化的基础，同时防止程序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相互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依赖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做到高内聚低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耦合，也可以做到信息隐藏（接口隐藏）。</a:t>
            </a:r>
            <a:endParaRPr lang="en-US" altLang="zh-CN" sz="2800" dirty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40" name="Freeform 62"/>
          <p:cNvSpPr/>
          <p:nvPr/>
        </p:nvSpPr>
        <p:spPr bwMode="auto">
          <a:xfrm>
            <a:off x="6869132" y="1946536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382" y="1731086"/>
            <a:ext cx="4679845" cy="405720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565" y="6153198"/>
            <a:ext cx="4686662" cy="363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7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8" b="4988"/>
          <a:stretch>
            <a:fillRect/>
          </a:stretch>
        </p:blipFill>
        <p:spPr>
          <a:xfrm>
            <a:off x="2540" y="0"/>
            <a:ext cx="18291175" cy="10290175"/>
          </a:xfrm>
        </p:spPr>
      </p:pic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4541201" y="4140493"/>
            <a:ext cx="9212898" cy="124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None/>
            </a:pPr>
            <a:r>
              <a:rPr lang="zh-CN" altLang="en-US" sz="8100" b="1" cap="all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分享结束谢谢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877335" y="7449343"/>
            <a:ext cx="4536504" cy="902800"/>
            <a:chOff x="6877335" y="7449343"/>
            <a:chExt cx="4536504" cy="902800"/>
          </a:xfrm>
        </p:grpSpPr>
        <p:sp>
          <p:nvSpPr>
            <p:cNvPr id="5" name="圆角矩形 4"/>
            <p:cNvSpPr/>
            <p:nvPr/>
          </p:nvSpPr>
          <p:spPr>
            <a:xfrm>
              <a:off x="6877335" y="7449343"/>
              <a:ext cx="4536504" cy="902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877335" y="7700803"/>
              <a:ext cx="453644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3716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GND</a:t>
              </a:r>
              <a:r>
                <a:rPr lang="zh-CN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工作室</a:t>
              </a:r>
              <a:r>
                <a:rPr lang="en-US" alt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---HokyGUAN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7862291" y="6215916"/>
            <a:ext cx="257072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1371600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KNOWLEDGE  SHARING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130800" y="5721350"/>
            <a:ext cx="8054975" cy="107950"/>
            <a:chOff x="7201371" y="5721151"/>
            <a:chExt cx="3672408" cy="3876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7201371" y="5721151"/>
              <a:ext cx="3672408" cy="0"/>
            </a:xfrm>
            <a:prstGeom prst="line">
              <a:avLst/>
            </a:prstGeom>
            <a:ln>
              <a:solidFill>
                <a:schemeClr val="bg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201371" y="5759915"/>
              <a:ext cx="3672408" cy="0"/>
            </a:xfrm>
            <a:prstGeom prst="line">
              <a:avLst/>
            </a:prstGeom>
            <a:ln>
              <a:solidFill>
                <a:schemeClr val="bg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GND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240" y="2086610"/>
            <a:ext cx="1495425" cy="1466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99"/>
                            </p:stCondLst>
                            <p:childTnLst>
                              <p:par>
                                <p:cTn id="3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0" grpId="1" bldLvl="0" animBg="1"/>
      <p:bldP spid="7" grpId="0"/>
      <p:bldP spid="7" grpId="1"/>
    </p:bld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ystr54w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Ikon Yellow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FBFA4"/>
      </a:accent1>
      <a:accent2>
        <a:srgbClr val="7B7BAD"/>
      </a:accent2>
      <a:accent3>
        <a:srgbClr val="32AFC8"/>
      </a:accent3>
      <a:accent4>
        <a:srgbClr val="1275B2"/>
      </a:accent4>
      <a:accent5>
        <a:srgbClr val="0479DA"/>
      </a:accent5>
      <a:accent6>
        <a:srgbClr val="8F298A"/>
      </a:accent6>
      <a:hlink>
        <a:srgbClr val="1FBFA4"/>
      </a:hlink>
      <a:folHlink>
        <a:srgbClr val="BFBFBF"/>
      </a:folHlink>
    </a:clrScheme>
    <a:fontScheme name="xystr54w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BBBB5"/>
      </a:accent1>
      <a:accent2>
        <a:srgbClr val="D9D9D9"/>
      </a:accent2>
      <a:accent3>
        <a:srgbClr val="7BBBB5"/>
      </a:accent3>
      <a:accent4>
        <a:srgbClr val="7BBBB5"/>
      </a:accent4>
      <a:accent5>
        <a:srgbClr val="7BBBB5"/>
      </a:accent5>
      <a:accent6>
        <a:srgbClr val="7F7F7F"/>
      </a:accent6>
      <a:hlink>
        <a:srgbClr val="7F7F7F"/>
      </a:hlink>
      <a:folHlink>
        <a:srgbClr val="FFC000"/>
      </a:folHlink>
    </a:clrScheme>
    <a:fontScheme name="xystr54w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cxv35r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293</Words>
  <Application>Microsoft Office PowerPoint</Application>
  <PresentationFormat>自定义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Sinkin Sans 200 X Light</vt:lpstr>
      <vt:lpstr>Sinkin Sans 300 Light</vt:lpstr>
      <vt:lpstr>Source Sans Pro Light</vt:lpstr>
      <vt:lpstr>Microsoft YaHei</vt:lpstr>
      <vt:lpstr>Microsoft YaHei</vt:lpstr>
      <vt:lpstr>Arial</vt:lpstr>
      <vt:lpstr>6_Office 主题</vt:lpstr>
      <vt:lpstr>1_Office Theme</vt:lpstr>
      <vt:lpstr>2_Office Theme</vt:lpstr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Hoky Guan (關賀基)</cp:lastModifiedBy>
  <cp:revision>244</cp:revision>
  <dcterms:created xsi:type="dcterms:W3CDTF">2011-08-31T09:28:00Z</dcterms:created>
  <dcterms:modified xsi:type="dcterms:W3CDTF">2019-09-09T05:32:00Z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