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28"/>
  </p:notesMasterIdLst>
  <p:handoutMasterIdLst>
    <p:handoutMasterId r:id="rId29"/>
  </p:handoutMasterIdLst>
  <p:sldIdLst>
    <p:sldId id="3282" r:id="rId2"/>
    <p:sldId id="3306" r:id="rId3"/>
    <p:sldId id="3198" r:id="rId4"/>
    <p:sldId id="3290" r:id="rId5"/>
    <p:sldId id="3283" r:id="rId6"/>
    <p:sldId id="3284" r:id="rId7"/>
    <p:sldId id="3228" r:id="rId8"/>
    <p:sldId id="3292" r:id="rId9"/>
    <p:sldId id="3233" r:id="rId10"/>
    <p:sldId id="3293" r:id="rId11"/>
    <p:sldId id="3294" r:id="rId12"/>
    <p:sldId id="3295" r:id="rId13"/>
    <p:sldId id="3222" r:id="rId14"/>
    <p:sldId id="3296" r:id="rId15"/>
    <p:sldId id="3297" r:id="rId16"/>
    <p:sldId id="3298" r:id="rId17"/>
    <p:sldId id="3299" r:id="rId18"/>
    <p:sldId id="3300" r:id="rId19"/>
    <p:sldId id="3301" r:id="rId20"/>
    <p:sldId id="3302" r:id="rId21"/>
    <p:sldId id="3232" r:id="rId22"/>
    <p:sldId id="3303" r:id="rId23"/>
    <p:sldId id="3231" r:id="rId24"/>
    <p:sldId id="3193" r:id="rId25"/>
    <p:sldId id="3304" r:id="rId26"/>
    <p:sldId id="3305" r:id="rId27"/>
  </p:sldIdLst>
  <p:sldSz cx="12858750" cy="7232650"/>
  <p:notesSz cx="6858000" cy="9144000"/>
  <p:custDataLst>
    <p:tags r:id="rId3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81"/>
    <a:srgbClr val="00BDBC"/>
    <a:srgbClr val="304064"/>
    <a:srgbClr val="004438"/>
    <a:srgbClr val="018C6A"/>
    <a:srgbClr val="169274"/>
    <a:srgbClr val="14A1C6"/>
    <a:srgbClr val="0FC7D3"/>
    <a:srgbClr val="EC206C"/>
    <a:srgbClr val="BC14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32" autoAdjust="0"/>
    <p:restoredTop sz="88863" autoAdjust="0"/>
  </p:normalViewPr>
  <p:slideViewPr>
    <p:cSldViewPr>
      <p:cViewPr varScale="1">
        <p:scale>
          <a:sx n="94" d="100"/>
          <a:sy n="94" d="100"/>
        </p:scale>
        <p:origin x="102" y="162"/>
      </p:cViewPr>
      <p:guideLst>
        <p:guide orient="horz" pos="328"/>
        <p:guide pos="4050"/>
        <p:guide orient="horz" pos="4183"/>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2019/10/11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2019/10/11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885165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148943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2297057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2704331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2411729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3706492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2564543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1856974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2204937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3986250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2015145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25760179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3176812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7638" y="514350"/>
            <a:ext cx="4570412"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4028492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3590832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29292616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589400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3189335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3372236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3657561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1041466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681072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800587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299242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722435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498635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42456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48884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t>2019/10/11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t>‹#›</a:t>
            </a:fld>
            <a:endParaRPr lang="zh-CN" altLang="en-US"/>
          </a:p>
        </p:txBody>
      </p:sp>
      <p:sp>
        <p:nvSpPr>
          <p:cNvPr id="7" name="矩形 6"/>
          <p:cNvSpPr/>
          <p:nvPr userDrawn="1"/>
        </p:nvSpPr>
        <p:spPr>
          <a:xfrm>
            <a:off x="8325228" y="6280621"/>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7235536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2019/10/11</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25.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26.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矩形 331"/>
          <p:cNvSpPr/>
          <p:nvPr/>
        </p:nvSpPr>
        <p:spPr>
          <a:xfrm>
            <a:off x="20663" y="15925"/>
            <a:ext cx="9937104" cy="5544616"/>
          </a:xfrm>
          <a:prstGeom prst="rect">
            <a:avLst/>
          </a:prstGeom>
          <a:blipFill dpi="0" rotWithShape="1">
            <a:blip r:embed="rId4"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10"/>
          <p:cNvSpPr txBox="1"/>
          <p:nvPr/>
        </p:nvSpPr>
        <p:spPr>
          <a:xfrm>
            <a:off x="118122" y="3976365"/>
            <a:ext cx="6370943" cy="900230"/>
          </a:xfrm>
          <a:prstGeom prst="rect">
            <a:avLst/>
          </a:prstGeom>
          <a:noFill/>
        </p:spPr>
        <p:txBody>
          <a:bodyPr wrap="none" lIns="68564" tIns="34282" rIns="68564" bIns="34282">
            <a:spAutoFit/>
          </a:bodyPr>
          <a:lstStyle/>
          <a:p>
            <a:pPr>
              <a:buNone/>
            </a:pPr>
            <a:r>
              <a:rPr lang="zh-CN" altLang="en-US" sz="5400" b="1" dirty="0" smtClean="0">
                <a:solidFill>
                  <a:schemeClr val="accent2"/>
                </a:solidFill>
                <a:latin typeface="微软雅黑" panose="020B0503020204020204" pitchFamily="34" charset="-122"/>
                <a:ea typeface="微软雅黑" panose="020B0503020204020204" pitchFamily="34" charset="-122"/>
                <a:cs typeface="Arial" panose="020B0604020202020204" pitchFamily="34" charset="0"/>
              </a:rPr>
              <a:t>过程控制与检测技术</a:t>
            </a:r>
            <a:endParaRPr lang="zh-CN" altLang="en-US" sz="54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p:cNvSpPr/>
          <p:nvPr/>
        </p:nvSpPr>
        <p:spPr>
          <a:xfrm>
            <a:off x="118122" y="5067781"/>
            <a:ext cx="6239245" cy="561676"/>
          </a:xfrm>
          <a:prstGeom prst="rect">
            <a:avLst/>
          </a:prstGeom>
        </p:spPr>
        <p:txBody>
          <a:bodyPr wrap="square" lIns="68564" tIns="34282" rIns="68564" bIns="34282">
            <a:spAutoFit/>
          </a:bodyPr>
          <a:lstStyle/>
          <a:p>
            <a:pPr algn="r"/>
            <a:r>
              <a:rPr lang="zh-CN" altLang="en-US" sz="3200" b="1" dirty="0" smtClean="0">
                <a:solidFill>
                  <a:schemeClr val="tx2">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总导学</a:t>
            </a:r>
            <a:endParaRPr lang="en-US" altLang="zh-CN" sz="3200" b="1" dirty="0" smtClean="0">
              <a:solidFill>
                <a:schemeClr val="tx2">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Tree>
    <p:custDataLst>
      <p:tags r:id="rId1"/>
    </p:custDataLst>
    <p:extLst>
      <p:ext uri="{BB962C8B-B14F-4D97-AF65-F5344CB8AC3E}">
        <p14:creationId xmlns:p14="http://schemas.microsoft.com/office/powerpoint/2010/main" val="1936927529"/>
      </p:ext>
    </p:extLst>
  </p:cSld>
  <p:clrMapOvr>
    <a:masterClrMapping/>
  </p:clrMapOvr>
  <mc:AlternateContent xmlns:mc="http://schemas.openxmlformats.org/markup-compatibility/2006">
    <mc:Choice xmlns:p14="http://schemas.microsoft.com/office/powerpoint/2010/main" Requires="p14">
      <p:transition p14:dur="10" advTm="14305"/>
    </mc:Choice>
    <mc:Fallback>
      <p:transition advTm="1430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a:spLocks/>
          </p:cNvSpPr>
          <p:nvPr/>
        </p:nvSpPr>
        <p:spPr bwMode="auto">
          <a:xfrm>
            <a:off x="4849743" y="27165"/>
            <a:ext cx="2803768" cy="2797072"/>
          </a:xfrm>
          <a:custGeom>
            <a:avLst/>
            <a:gdLst>
              <a:gd name="T0" fmla="*/ 627 w 1256"/>
              <a:gd name="T1" fmla="*/ 0 h 1253"/>
              <a:gd name="T2" fmla="*/ 1256 w 1256"/>
              <a:gd name="T3" fmla="*/ 626 h 1253"/>
              <a:gd name="T4" fmla="*/ 627 w 1256"/>
              <a:gd name="T5" fmla="*/ 1253 h 1253"/>
              <a:gd name="T6" fmla="*/ 0 w 1256"/>
              <a:gd name="T7" fmla="*/ 626 h 1253"/>
              <a:gd name="T8" fmla="*/ 627 w 1256"/>
              <a:gd name="T9" fmla="*/ 0 h 1253"/>
            </a:gdLst>
            <a:ahLst/>
            <a:cxnLst>
              <a:cxn ang="0">
                <a:pos x="T0" y="T1"/>
              </a:cxn>
              <a:cxn ang="0">
                <a:pos x="T2" y="T3"/>
              </a:cxn>
              <a:cxn ang="0">
                <a:pos x="T4" y="T5"/>
              </a:cxn>
              <a:cxn ang="0">
                <a:pos x="T6" y="T7"/>
              </a:cxn>
              <a:cxn ang="0">
                <a:pos x="T8" y="T9"/>
              </a:cxn>
            </a:cxnLst>
            <a:rect l="0" t="0" r="r" b="b"/>
            <a:pathLst>
              <a:path w="1256" h="1253">
                <a:moveTo>
                  <a:pt x="627" y="0"/>
                </a:moveTo>
                <a:lnTo>
                  <a:pt x="1256" y="626"/>
                </a:lnTo>
                <a:lnTo>
                  <a:pt x="627" y="1253"/>
                </a:lnTo>
                <a:lnTo>
                  <a:pt x="0" y="626"/>
                </a:lnTo>
                <a:lnTo>
                  <a:pt x="627" y="0"/>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8" name="Freeform 8"/>
          <p:cNvSpPr>
            <a:spLocks/>
          </p:cNvSpPr>
          <p:nvPr/>
        </p:nvSpPr>
        <p:spPr bwMode="auto">
          <a:xfrm>
            <a:off x="6717407" y="3055558"/>
            <a:ext cx="1424207" cy="1421975"/>
          </a:xfrm>
          <a:custGeom>
            <a:avLst/>
            <a:gdLst>
              <a:gd name="T0" fmla="*/ 319 w 638"/>
              <a:gd name="T1" fmla="*/ 0 h 637"/>
              <a:gd name="T2" fmla="*/ 638 w 638"/>
              <a:gd name="T3" fmla="*/ 319 h 637"/>
              <a:gd name="T4" fmla="*/ 319 w 638"/>
              <a:gd name="T5" fmla="*/ 637 h 637"/>
              <a:gd name="T6" fmla="*/ 0 w 638"/>
              <a:gd name="T7" fmla="*/ 319 h 637"/>
              <a:gd name="T8" fmla="*/ 319 w 638"/>
              <a:gd name="T9" fmla="*/ 0 h 637"/>
            </a:gdLst>
            <a:ahLst/>
            <a:cxnLst>
              <a:cxn ang="0">
                <a:pos x="T0" y="T1"/>
              </a:cxn>
              <a:cxn ang="0">
                <a:pos x="T2" y="T3"/>
              </a:cxn>
              <a:cxn ang="0">
                <a:pos x="T4" y="T5"/>
              </a:cxn>
              <a:cxn ang="0">
                <a:pos x="T6" y="T7"/>
              </a:cxn>
              <a:cxn ang="0">
                <a:pos x="T8" y="T9"/>
              </a:cxn>
            </a:cxnLst>
            <a:rect l="0" t="0" r="r" b="b"/>
            <a:pathLst>
              <a:path w="638" h="637">
                <a:moveTo>
                  <a:pt x="319" y="0"/>
                </a:moveTo>
                <a:lnTo>
                  <a:pt x="638" y="319"/>
                </a:lnTo>
                <a:lnTo>
                  <a:pt x="319" y="637"/>
                </a:lnTo>
                <a:lnTo>
                  <a:pt x="0" y="319"/>
                </a:lnTo>
                <a:lnTo>
                  <a:pt x="319"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10" name="Freeform 10"/>
          <p:cNvSpPr>
            <a:spLocks/>
          </p:cNvSpPr>
          <p:nvPr/>
        </p:nvSpPr>
        <p:spPr bwMode="auto">
          <a:xfrm>
            <a:off x="4908632" y="3458616"/>
            <a:ext cx="3320943" cy="3758109"/>
          </a:xfrm>
          <a:custGeom>
            <a:avLst/>
            <a:gdLst>
              <a:gd name="T0" fmla="*/ 0 w 2896"/>
              <a:gd name="T1" fmla="*/ 0 h 3242"/>
              <a:gd name="T2" fmla="*/ 1194 w 2896"/>
              <a:gd name="T3" fmla="*/ 0 h 3242"/>
              <a:gd name="T4" fmla="*/ 2896 w 2896"/>
              <a:gd name="T5" fmla="*/ 1700 h 3242"/>
              <a:gd name="T6" fmla="*/ 1351 w 2896"/>
              <a:gd name="T7" fmla="*/ 3242 h 3242"/>
              <a:gd name="T8" fmla="*/ 0 w 2896"/>
              <a:gd name="T9" fmla="*/ 3242 h 3242"/>
              <a:gd name="T10" fmla="*/ 0 w 2896"/>
              <a:gd name="T11" fmla="*/ 0 h 3242"/>
            </a:gdLst>
            <a:ahLst/>
            <a:cxnLst>
              <a:cxn ang="0">
                <a:pos x="T0" y="T1"/>
              </a:cxn>
              <a:cxn ang="0">
                <a:pos x="T2" y="T3"/>
              </a:cxn>
              <a:cxn ang="0">
                <a:pos x="T4" y="T5"/>
              </a:cxn>
              <a:cxn ang="0">
                <a:pos x="T6" y="T7"/>
              </a:cxn>
              <a:cxn ang="0">
                <a:pos x="T8" y="T9"/>
              </a:cxn>
              <a:cxn ang="0">
                <a:pos x="T10" y="T11"/>
              </a:cxn>
            </a:cxnLst>
            <a:rect l="0" t="0" r="r" b="b"/>
            <a:pathLst>
              <a:path w="2896" h="3242">
                <a:moveTo>
                  <a:pt x="0" y="0"/>
                </a:moveTo>
                <a:lnTo>
                  <a:pt x="1194" y="0"/>
                </a:lnTo>
                <a:lnTo>
                  <a:pt x="2896" y="1700"/>
                </a:lnTo>
                <a:lnTo>
                  <a:pt x="1351" y="3242"/>
                </a:lnTo>
                <a:lnTo>
                  <a:pt x="0" y="3242"/>
                </a:lnTo>
                <a:lnTo>
                  <a:pt x="0" y="0"/>
                </a:lnTo>
                <a:close/>
              </a:path>
            </a:pathLst>
          </a:custGeom>
          <a:blipFill dpi="0" rotWithShape="1">
            <a:blip r:embed="rId4" cstate="print">
              <a:extLst>
                <a:ext uri="{28A0092B-C50C-407E-A947-70E740481C1C}">
                  <a14:useLocalDpi xmlns:a14="http://schemas.microsoft.com/office/drawing/2010/main"/>
                </a:ext>
              </a:extLst>
            </a:blip>
            <a:srcRect/>
            <a:stretch>
              <a:fillRect/>
            </a:stretch>
          </a:blipFill>
          <a:ln w="0">
            <a:noFill/>
            <a:prstDash val="solid"/>
            <a:round/>
            <a:headEnd/>
            <a:tailEnd/>
          </a:ln>
        </p:spPr>
        <p:txBody>
          <a:bodyPr vert="horz" wrap="square" lIns="128580" tIns="64290" rIns="128580" bIns="64290" numCol="1" anchor="t" anchorCtr="0" compatLnSpc="1">
            <a:prstTxWarp prst="textNoShape">
              <a:avLst/>
            </a:prstTxWarp>
          </a:bodyPr>
          <a:lstStyle/>
          <a:p>
            <a:r>
              <a:rPr lang="en-US" altLang="zh-CN" dirty="0" smtClean="0"/>
              <a:t>                                          </a:t>
            </a:r>
            <a:endParaRPr lang="zh-CN" altLang="en-US" dirty="0"/>
          </a:p>
        </p:txBody>
      </p:sp>
      <p:sp>
        <p:nvSpPr>
          <p:cNvPr id="2" name="矩形 1"/>
          <p:cNvSpPr/>
          <p:nvPr/>
        </p:nvSpPr>
        <p:spPr>
          <a:xfrm>
            <a:off x="0" y="0"/>
            <a:ext cx="4753851" cy="72393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a:spLocks noChangeArrowheads="1"/>
          </p:cNvSpPr>
          <p:nvPr/>
        </p:nvSpPr>
        <p:spPr bwMode="auto">
          <a:xfrm>
            <a:off x="246164" y="2106000"/>
            <a:ext cx="4283735" cy="326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zh-CN" sz="2000" dirty="0" smtClean="0">
                <a:solidFill>
                  <a:schemeClr val="bg1"/>
                </a:solidFill>
                <a:latin typeface="微软雅黑" panose="020B0503020204020204" pitchFamily="34" charset="-122"/>
                <a:ea typeface="微软雅黑" panose="020B0503020204020204" pitchFamily="34" charset="-122"/>
              </a:rPr>
              <a:t>本</a:t>
            </a:r>
            <a:r>
              <a:rPr lang="zh-CN" altLang="zh-CN" sz="2000" dirty="0">
                <a:solidFill>
                  <a:schemeClr val="bg1"/>
                </a:solidFill>
                <a:latin typeface="微软雅黑" panose="020B0503020204020204" pitchFamily="34" charset="-122"/>
                <a:ea typeface="微软雅黑" panose="020B0503020204020204" pitchFamily="34" charset="-122"/>
              </a:rPr>
              <a:t>课程注重理论联系实际，结合实际生产过程控制系统实例，介绍过程控制的原理、各种检测技术的原理和方法及相关仪表设备，内容丰富翔实，容易理解，具有实用性、适用性和先进性。适用于培养自动化领域应用型人才</a:t>
            </a:r>
            <a:r>
              <a:rPr lang="zh-CN" altLang="zh-CN" sz="2000" dirty="0" smtClean="0">
                <a:solidFill>
                  <a:schemeClr val="bg1"/>
                </a:solidFill>
                <a:latin typeface="微软雅黑" panose="020B0503020204020204" pitchFamily="34" charset="-122"/>
                <a:ea typeface="微软雅黑" panose="020B0503020204020204" pitchFamily="34" charset="-122"/>
              </a:rPr>
              <a:t>。</a:t>
            </a:r>
            <a:endParaRPr lang="zh-CN" altLang="zh-CN" sz="20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77308" y="954000"/>
            <a:ext cx="3775957" cy="830997"/>
          </a:xfrm>
          <a:prstGeom prst="rect">
            <a:avLst/>
          </a:prstGeom>
          <a:noFill/>
        </p:spPr>
        <p:txBody>
          <a:bodyPr wrap="square">
            <a:spAutoFit/>
          </a:bodyPr>
          <a:lstStyle/>
          <a:p>
            <a:r>
              <a:rPr lang="zh-CN" altLang="en-US" sz="4800" b="1" dirty="0" smtClean="0">
                <a:solidFill>
                  <a:schemeClr val="bg1"/>
                </a:solidFill>
                <a:latin typeface="黑体" panose="02010609060101010101" pitchFamily="49" charset="-122"/>
                <a:ea typeface="黑体" panose="02010609060101010101" pitchFamily="49" charset="-122"/>
              </a:rPr>
              <a:t>课程特点</a:t>
            </a:r>
            <a:endParaRPr lang="zh-CN" altLang="en-US" sz="4800" b="1" dirty="0">
              <a:solidFill>
                <a:schemeClr val="bg1"/>
              </a:solidFill>
              <a:latin typeface="黑体" panose="02010609060101010101" pitchFamily="49" charset="-122"/>
              <a:ea typeface="黑体" panose="02010609060101010101" pitchFamily="49" charset="-122"/>
              <a:cs typeface="Arial" panose="020B0604020202020204" pitchFamily="34" charset="0"/>
            </a:endParaRPr>
          </a:p>
        </p:txBody>
      </p:sp>
      <p:sp>
        <p:nvSpPr>
          <p:cNvPr id="11" name="Freeform 9"/>
          <p:cNvSpPr>
            <a:spLocks/>
          </p:cNvSpPr>
          <p:nvPr/>
        </p:nvSpPr>
        <p:spPr bwMode="auto">
          <a:xfrm>
            <a:off x="4036278" y="5848573"/>
            <a:ext cx="633973" cy="629508"/>
          </a:xfrm>
          <a:custGeom>
            <a:avLst/>
            <a:gdLst>
              <a:gd name="T0" fmla="*/ 143 w 284"/>
              <a:gd name="T1" fmla="*/ 0 h 282"/>
              <a:gd name="T2" fmla="*/ 284 w 284"/>
              <a:gd name="T3" fmla="*/ 141 h 282"/>
              <a:gd name="T4" fmla="*/ 143 w 284"/>
              <a:gd name="T5" fmla="*/ 282 h 282"/>
              <a:gd name="T6" fmla="*/ 0 w 284"/>
              <a:gd name="T7" fmla="*/ 141 h 282"/>
              <a:gd name="T8" fmla="*/ 143 w 284"/>
              <a:gd name="T9" fmla="*/ 0 h 282"/>
            </a:gdLst>
            <a:ahLst/>
            <a:cxnLst>
              <a:cxn ang="0">
                <a:pos x="T0" y="T1"/>
              </a:cxn>
              <a:cxn ang="0">
                <a:pos x="T2" y="T3"/>
              </a:cxn>
              <a:cxn ang="0">
                <a:pos x="T4" y="T5"/>
              </a:cxn>
              <a:cxn ang="0">
                <a:pos x="T6" y="T7"/>
              </a:cxn>
              <a:cxn ang="0">
                <a:pos x="T8" y="T9"/>
              </a:cxn>
            </a:cxnLst>
            <a:rect l="0" t="0" r="r" b="b"/>
            <a:pathLst>
              <a:path w="284" h="282">
                <a:moveTo>
                  <a:pt x="143" y="0"/>
                </a:moveTo>
                <a:lnTo>
                  <a:pt x="284" y="141"/>
                </a:lnTo>
                <a:lnTo>
                  <a:pt x="143" y="282"/>
                </a:lnTo>
                <a:lnTo>
                  <a:pt x="0" y="141"/>
                </a:lnTo>
                <a:lnTo>
                  <a:pt x="143" y="0"/>
                </a:lnTo>
                <a:close/>
              </a:path>
            </a:pathLst>
          </a:custGeom>
          <a:solidFill>
            <a:schemeClr val="bg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17" name="矩形 6"/>
          <p:cNvSpPr>
            <a:spLocks noChangeArrowheads="1"/>
          </p:cNvSpPr>
          <p:nvPr/>
        </p:nvSpPr>
        <p:spPr bwMode="auto">
          <a:xfrm>
            <a:off x="-257" y="0"/>
            <a:ext cx="1787819" cy="503513"/>
          </a:xfrm>
          <a:prstGeom prst="rect">
            <a:avLst/>
          </a:prstGeom>
          <a:solidFill>
            <a:schemeClr val="bg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800">
              <a:solidFill>
                <a:srgbClr val="FFFFFF"/>
              </a:solidFill>
            </a:endParaRPr>
          </a:p>
        </p:txBody>
      </p:sp>
      <p:sp>
        <p:nvSpPr>
          <p:cNvPr id="18" name="TextBox 32"/>
          <p:cNvSpPr txBox="1"/>
          <p:nvPr/>
        </p:nvSpPr>
        <p:spPr>
          <a:xfrm>
            <a:off x="478235" y="8399"/>
            <a:ext cx="1309327" cy="400110"/>
          </a:xfrm>
          <a:prstGeom prst="rect">
            <a:avLst/>
          </a:prstGeom>
          <a:noFill/>
        </p:spPr>
        <p:txBody>
          <a:bodyPr wrap="square" rtlCol="0">
            <a:spAutoFit/>
          </a:bodyPr>
          <a:lstStyle/>
          <a:p>
            <a:r>
              <a:rPr lang="zh-CN" altLang="en-US" sz="2000" b="1" dirty="0" smtClean="0">
                <a:solidFill>
                  <a:srgbClr val="00BDBC"/>
                </a:solidFill>
                <a:latin typeface="方正姚体" panose="02010601030101010101" pitchFamily="2" charset="-122"/>
                <a:ea typeface="方正姚体" panose="02010601030101010101" pitchFamily="2" charset="-122"/>
              </a:rPr>
              <a:t>课程概况</a:t>
            </a:r>
            <a:endParaRPr lang="zh-CN" altLang="en-US" sz="2000" b="1" dirty="0">
              <a:solidFill>
                <a:srgbClr val="00BDBC"/>
              </a:solidFill>
              <a:latin typeface="方正姚体" panose="02010601030101010101" pitchFamily="2" charset="-122"/>
              <a:ea typeface="方正姚体" panose="02010601030101010101" pitchFamily="2" charset="-122"/>
              <a:cs typeface="Arial" panose="020B0604020202020204" pitchFamily="34" charset="0"/>
            </a:endParaRPr>
          </a:p>
        </p:txBody>
      </p:sp>
      <p:sp>
        <p:nvSpPr>
          <p:cNvPr id="19" name="TextBox 32"/>
          <p:cNvSpPr txBox="1"/>
          <p:nvPr/>
        </p:nvSpPr>
        <p:spPr>
          <a:xfrm>
            <a:off x="86231" y="0"/>
            <a:ext cx="1197275" cy="461665"/>
          </a:xfrm>
          <a:prstGeom prst="rect">
            <a:avLst/>
          </a:prstGeom>
          <a:noFill/>
        </p:spPr>
        <p:txBody>
          <a:bodyPr wrap="square" rtlCol="0">
            <a:spAutoFit/>
          </a:bodyPr>
          <a:lstStyle/>
          <a:p>
            <a:r>
              <a:rPr lang="en-US" altLang="zh-CN" sz="2400" dirty="0">
                <a:solidFill>
                  <a:srgbClr val="00BDBC"/>
                </a:solidFill>
                <a:latin typeface="Impact" panose="020B0806030902050204" pitchFamily="34" charset="0"/>
                <a:ea typeface="微软雅黑" panose="020B0503020204020204" pitchFamily="34" charset="-122"/>
              </a:rPr>
              <a:t>01</a:t>
            </a:r>
            <a:endParaRPr lang="zh-CN" altLang="en-US" sz="4400" dirty="0">
              <a:solidFill>
                <a:srgbClr val="00BDBC"/>
              </a:solidFill>
              <a:latin typeface="Impact" panose="020B0806030902050204" pitchFamily="34" charset="0"/>
              <a:ea typeface="微软雅黑" panose="020B0503020204020204" pitchFamily="34" charset="-122"/>
              <a:cs typeface="Arial" panose="020B0604020202020204" pitchFamily="34" charset="0"/>
            </a:endParaRPr>
          </a:p>
        </p:txBody>
      </p:sp>
    </p:spTree>
    <p:custDataLst>
      <p:tags r:id="rId1"/>
    </p:custDataLst>
    <p:extLst>
      <p:ext uri="{BB962C8B-B14F-4D97-AF65-F5344CB8AC3E}">
        <p14:creationId xmlns:p14="http://schemas.microsoft.com/office/powerpoint/2010/main" val="3595404099"/>
      </p:ext>
    </p:extLst>
  </p:cSld>
  <p:clrMapOvr>
    <a:masterClrMapping/>
  </p:clrMapOvr>
  <mc:AlternateContent xmlns:mc="http://schemas.openxmlformats.org/markup-compatibility/2006">
    <mc:Choice xmlns:p14="http://schemas.microsoft.com/office/powerpoint/2010/main" Requires="p14">
      <p:transition spd="slow" p14:dur="1300" advTm="28453">
        <p14:pan dir="u"/>
      </p:transition>
    </mc:Choice>
    <mc:Fallback>
      <p:transition spd="slow" advTm="2845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anim calcmode="lin" valueType="num">
                                      <p:cBhvr>
                                        <p:cTn id="12" dur="500" fill="hold"/>
                                        <p:tgtEl>
                                          <p:spTgt spid="14"/>
                                        </p:tgtEl>
                                        <p:attrNameLst>
                                          <p:attrName>ppt_x</p:attrName>
                                        </p:attrNameLst>
                                      </p:cBhvr>
                                      <p:tavLst>
                                        <p:tav tm="0">
                                          <p:val>
                                            <p:strVal val="#ppt_x"/>
                                          </p:val>
                                        </p:tav>
                                        <p:tav tm="100000">
                                          <p:val>
                                            <p:strVal val="#ppt_x"/>
                                          </p:val>
                                        </p:tav>
                                      </p:tavLst>
                                    </p:anim>
                                    <p:anim calcmode="lin" valueType="num">
                                      <p:cBhvr>
                                        <p:cTn id="13"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6"/>
          <p:cNvCxnSpPr/>
          <p:nvPr/>
        </p:nvCxnSpPr>
        <p:spPr>
          <a:xfrm>
            <a:off x="1639712" y="3671026"/>
            <a:ext cx="4315329" cy="0"/>
          </a:xfrm>
          <a:prstGeom prst="line">
            <a:avLst/>
          </a:prstGeom>
          <a:noFill/>
          <a:ln w="19050" cap="rnd">
            <a:solidFill>
              <a:schemeClr val="bg1">
                <a:lumMod val="6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6" name="直接连接符 8"/>
          <p:cNvCxnSpPr/>
          <p:nvPr/>
        </p:nvCxnSpPr>
        <p:spPr>
          <a:xfrm>
            <a:off x="3765079" y="2111652"/>
            <a:ext cx="0" cy="3503590"/>
          </a:xfrm>
          <a:prstGeom prst="line">
            <a:avLst/>
          </a:prstGeom>
          <a:noFill/>
          <a:ln w="19050" cap="rnd">
            <a:solidFill>
              <a:schemeClr val="bg1">
                <a:lumMod val="6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7" name="斜纹 47"/>
          <p:cNvSpPr/>
          <p:nvPr/>
        </p:nvSpPr>
        <p:spPr>
          <a:xfrm flipH="1">
            <a:off x="2697227" y="2720745"/>
            <a:ext cx="2147972" cy="2318434"/>
          </a:xfrm>
          <a:custGeom>
            <a:avLst/>
            <a:gdLst/>
            <a:ahLst/>
            <a:cxnLst/>
            <a:rect l="l" t="t" r="r" b="b"/>
            <a:pathLst>
              <a:path w="1991521" h="2422004">
                <a:moveTo>
                  <a:pt x="999704" y="0"/>
                </a:moveTo>
                <a:lnTo>
                  <a:pt x="999416" y="3196"/>
                </a:lnTo>
                <a:cubicBezTo>
                  <a:pt x="941315" y="20326"/>
                  <a:pt x="892227" y="324615"/>
                  <a:pt x="871921" y="750311"/>
                </a:cubicBezTo>
                <a:cubicBezTo>
                  <a:pt x="546229" y="937452"/>
                  <a:pt x="-47874" y="1110302"/>
                  <a:pt x="3077" y="1317103"/>
                </a:cubicBezTo>
                <a:lnTo>
                  <a:pt x="861802" y="1175458"/>
                </a:lnTo>
                <a:cubicBezTo>
                  <a:pt x="861599" y="1181301"/>
                  <a:pt x="861594" y="1187155"/>
                  <a:pt x="861594" y="1193019"/>
                </a:cubicBezTo>
                <a:cubicBezTo>
                  <a:pt x="861594" y="1602301"/>
                  <a:pt x="886320" y="1963404"/>
                  <a:pt x="924247" y="2177679"/>
                </a:cubicBezTo>
                <a:lnTo>
                  <a:pt x="808510" y="2293416"/>
                </a:lnTo>
                <a:lnTo>
                  <a:pt x="808510" y="2422003"/>
                </a:lnTo>
                <a:lnTo>
                  <a:pt x="947135" y="2283379"/>
                </a:lnTo>
                <a:cubicBezTo>
                  <a:pt x="963187" y="2342747"/>
                  <a:pt x="980980" y="2377776"/>
                  <a:pt x="999703" y="2382963"/>
                </a:cubicBezTo>
                <a:cubicBezTo>
                  <a:pt x="999704" y="2383278"/>
                  <a:pt x="999704" y="2383593"/>
                  <a:pt x="999704" y="2383906"/>
                </a:cubicBezTo>
                <a:lnTo>
                  <a:pt x="999704" y="2383904"/>
                </a:lnTo>
                <a:lnTo>
                  <a:pt x="1000820" y="2383434"/>
                </a:lnTo>
                <a:lnTo>
                  <a:pt x="1004469" y="2384971"/>
                </a:lnTo>
                <a:lnTo>
                  <a:pt x="1004469" y="2384973"/>
                </a:lnTo>
                <a:cubicBezTo>
                  <a:pt x="1004469" y="2383956"/>
                  <a:pt x="1004469" y="2382930"/>
                  <a:pt x="1004474" y="2381895"/>
                </a:cubicBezTo>
                <a:cubicBezTo>
                  <a:pt x="1024062" y="2376464"/>
                  <a:pt x="1042631" y="2338373"/>
                  <a:pt x="1059337" y="2273945"/>
                </a:cubicBezTo>
                <a:lnTo>
                  <a:pt x="1207395" y="2422004"/>
                </a:lnTo>
                <a:lnTo>
                  <a:pt x="1207395" y="2293417"/>
                </a:lnTo>
                <a:lnTo>
                  <a:pt x="1081619" y="2167641"/>
                </a:lnTo>
                <a:cubicBezTo>
                  <a:pt x="1118534" y="1952318"/>
                  <a:pt x="1142579" y="1595562"/>
                  <a:pt x="1142579" y="1191952"/>
                </a:cubicBezTo>
                <a:lnTo>
                  <a:pt x="1142409" y="1177552"/>
                </a:lnTo>
                <a:lnTo>
                  <a:pt x="1988444" y="1317104"/>
                </a:lnTo>
                <a:cubicBezTo>
                  <a:pt x="2038725" y="1113022"/>
                  <a:pt x="1460799" y="942003"/>
                  <a:pt x="1132557" y="757724"/>
                </a:cubicBezTo>
                <a:cubicBezTo>
                  <a:pt x="1112573" y="327045"/>
                  <a:pt x="1063124" y="18585"/>
                  <a:pt x="1004558" y="2045"/>
                </a:cubicBezTo>
                <a:lnTo>
                  <a:pt x="1004469" y="1067"/>
                </a:lnTo>
                <a:cubicBezTo>
                  <a:pt x="1004087" y="1067"/>
                  <a:pt x="1003706" y="1080"/>
                  <a:pt x="1003353" y="1537"/>
                </a:cubicBezTo>
                <a:cubicBezTo>
                  <a:pt x="1002305" y="145"/>
                  <a:pt x="1001007" y="0"/>
                  <a:pt x="9997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defTabSz="1116686">
              <a:lnSpc>
                <a:spcPct val="120000"/>
              </a:lnSpc>
              <a:defRPr/>
            </a:pPr>
            <a:endParaRPr lang="zh-CN" altLang="en-US"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矩形 7"/>
          <p:cNvSpPr/>
          <p:nvPr/>
        </p:nvSpPr>
        <p:spPr>
          <a:xfrm>
            <a:off x="1321803" y="2076324"/>
            <a:ext cx="600183" cy="6173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16686">
              <a:lnSpc>
                <a:spcPct val="120000"/>
              </a:lnSpc>
              <a:defRPr/>
            </a:pPr>
            <a:r>
              <a:rPr lang="en-US" altLang="zh-CN" sz="1400" b="1"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01</a:t>
            </a:r>
            <a:endParaRPr lang="zh-CN" altLang="en-US" sz="1400" b="1"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矩形 6"/>
          <p:cNvSpPr>
            <a:spLocks noChangeArrowheads="1"/>
          </p:cNvSpPr>
          <p:nvPr/>
        </p:nvSpPr>
        <p:spPr bwMode="auto">
          <a:xfrm>
            <a:off x="1316807" y="2790844"/>
            <a:ext cx="2175723" cy="520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30000"/>
              </a:lnSpc>
            </a:pPr>
            <a:r>
              <a:rPr lang="zh-CN" altLang="zh-CN" sz="1300" dirty="0">
                <a:solidFill>
                  <a:schemeClr val="tx1">
                    <a:lumMod val="75000"/>
                    <a:lumOff val="25000"/>
                  </a:schemeClr>
                </a:solidFill>
                <a:latin typeface="微软雅黑" panose="020B0503020204020204" pitchFamily="34" charset="-122"/>
                <a:ea typeface="微软雅黑" panose="020B0503020204020204" pitchFamily="34" charset="-122"/>
              </a:rPr>
              <a:t>掌握过程控制的基本概念，过程控制系统的组成和</a:t>
            </a:r>
            <a:r>
              <a:rPr lang="zh-CN" altLang="zh-CN" sz="1300" dirty="0" smtClean="0">
                <a:solidFill>
                  <a:schemeClr val="tx1">
                    <a:lumMod val="75000"/>
                    <a:lumOff val="25000"/>
                  </a:schemeClr>
                </a:solidFill>
                <a:latin typeface="微软雅黑" panose="020B0503020204020204" pitchFamily="34" charset="-122"/>
                <a:ea typeface="微软雅黑" panose="020B0503020204020204" pitchFamily="34" charset="-122"/>
              </a:rPr>
              <a:t>分类</a:t>
            </a:r>
            <a:endParaRPr lang="zh-CN"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5570275" y="1973575"/>
            <a:ext cx="600183" cy="6173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16686">
              <a:lnSpc>
                <a:spcPct val="120000"/>
              </a:lnSpc>
              <a:defRPr/>
            </a:pPr>
            <a:r>
              <a:rPr lang="en-US" altLang="zh-CN" sz="1400" b="1"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02</a:t>
            </a:r>
            <a:endParaRPr lang="zh-CN" altLang="en-US" sz="1400" b="1"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矩形 21"/>
          <p:cNvSpPr/>
          <p:nvPr/>
        </p:nvSpPr>
        <p:spPr>
          <a:xfrm>
            <a:off x="1321803" y="5087226"/>
            <a:ext cx="600183" cy="6173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16686">
              <a:lnSpc>
                <a:spcPct val="120000"/>
              </a:lnSpc>
              <a:defRPr/>
            </a:pPr>
            <a:r>
              <a:rPr lang="en-US" altLang="zh-CN" sz="1400" b="1"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03</a:t>
            </a:r>
            <a:endParaRPr lang="zh-CN" altLang="en-US" sz="1400" b="1"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矩形 22"/>
          <p:cNvSpPr/>
          <p:nvPr/>
        </p:nvSpPr>
        <p:spPr>
          <a:xfrm>
            <a:off x="5570275" y="5087226"/>
            <a:ext cx="600183" cy="6173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16686">
              <a:lnSpc>
                <a:spcPct val="120000"/>
              </a:lnSpc>
              <a:defRPr/>
            </a:pPr>
            <a:r>
              <a:rPr lang="en-US" altLang="zh-CN" sz="1400" b="1"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04</a:t>
            </a:r>
            <a:endParaRPr lang="zh-CN" altLang="en-US" sz="1400" b="1"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Content Placeholder 2"/>
          <p:cNvSpPr txBox="1">
            <a:spLocks/>
          </p:cNvSpPr>
          <p:nvPr/>
        </p:nvSpPr>
        <p:spPr>
          <a:xfrm>
            <a:off x="884759" y="1044515"/>
            <a:ext cx="6984776" cy="761234"/>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130000"/>
              </a:lnSpc>
              <a:spcBef>
                <a:spcPts val="0"/>
              </a:spcBef>
              <a:spcAft>
                <a:spcPts val="0"/>
              </a:spcAft>
            </a:pP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通过</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本课程学习，要求同学掌握过程控制技术</a:t>
            </a:r>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lnSpc>
                <a:spcPct val="130000"/>
              </a:lnSpc>
              <a:spcBef>
                <a:spcPts val="0"/>
              </a:spcBef>
              <a:spcAft>
                <a:spcPts val="0"/>
              </a:spcAft>
            </a:pPr>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自动检测</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技术，及其应用的基本知识和技能。</a:t>
            </a:r>
          </a:p>
        </p:txBody>
      </p:sp>
      <p:sp>
        <p:nvSpPr>
          <p:cNvPr id="17" name="矩形 16"/>
          <p:cNvSpPr/>
          <p:nvPr/>
        </p:nvSpPr>
        <p:spPr>
          <a:xfrm>
            <a:off x="2828975" y="353317"/>
            <a:ext cx="7142851" cy="576953"/>
          </a:xfrm>
          <a:prstGeom prst="rect">
            <a:avLst/>
          </a:prstGeom>
        </p:spPr>
        <p:txBody>
          <a:bodyPr wrap="square" lIns="0" tIns="0" rIns="0" bIns="0">
            <a:spAutoFit/>
          </a:bodyPr>
          <a:lstStyle/>
          <a:p>
            <a:pPr algn="ctr">
              <a:lnSpc>
                <a:spcPct val="130000"/>
              </a:lnSpc>
            </a:pPr>
            <a:r>
              <a:rPr lang="zh-CN" altLang="en-US" sz="3200" b="1" dirty="0" smtClean="0">
                <a:solidFill>
                  <a:srgbClr val="005081"/>
                </a:solidFill>
                <a:latin typeface="Arial" panose="020B0604020202020204" pitchFamily="34" charset="0"/>
                <a:ea typeface="微软雅黑" panose="020B0503020204020204" pitchFamily="34" charset="-122"/>
                <a:sym typeface="Arial" panose="020B0604020202020204" pitchFamily="34" charset="0"/>
              </a:rPr>
              <a:t>教学要求</a:t>
            </a:r>
            <a:r>
              <a:rPr lang="en-US" altLang="zh-CN" sz="3200" b="1" dirty="0" smtClean="0">
                <a:solidFill>
                  <a:srgbClr val="005081"/>
                </a:solidFill>
                <a:latin typeface="Arial" panose="020B0604020202020204" pitchFamily="34" charset="0"/>
                <a:ea typeface="微软雅黑" panose="020B0503020204020204" pitchFamily="34" charset="-122"/>
                <a:sym typeface="Arial" panose="020B0604020202020204" pitchFamily="34" charset="0"/>
              </a:rPr>
              <a:t>&amp;</a:t>
            </a:r>
            <a:r>
              <a:rPr lang="zh-CN" altLang="en-US" sz="3200" b="1" dirty="0" smtClean="0">
                <a:solidFill>
                  <a:srgbClr val="005081"/>
                </a:solidFill>
                <a:latin typeface="Arial" panose="020B0604020202020204" pitchFamily="34" charset="0"/>
                <a:ea typeface="微软雅黑" panose="020B0503020204020204" pitchFamily="34" charset="-122"/>
                <a:sym typeface="Arial" panose="020B0604020202020204" pitchFamily="34" charset="0"/>
              </a:rPr>
              <a:t>教材</a:t>
            </a:r>
            <a:endParaRPr lang="zh-CN" altLang="en-US" sz="3200" b="1" dirty="0">
              <a:solidFill>
                <a:srgbClr val="00508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6"/>
          <p:cNvSpPr>
            <a:spLocks noChangeArrowheads="1"/>
          </p:cNvSpPr>
          <p:nvPr/>
        </p:nvSpPr>
        <p:spPr bwMode="auto">
          <a:xfrm>
            <a:off x="4102225" y="2790844"/>
            <a:ext cx="2106172" cy="520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30000"/>
              </a:lnSpc>
            </a:pPr>
            <a:r>
              <a:rPr lang="zh-CN" altLang="zh-CN" sz="1300" dirty="0" smtClean="0">
                <a:solidFill>
                  <a:schemeClr val="tx1">
                    <a:lumMod val="75000"/>
                    <a:lumOff val="25000"/>
                  </a:schemeClr>
                </a:solidFill>
                <a:latin typeface="微软雅黑" panose="020B0503020204020204" pitchFamily="34" charset="-122"/>
                <a:ea typeface="微软雅黑" panose="020B0503020204020204" pitchFamily="34" charset="-122"/>
              </a:rPr>
              <a:t>掌握</a:t>
            </a:r>
            <a:r>
              <a:rPr lang="zh-CN" altLang="zh-CN" sz="1300" dirty="0">
                <a:solidFill>
                  <a:schemeClr val="tx1">
                    <a:lumMod val="75000"/>
                    <a:lumOff val="25000"/>
                  </a:schemeClr>
                </a:solidFill>
                <a:latin typeface="微软雅黑" panose="020B0503020204020204" pitchFamily="34" charset="-122"/>
                <a:ea typeface="微软雅黑" panose="020B0503020204020204" pitchFamily="34" charset="-122"/>
              </a:rPr>
              <a:t>过程参数的检测方法和技术，及相关仪表设备</a:t>
            </a:r>
          </a:p>
        </p:txBody>
      </p:sp>
      <p:sp>
        <p:nvSpPr>
          <p:cNvPr id="24" name="矩形 6"/>
          <p:cNvSpPr>
            <a:spLocks noChangeArrowheads="1"/>
          </p:cNvSpPr>
          <p:nvPr/>
        </p:nvSpPr>
        <p:spPr bwMode="auto">
          <a:xfrm>
            <a:off x="1319484" y="4031066"/>
            <a:ext cx="2173046" cy="1014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30000"/>
              </a:lnSpc>
            </a:pPr>
            <a:r>
              <a:rPr lang="zh-CN" altLang="zh-CN" sz="1300" dirty="0">
                <a:solidFill>
                  <a:schemeClr val="tx1">
                    <a:lumMod val="75000"/>
                    <a:lumOff val="25000"/>
                  </a:schemeClr>
                </a:solidFill>
                <a:latin typeface="微软雅黑" panose="020B0503020204020204" pitchFamily="34" charset="-122"/>
                <a:ea typeface="微软雅黑" panose="020B0503020204020204" pitchFamily="34" charset="-122"/>
              </a:rPr>
              <a:t>掌握简单控制系统的工作原理和设计，了解常用高性能过程控制系统、特殊工艺要求的过程控制系统的工作原理；</a:t>
            </a:r>
          </a:p>
        </p:txBody>
      </p:sp>
      <p:sp>
        <p:nvSpPr>
          <p:cNvPr id="25" name="矩形 6"/>
          <p:cNvSpPr>
            <a:spLocks noChangeArrowheads="1"/>
          </p:cNvSpPr>
          <p:nvPr/>
        </p:nvSpPr>
        <p:spPr bwMode="auto">
          <a:xfrm>
            <a:off x="4219515" y="4031066"/>
            <a:ext cx="2106172" cy="49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30000"/>
              </a:lnSpc>
            </a:pPr>
            <a:r>
              <a:rPr lang="zh-CN" altLang="zh-CN" sz="1300" dirty="0">
                <a:solidFill>
                  <a:schemeClr val="tx1">
                    <a:lumMod val="75000"/>
                    <a:lumOff val="25000"/>
                  </a:schemeClr>
                </a:solidFill>
                <a:latin typeface="微软雅黑" panose="020B0503020204020204" pitchFamily="34" charset="-122"/>
                <a:ea typeface="微软雅黑" panose="020B0503020204020204" pitchFamily="34" charset="-122"/>
              </a:rPr>
              <a:t>了解典型生产过程控制系统的工作原理</a:t>
            </a:r>
          </a:p>
        </p:txBody>
      </p:sp>
      <p:sp>
        <p:nvSpPr>
          <p:cNvPr id="26" name="Content Placeholder 2"/>
          <p:cNvSpPr txBox="1">
            <a:spLocks/>
          </p:cNvSpPr>
          <p:nvPr/>
        </p:nvSpPr>
        <p:spPr>
          <a:xfrm>
            <a:off x="900039" y="5848573"/>
            <a:ext cx="7257528" cy="1200329"/>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130000"/>
              </a:lnSpc>
              <a:spcBef>
                <a:spcPts val="0"/>
              </a:spcBef>
              <a:spcAft>
                <a:spcPts val="0"/>
              </a:spcAft>
            </a:pPr>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教材：《过程控制与自动化仪表》</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（第</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版</a:t>
            </a:r>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lnSpc>
                <a:spcPct val="130000"/>
              </a:lnSpc>
              <a:spcBef>
                <a:spcPts val="0"/>
              </a:spcBef>
              <a:spcAft>
                <a:spcPts val="0"/>
              </a:spcAft>
            </a:pPr>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杨延西</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，潘永湘，赵跃 编著，机械工业出版社，</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2017.2</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lnSpc>
                <a:spcPct val="130000"/>
              </a:lnSpc>
              <a:spcBef>
                <a:spcPts val="0"/>
              </a:spcBef>
              <a:spcAft>
                <a:spcPts val="0"/>
              </a:spcAft>
            </a:pP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6"/>
          <p:cNvSpPr>
            <a:spLocks noChangeArrowheads="1"/>
          </p:cNvSpPr>
          <p:nvPr/>
        </p:nvSpPr>
        <p:spPr bwMode="auto">
          <a:xfrm>
            <a:off x="-257" y="0"/>
            <a:ext cx="1787819" cy="503513"/>
          </a:xfrm>
          <a:prstGeom prst="rect">
            <a:avLst/>
          </a:prstGeom>
          <a:solidFill>
            <a:schemeClr val="accent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800">
              <a:solidFill>
                <a:srgbClr val="FFFFFF"/>
              </a:solidFill>
            </a:endParaRPr>
          </a:p>
        </p:txBody>
      </p:sp>
      <p:sp>
        <p:nvSpPr>
          <p:cNvPr id="28" name="TextBox 32"/>
          <p:cNvSpPr txBox="1"/>
          <p:nvPr/>
        </p:nvSpPr>
        <p:spPr>
          <a:xfrm>
            <a:off x="478235" y="8399"/>
            <a:ext cx="1309327" cy="400110"/>
          </a:xfrm>
          <a:prstGeom prst="rect">
            <a:avLst/>
          </a:prstGeom>
          <a:noFill/>
        </p:spPr>
        <p:txBody>
          <a:bodyPr wrap="square" rtlCol="0">
            <a:spAutoFit/>
          </a:bodyPr>
          <a:lstStyle/>
          <a:p>
            <a:r>
              <a:rPr lang="zh-CN" altLang="en-US" sz="2000" b="1" dirty="0" smtClean="0">
                <a:solidFill>
                  <a:schemeClr val="bg1"/>
                </a:solidFill>
                <a:latin typeface="方正姚体" panose="02010601030101010101" pitchFamily="2" charset="-122"/>
                <a:ea typeface="方正姚体" panose="02010601030101010101" pitchFamily="2" charset="-122"/>
              </a:rPr>
              <a:t>课程概况</a:t>
            </a:r>
            <a:endParaRPr lang="zh-CN" altLang="en-US" sz="2000" b="1" dirty="0">
              <a:solidFill>
                <a:schemeClr val="bg1"/>
              </a:solidFill>
              <a:latin typeface="方正姚体" panose="02010601030101010101" pitchFamily="2" charset="-122"/>
              <a:ea typeface="方正姚体" panose="02010601030101010101" pitchFamily="2" charset="-122"/>
              <a:cs typeface="Arial" panose="020B0604020202020204" pitchFamily="34" charset="0"/>
            </a:endParaRPr>
          </a:p>
        </p:txBody>
      </p:sp>
      <p:sp>
        <p:nvSpPr>
          <p:cNvPr id="30" name="TextBox 32"/>
          <p:cNvSpPr txBox="1"/>
          <p:nvPr/>
        </p:nvSpPr>
        <p:spPr>
          <a:xfrm>
            <a:off x="86232" y="0"/>
            <a:ext cx="510496" cy="461665"/>
          </a:xfrm>
          <a:prstGeom prst="rect">
            <a:avLst/>
          </a:prstGeom>
          <a:noFill/>
        </p:spPr>
        <p:txBody>
          <a:bodyPr wrap="square" rtlCol="0">
            <a:spAutoFit/>
          </a:bodyPr>
          <a:lstStyle/>
          <a:p>
            <a:r>
              <a:rPr lang="en-US" altLang="zh-CN" sz="2400" dirty="0">
                <a:solidFill>
                  <a:schemeClr val="bg1"/>
                </a:solidFill>
                <a:latin typeface="Impact" panose="020B0806030902050204" pitchFamily="34" charset="0"/>
                <a:ea typeface="微软雅黑" panose="020B0503020204020204" pitchFamily="34" charset="-122"/>
              </a:rPr>
              <a:t>01</a:t>
            </a:r>
            <a:endParaRPr lang="zh-CN" altLang="en-US" sz="44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Tree>
    <p:custDataLst>
      <p:tags r:id="rId1"/>
    </p:custDataLst>
    <p:extLst>
      <p:ext uri="{BB962C8B-B14F-4D97-AF65-F5344CB8AC3E}">
        <p14:creationId xmlns:p14="http://schemas.microsoft.com/office/powerpoint/2010/main" val="525299330"/>
      </p:ext>
    </p:extLst>
  </p:cSld>
  <p:clrMapOvr>
    <a:masterClrMapping/>
  </p:clrMapOvr>
  <p:transition spd="slow" advTm="75144">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750"/>
                                        <p:tgtEl>
                                          <p:spTgt spid="19"/>
                                        </p:tgtEl>
                                      </p:cBhvr>
                                    </p:animEffect>
                                  </p:childTnLst>
                                </p:cTn>
                              </p:par>
                            </p:childTnLst>
                          </p:cTn>
                        </p:par>
                        <p:par>
                          <p:cTn id="8" fill="hold">
                            <p:stCondLst>
                              <p:cond delay="75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par>
                                <p:cTn id="14" presetID="16" presetClass="entr" presetSubtype="42"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Horizontal)">
                                      <p:cBhvr>
                                        <p:cTn id="16" dur="500"/>
                                        <p:tgtEl>
                                          <p:spTgt spid="6"/>
                                        </p:tgtEl>
                                      </p:cBhvr>
                                    </p:animEffect>
                                  </p:childTnLst>
                                </p:cTn>
                              </p:par>
                              <p:par>
                                <p:cTn id="17" presetID="16" presetClass="entr" presetSubtype="21"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750"/>
                                        <p:tgtEl>
                                          <p:spTgt spid="12"/>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fltVal val="0"/>
                                          </p:val>
                                        </p:tav>
                                        <p:tav tm="100000">
                                          <p:val>
                                            <p:strVal val="#ppt_w"/>
                                          </p:val>
                                        </p:tav>
                                      </p:tavLst>
                                    </p:anim>
                                    <p:anim calcmode="lin" valueType="num">
                                      <p:cBhvr>
                                        <p:cTn id="31" dur="500" fill="hold"/>
                                        <p:tgtEl>
                                          <p:spTgt spid="21"/>
                                        </p:tgtEl>
                                        <p:attrNameLst>
                                          <p:attrName>ppt_h</p:attrName>
                                        </p:attrNameLst>
                                      </p:cBhvr>
                                      <p:tavLst>
                                        <p:tav tm="0">
                                          <p:val>
                                            <p:fltVal val="0"/>
                                          </p:val>
                                        </p:tav>
                                        <p:tav tm="100000">
                                          <p:val>
                                            <p:strVal val="#ppt_h"/>
                                          </p:val>
                                        </p:tav>
                                      </p:tavLst>
                                    </p:anim>
                                    <p:animEffect transition="in" filter="fade">
                                      <p:cBhvr>
                                        <p:cTn id="32" dur="500"/>
                                        <p:tgtEl>
                                          <p:spTgt spid="21"/>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down)">
                                      <p:cBhvr>
                                        <p:cTn id="35" dur="750"/>
                                        <p:tgtEl>
                                          <p:spTgt spid="20"/>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p:cTn id="38" dur="500" fill="hold"/>
                                        <p:tgtEl>
                                          <p:spTgt spid="22"/>
                                        </p:tgtEl>
                                        <p:attrNameLst>
                                          <p:attrName>ppt_w</p:attrName>
                                        </p:attrNameLst>
                                      </p:cBhvr>
                                      <p:tavLst>
                                        <p:tav tm="0">
                                          <p:val>
                                            <p:fltVal val="0"/>
                                          </p:val>
                                        </p:tav>
                                        <p:tav tm="100000">
                                          <p:val>
                                            <p:strVal val="#ppt_w"/>
                                          </p:val>
                                        </p:tav>
                                      </p:tavLst>
                                    </p:anim>
                                    <p:anim calcmode="lin" valueType="num">
                                      <p:cBhvr>
                                        <p:cTn id="39" dur="500" fill="hold"/>
                                        <p:tgtEl>
                                          <p:spTgt spid="22"/>
                                        </p:tgtEl>
                                        <p:attrNameLst>
                                          <p:attrName>ppt_h</p:attrName>
                                        </p:attrNameLst>
                                      </p:cBhvr>
                                      <p:tavLst>
                                        <p:tav tm="0">
                                          <p:val>
                                            <p:fltVal val="0"/>
                                          </p:val>
                                        </p:tav>
                                        <p:tav tm="100000">
                                          <p:val>
                                            <p:strVal val="#ppt_h"/>
                                          </p:val>
                                        </p:tav>
                                      </p:tavLst>
                                    </p:anim>
                                    <p:animEffect transition="in" filter="fade">
                                      <p:cBhvr>
                                        <p:cTn id="40" dur="500"/>
                                        <p:tgtEl>
                                          <p:spTgt spid="22"/>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down)">
                                      <p:cBhvr>
                                        <p:cTn id="43" dur="750"/>
                                        <p:tgtEl>
                                          <p:spTgt spid="2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500" fill="hold"/>
                                        <p:tgtEl>
                                          <p:spTgt spid="23"/>
                                        </p:tgtEl>
                                        <p:attrNameLst>
                                          <p:attrName>ppt_w</p:attrName>
                                        </p:attrNameLst>
                                      </p:cBhvr>
                                      <p:tavLst>
                                        <p:tav tm="0">
                                          <p:val>
                                            <p:fltVal val="0"/>
                                          </p:val>
                                        </p:tav>
                                        <p:tav tm="100000">
                                          <p:val>
                                            <p:strVal val="#ppt_w"/>
                                          </p:val>
                                        </p:tav>
                                      </p:tavLst>
                                    </p:anim>
                                    <p:anim calcmode="lin" valueType="num">
                                      <p:cBhvr>
                                        <p:cTn id="47" dur="500" fill="hold"/>
                                        <p:tgtEl>
                                          <p:spTgt spid="23"/>
                                        </p:tgtEl>
                                        <p:attrNameLst>
                                          <p:attrName>ppt_h</p:attrName>
                                        </p:attrNameLst>
                                      </p:cBhvr>
                                      <p:tavLst>
                                        <p:tav tm="0">
                                          <p:val>
                                            <p:fltVal val="0"/>
                                          </p:val>
                                        </p:tav>
                                        <p:tav tm="100000">
                                          <p:val>
                                            <p:strVal val="#ppt_h"/>
                                          </p:val>
                                        </p:tav>
                                      </p:tavLst>
                                    </p:anim>
                                    <p:animEffect transition="in" filter="fade">
                                      <p:cBhvr>
                                        <p:cTn id="48" dur="500"/>
                                        <p:tgtEl>
                                          <p:spTgt spid="2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75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left)">
                                      <p:cBhvr>
                                        <p:cTn id="56"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P spid="21" grpId="0" animBg="1"/>
      <p:bldP spid="22" grpId="0" animBg="1"/>
      <p:bldP spid="23" grpId="0" animBg="1"/>
      <p:bldP spid="19" grpId="0"/>
      <p:bldP spid="20" grpId="0"/>
      <p:bldP spid="24"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6"/>
          <p:cNvSpPr>
            <a:spLocks noChangeArrowheads="1"/>
          </p:cNvSpPr>
          <p:nvPr/>
        </p:nvSpPr>
        <p:spPr bwMode="auto">
          <a:xfrm>
            <a:off x="740743" y="2752229"/>
            <a:ext cx="6327354" cy="1240022"/>
          </a:xfrm>
          <a:prstGeom prst="rect">
            <a:avLst/>
          </a:prstGeom>
          <a:solidFill>
            <a:schemeClr val="accent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531">
              <a:solidFill>
                <a:srgbClr val="FFFFFF"/>
              </a:solidFill>
            </a:endParaRPr>
          </a:p>
        </p:txBody>
      </p:sp>
      <p:sp>
        <p:nvSpPr>
          <p:cNvPr id="5123" name="矩形 1"/>
          <p:cNvSpPr>
            <a:spLocks noChangeArrowheads="1"/>
          </p:cNvSpPr>
          <p:nvPr/>
        </p:nvSpPr>
        <p:spPr bwMode="auto">
          <a:xfrm>
            <a:off x="1589" y="696"/>
            <a:ext cx="803474" cy="7231261"/>
          </a:xfrm>
          <a:prstGeom prst="rect">
            <a:avLst/>
          </a:prstGeom>
          <a:solidFill>
            <a:schemeClr val="accent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531">
              <a:solidFill>
                <a:srgbClr val="FFFFFF"/>
              </a:solidFill>
            </a:endParaRPr>
          </a:p>
        </p:txBody>
      </p:sp>
      <p:sp>
        <p:nvSpPr>
          <p:cNvPr id="12" name="矩形 1"/>
          <p:cNvSpPr>
            <a:spLocks noChangeArrowheads="1"/>
          </p:cNvSpPr>
          <p:nvPr/>
        </p:nvSpPr>
        <p:spPr bwMode="auto">
          <a:xfrm>
            <a:off x="817200" y="7200"/>
            <a:ext cx="2077728" cy="2736304"/>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a:effectLst>
            <a:outerShdw blurRad="63500" sx="102000" sy="102000" algn="ctr" rotWithShape="0">
              <a:prstClr val="black">
                <a:alpha val="40000"/>
              </a:prstClr>
            </a:outerShdw>
          </a:effectLs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531">
              <a:solidFill>
                <a:srgbClr val="FFFFFF"/>
              </a:solidFill>
            </a:endParaRPr>
          </a:p>
        </p:txBody>
      </p:sp>
      <p:sp>
        <p:nvSpPr>
          <p:cNvPr id="13" name="TextBox 32"/>
          <p:cNvSpPr txBox="1"/>
          <p:nvPr/>
        </p:nvSpPr>
        <p:spPr>
          <a:xfrm>
            <a:off x="3097977" y="2794078"/>
            <a:ext cx="4195494" cy="1107996"/>
          </a:xfrm>
          <a:prstGeom prst="rect">
            <a:avLst/>
          </a:prstGeom>
          <a:noFill/>
        </p:spPr>
        <p:txBody>
          <a:bodyPr wrap="square" rtlCol="0">
            <a:spAutoFit/>
          </a:bodyPr>
          <a:lstStyle/>
          <a:p>
            <a:r>
              <a:rPr lang="zh-CN" altLang="en-US" sz="6600" b="1" dirty="0" smtClean="0">
                <a:solidFill>
                  <a:schemeClr val="bg1"/>
                </a:solidFill>
                <a:latin typeface="方正姚体" panose="02010601030101010101" pitchFamily="2" charset="-122"/>
                <a:ea typeface="方正姚体" panose="02010601030101010101" pitchFamily="2" charset="-122"/>
              </a:rPr>
              <a:t>课程内容</a:t>
            </a:r>
            <a:endParaRPr lang="zh-CN" altLang="en-US" sz="6600" b="1" dirty="0">
              <a:solidFill>
                <a:schemeClr val="bg1"/>
              </a:solidFill>
              <a:latin typeface="方正姚体" panose="02010601030101010101" pitchFamily="2" charset="-122"/>
              <a:ea typeface="方正姚体" panose="02010601030101010101" pitchFamily="2" charset="-122"/>
              <a:cs typeface="Arial" panose="020B0604020202020204" pitchFamily="34" charset="0"/>
            </a:endParaRPr>
          </a:p>
        </p:txBody>
      </p:sp>
      <p:sp>
        <p:nvSpPr>
          <p:cNvPr id="14" name="TextBox 32"/>
          <p:cNvSpPr txBox="1"/>
          <p:nvPr/>
        </p:nvSpPr>
        <p:spPr>
          <a:xfrm>
            <a:off x="1388815" y="2752229"/>
            <a:ext cx="1927928" cy="1323439"/>
          </a:xfrm>
          <a:prstGeom prst="rect">
            <a:avLst/>
          </a:prstGeom>
          <a:noFill/>
        </p:spPr>
        <p:txBody>
          <a:bodyPr wrap="square" rtlCol="0">
            <a:spAutoFit/>
          </a:bodyPr>
          <a:lstStyle/>
          <a:p>
            <a:r>
              <a:rPr lang="en-US" altLang="zh-CN" sz="8000" dirty="0" smtClean="0">
                <a:solidFill>
                  <a:schemeClr val="bg1"/>
                </a:solidFill>
                <a:latin typeface="Impact" panose="020B0806030902050204" pitchFamily="34" charset="0"/>
                <a:ea typeface="微软雅黑" panose="020B0503020204020204" pitchFamily="34" charset="-122"/>
              </a:rPr>
              <a:t>02</a:t>
            </a:r>
            <a:endParaRPr lang="zh-CN" altLang="en-US" sz="166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8" name="TextBox 284"/>
          <p:cNvSpPr txBox="1"/>
          <p:nvPr/>
        </p:nvSpPr>
        <p:spPr>
          <a:xfrm>
            <a:off x="1455306" y="4408413"/>
            <a:ext cx="5770155" cy="407291"/>
          </a:xfrm>
          <a:prstGeom prst="rect">
            <a:avLst/>
          </a:prstGeom>
          <a:noFill/>
        </p:spPr>
        <p:txBody>
          <a:bodyPr wrap="square" lIns="0" tIns="0" rIns="0" bIns="0" rtlCol="0">
            <a:spAutoFit/>
          </a:bodyPr>
          <a:lstStyle/>
          <a:p>
            <a:pPr>
              <a:lnSpc>
                <a:spcPct val="150000"/>
              </a:lnSpc>
            </a:pP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课程的内容包括</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章</a:t>
            </a:r>
          </a:p>
        </p:txBody>
      </p:sp>
    </p:spTree>
    <p:extLst>
      <p:ext uri="{BB962C8B-B14F-4D97-AF65-F5344CB8AC3E}">
        <p14:creationId xmlns:p14="http://schemas.microsoft.com/office/powerpoint/2010/main" val="870291975"/>
      </p:ext>
    </p:extLst>
  </p:cSld>
  <p:clrMapOvr>
    <a:masterClrMapping/>
  </p:clrMapOvr>
  <mc:AlternateContent xmlns:mc="http://schemas.openxmlformats.org/markup-compatibility/2006">
    <mc:Choice xmlns:p14="http://schemas.microsoft.com/office/powerpoint/2010/main" Requires="p14">
      <p:transition spd="slow" p14:dur="4000" advTm="3482">
        <p14:vortex dir="r"/>
      </p:transition>
    </mc:Choice>
    <mc:Fallback>
      <p:transition spd="slow" advTm="348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250" fill="hold"/>
                                        <p:tgtEl>
                                          <p:spTgt spid="14"/>
                                        </p:tgtEl>
                                        <p:attrNameLst>
                                          <p:attrName>ppt_x</p:attrName>
                                        </p:attrNameLst>
                                      </p:cBhvr>
                                      <p:tavLst>
                                        <p:tav tm="0">
                                          <p:val>
                                            <p:strVal val="#ppt_x"/>
                                          </p:val>
                                        </p:tav>
                                        <p:tav tm="100000">
                                          <p:val>
                                            <p:strVal val="#ppt_x"/>
                                          </p:val>
                                        </p:tav>
                                      </p:tavLst>
                                    </p:anim>
                                    <p:anim calcmode="lin" valueType="num">
                                      <p:cBhvr additive="base">
                                        <p:cTn id="8" dur="250" fill="hold"/>
                                        <p:tgtEl>
                                          <p:spTgt spid="14"/>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0"/>
                                  </p:stCondLst>
                                  <p:childTnLst>
                                    <p:animEffect transition="out" filter="fade">
                                      <p:cBhvr>
                                        <p:cTn id="10" dur="500" tmFilter="0, 0; .2, .5; .8, .5; 1, 0"/>
                                        <p:tgtEl>
                                          <p:spTgt spid="14"/>
                                        </p:tgtEl>
                                      </p:cBhvr>
                                    </p:animEffect>
                                    <p:animScale>
                                      <p:cBhvr>
                                        <p:cTn id="11" dur="250" autoRev="1" fill="hold"/>
                                        <p:tgtEl>
                                          <p:spTgt spid="14"/>
                                        </p:tgtEl>
                                      </p:cBhvr>
                                      <p:by x="105000" y="105000"/>
                                    </p:animScale>
                                  </p:childTnLst>
                                </p:cTn>
                              </p:par>
                            </p:childTnLst>
                          </p:cTn>
                        </p:par>
                        <p:par>
                          <p:cTn id="12" fill="hold">
                            <p:stCondLst>
                              <p:cond delay="500"/>
                            </p:stCondLst>
                            <p:childTnLst>
                              <p:par>
                                <p:cTn id="13" presetID="2" presetClass="entr" presetSubtype="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right)">
                                      <p:cBhvr>
                                        <p:cTn id="20" dur="8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4" grpId="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828975" y="353317"/>
            <a:ext cx="7142851" cy="576953"/>
          </a:xfrm>
          <a:prstGeom prst="rect">
            <a:avLst/>
          </a:prstGeom>
        </p:spPr>
        <p:txBody>
          <a:bodyPr wrap="square" lIns="0" tIns="0" rIns="0" bIns="0">
            <a:spAutoFit/>
          </a:bodyPr>
          <a:lstStyle/>
          <a:p>
            <a:pPr algn="ctr">
              <a:lnSpc>
                <a:spcPct val="130000"/>
              </a:lnSpc>
            </a:pPr>
            <a:r>
              <a:rPr lang="zh-CN" altLang="en-US" sz="3200" b="1" dirty="0" smtClean="0">
                <a:solidFill>
                  <a:srgbClr val="005081"/>
                </a:solidFill>
                <a:latin typeface="Arial" panose="020B0604020202020204" pitchFamily="34" charset="0"/>
                <a:ea typeface="微软雅黑" panose="020B0503020204020204" pitchFamily="34" charset="-122"/>
              </a:rPr>
              <a:t>第一章 绪论</a:t>
            </a:r>
            <a:endParaRPr lang="zh-CN" altLang="en-US" sz="3200" b="1" dirty="0">
              <a:solidFill>
                <a:srgbClr val="00508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6"/>
          <p:cNvSpPr>
            <a:spLocks noChangeArrowheads="1"/>
          </p:cNvSpPr>
          <p:nvPr/>
        </p:nvSpPr>
        <p:spPr bwMode="auto">
          <a:xfrm>
            <a:off x="-257" y="0"/>
            <a:ext cx="1787819" cy="503513"/>
          </a:xfrm>
          <a:prstGeom prst="rect">
            <a:avLst/>
          </a:prstGeom>
          <a:solidFill>
            <a:schemeClr val="accent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800">
              <a:solidFill>
                <a:srgbClr val="FFFFFF"/>
              </a:solidFill>
            </a:endParaRPr>
          </a:p>
        </p:txBody>
      </p:sp>
      <p:sp>
        <p:nvSpPr>
          <p:cNvPr id="24" name="TextBox 32"/>
          <p:cNvSpPr txBox="1"/>
          <p:nvPr/>
        </p:nvSpPr>
        <p:spPr>
          <a:xfrm>
            <a:off x="478235" y="8399"/>
            <a:ext cx="1309327" cy="400110"/>
          </a:xfrm>
          <a:prstGeom prst="rect">
            <a:avLst/>
          </a:prstGeom>
          <a:noFill/>
        </p:spPr>
        <p:txBody>
          <a:bodyPr wrap="square" rtlCol="0">
            <a:spAutoFit/>
          </a:bodyPr>
          <a:lstStyle/>
          <a:p>
            <a:r>
              <a:rPr lang="zh-CN" altLang="en-US" sz="2000" b="1" dirty="0" smtClean="0">
                <a:solidFill>
                  <a:schemeClr val="bg1"/>
                </a:solidFill>
                <a:latin typeface="方正姚体" panose="02010601030101010101" pitchFamily="2" charset="-122"/>
                <a:ea typeface="方正姚体" panose="02010601030101010101" pitchFamily="2" charset="-122"/>
              </a:rPr>
              <a:t>课程内容</a:t>
            </a:r>
            <a:endParaRPr lang="zh-CN" altLang="en-US" sz="2000" b="1" dirty="0">
              <a:solidFill>
                <a:schemeClr val="bg1"/>
              </a:solidFill>
              <a:latin typeface="方正姚体" panose="02010601030101010101" pitchFamily="2" charset="-122"/>
              <a:ea typeface="方正姚体" panose="02010601030101010101" pitchFamily="2" charset="-122"/>
              <a:cs typeface="Arial" panose="020B0604020202020204" pitchFamily="34" charset="0"/>
            </a:endParaRPr>
          </a:p>
        </p:txBody>
      </p:sp>
      <p:sp>
        <p:nvSpPr>
          <p:cNvPr id="25" name="TextBox 32"/>
          <p:cNvSpPr txBox="1"/>
          <p:nvPr/>
        </p:nvSpPr>
        <p:spPr>
          <a:xfrm>
            <a:off x="86231" y="0"/>
            <a:ext cx="1197275" cy="461665"/>
          </a:xfrm>
          <a:prstGeom prst="rect">
            <a:avLst/>
          </a:prstGeom>
          <a:noFill/>
        </p:spPr>
        <p:txBody>
          <a:bodyPr wrap="square" rtlCol="0">
            <a:spAutoFit/>
          </a:bodyPr>
          <a:lstStyle/>
          <a:p>
            <a:r>
              <a:rPr lang="en-US" altLang="zh-CN" sz="2400" dirty="0" smtClean="0">
                <a:solidFill>
                  <a:schemeClr val="bg1"/>
                </a:solidFill>
                <a:latin typeface="Impact" panose="020B0806030902050204" pitchFamily="34" charset="0"/>
                <a:ea typeface="微软雅黑" panose="020B0503020204020204" pitchFamily="34" charset="-122"/>
              </a:rPr>
              <a:t>02</a:t>
            </a:r>
            <a:endParaRPr lang="zh-CN" altLang="en-US" sz="44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grpSp>
        <p:nvGrpSpPr>
          <p:cNvPr id="74" name="Group 194"/>
          <p:cNvGrpSpPr/>
          <p:nvPr/>
        </p:nvGrpSpPr>
        <p:grpSpPr>
          <a:xfrm>
            <a:off x="3168957" y="1816126"/>
            <a:ext cx="5924714" cy="1495737"/>
            <a:chOff x="670063" y="2245526"/>
            <a:chExt cx="1676400" cy="2231223"/>
          </a:xfrm>
        </p:grpSpPr>
        <p:sp>
          <p:nvSpPr>
            <p:cNvPr id="75" name="Rounded Rectangle 178"/>
            <p:cNvSpPr/>
            <p:nvPr/>
          </p:nvSpPr>
          <p:spPr>
            <a:xfrm>
              <a:off x="670063" y="2245526"/>
              <a:ext cx="1676400" cy="2231223"/>
            </a:xfrm>
            <a:prstGeom prst="roundRect">
              <a:avLst>
                <a:gd name="adj" fmla="val 70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sym typeface="Arial" panose="020B0604020202020204" pitchFamily="34" charset="0"/>
              </a:endParaRPr>
            </a:p>
          </p:txBody>
        </p:sp>
        <p:sp>
          <p:nvSpPr>
            <p:cNvPr id="76" name="Footer Text"/>
            <p:cNvSpPr txBox="1"/>
            <p:nvPr/>
          </p:nvSpPr>
          <p:spPr>
            <a:xfrm>
              <a:off x="734513" y="2518363"/>
              <a:ext cx="1552976" cy="1611501"/>
            </a:xfrm>
            <a:prstGeom prst="rect">
              <a:avLst/>
            </a:prstGeom>
            <a:noFill/>
          </p:spPr>
          <p:txBody>
            <a:bodyPr wrap="square" lIns="0" tIns="0" rIns="0" bIns="0" rtlCol="0">
              <a:spAutoFit/>
            </a:bodyPr>
            <a:lstStyle/>
            <a:p>
              <a:pPr algn="just" defTabSz="1116488">
                <a:lnSpc>
                  <a:spcPct val="130000"/>
                </a:lnSpc>
                <a:spcBef>
                  <a:spcPts val="0"/>
                </a:spcBef>
                <a:defRPr/>
              </a:pP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zh-CN" dirty="0" smtClean="0">
                  <a:solidFill>
                    <a:schemeClr val="bg1"/>
                  </a:solidFill>
                  <a:latin typeface="微软雅黑" panose="020B0503020204020204" pitchFamily="34" charset="-122"/>
                  <a:ea typeface="微软雅黑" panose="020B0503020204020204" pitchFamily="34" charset="-122"/>
                </a:rPr>
                <a:t>过程控制</a:t>
              </a:r>
              <a:r>
                <a:rPr lang="zh-CN" altLang="zh-CN" dirty="0">
                  <a:solidFill>
                    <a:schemeClr val="bg1"/>
                  </a:solidFill>
                  <a:latin typeface="微软雅黑" panose="020B0503020204020204" pitchFamily="34" charset="-122"/>
                  <a:ea typeface="微软雅黑" panose="020B0503020204020204" pitchFamily="34" charset="-122"/>
                </a:rPr>
                <a:t>的概念、发展历程、过程控制系统的组成、特点、类型及其性能指标；过程控制系统的设计步骤；检测与控制相关自动化仪表的类型、信号制及能源供给</a:t>
              </a:r>
              <a:endParaRPr lang="en-US" altLang="zh-CN" sz="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81" name="AutoShape 53"/>
          <p:cNvSpPr>
            <a:spLocks/>
          </p:cNvSpPr>
          <p:nvPr/>
        </p:nvSpPr>
        <p:spPr bwMode="auto">
          <a:xfrm>
            <a:off x="3159827" y="3904357"/>
            <a:ext cx="518173" cy="5181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2"/>
          </a:solidFill>
          <a:ln>
            <a:noFill/>
          </a:ln>
          <a:effectLst/>
          <a:extLst/>
        </p:spPr>
        <p:txBody>
          <a:bodyPr lIns="0" tIns="0" rIns="0" bIns="0" anchor="ctr"/>
          <a:lstStyle/>
          <a:p>
            <a:pPr>
              <a:lnSpc>
                <a:spcPct val="120000"/>
              </a:lnSpc>
              <a:defRPr/>
            </a:pPr>
            <a:endParaRPr lang="es-ES" sz="2953">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82" name="AutoShape 54"/>
          <p:cNvSpPr>
            <a:spLocks/>
          </p:cNvSpPr>
          <p:nvPr/>
        </p:nvSpPr>
        <p:spPr bwMode="auto">
          <a:xfrm>
            <a:off x="3242134" y="4017366"/>
            <a:ext cx="343216" cy="2595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400" b="0" dirty="0" smtClean="0">
                <a:latin typeface="Arial" panose="020B0604020202020204" pitchFamily="34" charset="0"/>
                <a:ea typeface="微软雅黑" panose="020B0503020204020204" pitchFamily="34" charset="-122"/>
                <a:sym typeface="Arial" panose="020B0604020202020204" pitchFamily="34" charset="0"/>
              </a:rPr>
              <a:t>01</a:t>
            </a:r>
            <a:endParaRPr lang="es-ES" altLang="zh-CN" sz="1050" b="0" dirty="0">
              <a:latin typeface="Arial" panose="020B0604020202020204" pitchFamily="34" charset="0"/>
              <a:ea typeface="微软雅黑" panose="020B0503020204020204" pitchFamily="34" charset="-122"/>
              <a:sym typeface="Arial" panose="020B0604020202020204" pitchFamily="34" charset="0"/>
            </a:endParaRPr>
          </a:p>
        </p:txBody>
      </p:sp>
      <p:sp>
        <p:nvSpPr>
          <p:cNvPr id="83" name="AutoShape 53"/>
          <p:cNvSpPr>
            <a:spLocks/>
          </p:cNvSpPr>
          <p:nvPr/>
        </p:nvSpPr>
        <p:spPr bwMode="auto">
          <a:xfrm>
            <a:off x="3159827" y="4768453"/>
            <a:ext cx="518173" cy="5181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2"/>
          </a:solidFill>
          <a:ln>
            <a:noFill/>
          </a:ln>
          <a:effectLst/>
          <a:extLst/>
        </p:spPr>
        <p:txBody>
          <a:bodyPr lIns="0" tIns="0" rIns="0" bIns="0" anchor="ctr"/>
          <a:lstStyle/>
          <a:p>
            <a:pPr>
              <a:lnSpc>
                <a:spcPct val="120000"/>
              </a:lnSpc>
              <a:defRPr/>
            </a:pPr>
            <a:endParaRPr lang="es-ES" sz="2953">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84" name="AutoShape 54"/>
          <p:cNvSpPr>
            <a:spLocks/>
          </p:cNvSpPr>
          <p:nvPr/>
        </p:nvSpPr>
        <p:spPr bwMode="auto">
          <a:xfrm>
            <a:off x="3242134" y="4881462"/>
            <a:ext cx="343216" cy="2595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400" b="0" dirty="0" smtClean="0">
                <a:latin typeface="Arial" panose="020B0604020202020204" pitchFamily="34" charset="0"/>
                <a:ea typeface="微软雅黑" panose="020B0503020204020204" pitchFamily="34" charset="-122"/>
                <a:sym typeface="Arial" panose="020B0604020202020204" pitchFamily="34" charset="0"/>
              </a:rPr>
              <a:t>02</a:t>
            </a:r>
            <a:endParaRPr lang="es-ES" altLang="zh-CN" sz="1050" b="0" dirty="0">
              <a:latin typeface="Arial" panose="020B0604020202020204" pitchFamily="34" charset="0"/>
              <a:ea typeface="微软雅黑" panose="020B0503020204020204" pitchFamily="34" charset="-122"/>
              <a:sym typeface="Arial" panose="020B0604020202020204" pitchFamily="34" charset="0"/>
            </a:endParaRPr>
          </a:p>
        </p:txBody>
      </p:sp>
      <p:sp>
        <p:nvSpPr>
          <p:cNvPr id="85" name="Rounded Rectangle 83"/>
          <p:cNvSpPr/>
          <p:nvPr/>
        </p:nvSpPr>
        <p:spPr>
          <a:xfrm>
            <a:off x="4557167" y="5776565"/>
            <a:ext cx="2419061" cy="504000"/>
          </a:xfrm>
          <a:prstGeom prst="roundRect">
            <a:avLst/>
          </a:prstGeom>
          <a:solidFill>
            <a:srgbClr val="00B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zh-CN" dirty="0">
                <a:latin typeface="微软雅黑" panose="020B0503020204020204" pitchFamily="34" charset="-122"/>
                <a:ea typeface="微软雅黑" panose="020B0503020204020204" pitchFamily="34" charset="-122"/>
              </a:rPr>
              <a:t>本章包括</a:t>
            </a:r>
            <a:r>
              <a:rPr lang="en-US" altLang="zh-CN" dirty="0">
                <a:latin typeface="微软雅黑" panose="020B0503020204020204" pitchFamily="34" charset="-122"/>
                <a:ea typeface="微软雅黑" panose="020B0503020204020204" pitchFamily="34" charset="-122"/>
              </a:rPr>
              <a:t>9</a:t>
            </a:r>
            <a:r>
              <a:rPr lang="zh-CN" altLang="zh-CN" dirty="0">
                <a:latin typeface="微软雅黑" panose="020B0503020204020204" pitchFamily="34" charset="-122"/>
                <a:ea typeface="微软雅黑" panose="020B0503020204020204" pitchFamily="34" charset="-122"/>
              </a:rPr>
              <a:t>个</a:t>
            </a:r>
            <a:r>
              <a:rPr lang="zh-CN" altLang="zh-CN" dirty="0" smtClean="0">
                <a:latin typeface="微软雅黑" panose="020B0503020204020204" pitchFamily="34" charset="-122"/>
                <a:ea typeface="微软雅黑" panose="020B0503020204020204" pitchFamily="34" charset="-122"/>
              </a:rPr>
              <a:t>小节</a:t>
            </a:r>
            <a:endParaRPr lang="zh-CN" altLang="zh-CN" dirty="0">
              <a:latin typeface="微软雅黑" panose="020B0503020204020204" pitchFamily="34" charset="-122"/>
              <a:ea typeface="微软雅黑" panose="020B0503020204020204" pitchFamily="34" charset="-122"/>
            </a:endParaRPr>
          </a:p>
        </p:txBody>
      </p:sp>
      <p:sp>
        <p:nvSpPr>
          <p:cNvPr id="86" name="Rounded Rectangle 83"/>
          <p:cNvSpPr/>
          <p:nvPr/>
        </p:nvSpPr>
        <p:spPr>
          <a:xfrm>
            <a:off x="3837087" y="3882087"/>
            <a:ext cx="5256584" cy="6120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zh-CN" sz="2000" dirty="0">
                <a:latin typeface="微软雅黑" panose="020B0503020204020204" pitchFamily="34" charset="-122"/>
                <a:ea typeface="微软雅黑" panose="020B0503020204020204" pitchFamily="34" charset="-122"/>
              </a:rPr>
              <a:t>过程控制的基本概念</a:t>
            </a:r>
          </a:p>
        </p:txBody>
      </p:sp>
      <p:sp>
        <p:nvSpPr>
          <p:cNvPr id="87" name="Rounded Rectangle 83"/>
          <p:cNvSpPr/>
          <p:nvPr/>
        </p:nvSpPr>
        <p:spPr>
          <a:xfrm>
            <a:off x="3837087" y="4732517"/>
            <a:ext cx="5256584" cy="6120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zh-CN" sz="2000" dirty="0">
                <a:latin typeface="微软雅黑" panose="020B0503020204020204" pitchFamily="34" charset="-122"/>
                <a:ea typeface="微软雅黑" panose="020B0503020204020204" pitchFamily="34" charset="-122"/>
              </a:rPr>
              <a:t>过程控制系统的组成、特点、类型。</a:t>
            </a:r>
          </a:p>
        </p:txBody>
      </p:sp>
      <p:grpSp>
        <p:nvGrpSpPr>
          <p:cNvPr id="88" name="组合 87"/>
          <p:cNvGrpSpPr/>
          <p:nvPr/>
        </p:nvGrpSpPr>
        <p:grpSpPr>
          <a:xfrm>
            <a:off x="596728" y="3983576"/>
            <a:ext cx="2448272" cy="1360941"/>
            <a:chOff x="6428745" y="3352422"/>
            <a:chExt cx="2606163" cy="1360941"/>
          </a:xfrm>
        </p:grpSpPr>
        <p:sp>
          <p:nvSpPr>
            <p:cNvPr id="89" name="Freeform 3732"/>
            <p:cNvSpPr>
              <a:spLocks/>
            </p:cNvSpPr>
            <p:nvPr/>
          </p:nvSpPr>
          <p:spPr bwMode="auto">
            <a:xfrm>
              <a:off x="6428745" y="3382609"/>
              <a:ext cx="2606163" cy="1330754"/>
            </a:xfrm>
            <a:custGeom>
              <a:avLst/>
              <a:gdLst>
                <a:gd name="T0" fmla="*/ 0 w 876"/>
                <a:gd name="T1" fmla="*/ 154 h 447"/>
                <a:gd name="T2" fmla="*/ 79 w 876"/>
                <a:gd name="T3" fmla="*/ 75 h 447"/>
                <a:gd name="T4" fmla="*/ 643 w 876"/>
                <a:gd name="T5" fmla="*/ 75 h 447"/>
                <a:gd name="T6" fmla="*/ 643 w 876"/>
                <a:gd name="T7" fmla="*/ 25 h 447"/>
                <a:gd name="T8" fmla="*/ 670 w 876"/>
                <a:gd name="T9" fmla="*/ 13 h 447"/>
                <a:gd name="T10" fmla="*/ 862 w 876"/>
                <a:gd name="T11" fmla="*/ 187 h 447"/>
                <a:gd name="T12" fmla="*/ 862 w 876"/>
                <a:gd name="T13" fmla="*/ 235 h 447"/>
                <a:gd name="T14" fmla="*/ 670 w 876"/>
                <a:gd name="T15" fmla="*/ 409 h 447"/>
                <a:gd name="T16" fmla="*/ 643 w 876"/>
                <a:gd name="T17" fmla="*/ 397 h 447"/>
                <a:gd name="T18" fmla="*/ 643 w 876"/>
                <a:gd name="T19" fmla="*/ 353 h 447"/>
                <a:gd name="T20" fmla="*/ 134 w 876"/>
                <a:gd name="T21" fmla="*/ 353 h 447"/>
                <a:gd name="T22" fmla="*/ 101 w 876"/>
                <a:gd name="T23" fmla="*/ 353 h 447"/>
                <a:gd name="T24" fmla="*/ 0 w 876"/>
                <a:gd name="T25" fmla="*/ 447 h 447"/>
                <a:gd name="T26" fmla="*/ 0 w 876"/>
                <a:gd name="T27" fmla="*/ 282 h 447"/>
                <a:gd name="T28" fmla="*/ 1 w 876"/>
                <a:gd name="T29" fmla="*/ 282 h 447"/>
                <a:gd name="T30" fmla="*/ 0 w 876"/>
                <a:gd name="T31" fmla="*/ 274 h 447"/>
                <a:gd name="T32" fmla="*/ 0 w 876"/>
                <a:gd name="T33" fmla="*/ 15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447">
                  <a:moveTo>
                    <a:pt x="0" y="154"/>
                  </a:moveTo>
                  <a:cubicBezTo>
                    <a:pt x="0" y="110"/>
                    <a:pt x="35" y="75"/>
                    <a:pt x="79" y="75"/>
                  </a:cubicBezTo>
                  <a:cubicBezTo>
                    <a:pt x="643" y="75"/>
                    <a:pt x="643" y="75"/>
                    <a:pt x="643" y="75"/>
                  </a:cubicBezTo>
                  <a:cubicBezTo>
                    <a:pt x="643" y="25"/>
                    <a:pt x="643" y="25"/>
                    <a:pt x="643" y="25"/>
                  </a:cubicBezTo>
                  <a:cubicBezTo>
                    <a:pt x="643" y="6"/>
                    <a:pt x="655" y="0"/>
                    <a:pt x="670" y="13"/>
                  </a:cubicBezTo>
                  <a:cubicBezTo>
                    <a:pt x="862" y="187"/>
                    <a:pt x="862" y="187"/>
                    <a:pt x="862" y="187"/>
                  </a:cubicBezTo>
                  <a:cubicBezTo>
                    <a:pt x="876" y="200"/>
                    <a:pt x="876" y="222"/>
                    <a:pt x="862" y="235"/>
                  </a:cubicBezTo>
                  <a:cubicBezTo>
                    <a:pt x="670" y="409"/>
                    <a:pt x="670" y="409"/>
                    <a:pt x="670" y="409"/>
                  </a:cubicBezTo>
                  <a:cubicBezTo>
                    <a:pt x="655" y="422"/>
                    <a:pt x="643" y="417"/>
                    <a:pt x="643" y="397"/>
                  </a:cubicBezTo>
                  <a:cubicBezTo>
                    <a:pt x="643" y="353"/>
                    <a:pt x="643" y="353"/>
                    <a:pt x="643" y="353"/>
                  </a:cubicBezTo>
                  <a:cubicBezTo>
                    <a:pt x="134" y="353"/>
                    <a:pt x="134" y="353"/>
                    <a:pt x="134" y="353"/>
                  </a:cubicBezTo>
                  <a:cubicBezTo>
                    <a:pt x="101" y="353"/>
                    <a:pt x="101" y="353"/>
                    <a:pt x="101" y="353"/>
                  </a:cubicBezTo>
                  <a:cubicBezTo>
                    <a:pt x="48" y="353"/>
                    <a:pt x="4" y="395"/>
                    <a:pt x="0" y="447"/>
                  </a:cubicBezTo>
                  <a:cubicBezTo>
                    <a:pt x="0" y="282"/>
                    <a:pt x="0" y="282"/>
                    <a:pt x="0" y="282"/>
                  </a:cubicBezTo>
                  <a:cubicBezTo>
                    <a:pt x="1" y="282"/>
                    <a:pt x="1" y="282"/>
                    <a:pt x="1" y="282"/>
                  </a:cubicBezTo>
                  <a:cubicBezTo>
                    <a:pt x="0" y="279"/>
                    <a:pt x="0" y="277"/>
                    <a:pt x="0" y="274"/>
                  </a:cubicBezTo>
                  <a:lnTo>
                    <a:pt x="0" y="154"/>
                  </a:lnTo>
                  <a:close/>
                </a:path>
              </a:pathLst>
            </a:custGeom>
            <a:solidFill>
              <a:schemeClr val="accent4">
                <a:lumMod val="75000"/>
              </a:schemeClr>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Freeform 3733"/>
            <p:cNvSpPr>
              <a:spLocks/>
            </p:cNvSpPr>
            <p:nvPr/>
          </p:nvSpPr>
          <p:spPr bwMode="auto">
            <a:xfrm>
              <a:off x="6428745" y="3352422"/>
              <a:ext cx="2606163" cy="1330754"/>
            </a:xfrm>
            <a:custGeom>
              <a:avLst/>
              <a:gdLst>
                <a:gd name="T0" fmla="*/ 0 w 876"/>
                <a:gd name="T1" fmla="*/ 154 h 447"/>
                <a:gd name="T2" fmla="*/ 79 w 876"/>
                <a:gd name="T3" fmla="*/ 75 h 447"/>
                <a:gd name="T4" fmla="*/ 643 w 876"/>
                <a:gd name="T5" fmla="*/ 75 h 447"/>
                <a:gd name="T6" fmla="*/ 643 w 876"/>
                <a:gd name="T7" fmla="*/ 25 h 447"/>
                <a:gd name="T8" fmla="*/ 670 w 876"/>
                <a:gd name="T9" fmla="*/ 13 h 447"/>
                <a:gd name="T10" fmla="*/ 862 w 876"/>
                <a:gd name="T11" fmla="*/ 187 h 447"/>
                <a:gd name="T12" fmla="*/ 862 w 876"/>
                <a:gd name="T13" fmla="*/ 235 h 447"/>
                <a:gd name="T14" fmla="*/ 670 w 876"/>
                <a:gd name="T15" fmla="*/ 409 h 447"/>
                <a:gd name="T16" fmla="*/ 643 w 876"/>
                <a:gd name="T17" fmla="*/ 397 h 447"/>
                <a:gd name="T18" fmla="*/ 643 w 876"/>
                <a:gd name="T19" fmla="*/ 353 h 447"/>
                <a:gd name="T20" fmla="*/ 134 w 876"/>
                <a:gd name="T21" fmla="*/ 353 h 447"/>
                <a:gd name="T22" fmla="*/ 101 w 876"/>
                <a:gd name="T23" fmla="*/ 353 h 447"/>
                <a:gd name="T24" fmla="*/ 0 w 876"/>
                <a:gd name="T25" fmla="*/ 447 h 447"/>
                <a:gd name="T26" fmla="*/ 0 w 876"/>
                <a:gd name="T27" fmla="*/ 281 h 447"/>
                <a:gd name="T28" fmla="*/ 1 w 876"/>
                <a:gd name="T29" fmla="*/ 281 h 447"/>
                <a:gd name="T30" fmla="*/ 0 w 876"/>
                <a:gd name="T31" fmla="*/ 274 h 447"/>
                <a:gd name="T32" fmla="*/ 0 w 876"/>
                <a:gd name="T33" fmla="*/ 15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447">
                  <a:moveTo>
                    <a:pt x="0" y="154"/>
                  </a:moveTo>
                  <a:cubicBezTo>
                    <a:pt x="0" y="110"/>
                    <a:pt x="35" y="75"/>
                    <a:pt x="79" y="75"/>
                  </a:cubicBezTo>
                  <a:cubicBezTo>
                    <a:pt x="643" y="75"/>
                    <a:pt x="643" y="75"/>
                    <a:pt x="643" y="75"/>
                  </a:cubicBezTo>
                  <a:cubicBezTo>
                    <a:pt x="643" y="25"/>
                    <a:pt x="643" y="25"/>
                    <a:pt x="643" y="25"/>
                  </a:cubicBezTo>
                  <a:cubicBezTo>
                    <a:pt x="643" y="5"/>
                    <a:pt x="655" y="0"/>
                    <a:pt x="670" y="13"/>
                  </a:cubicBezTo>
                  <a:cubicBezTo>
                    <a:pt x="862" y="187"/>
                    <a:pt x="862" y="187"/>
                    <a:pt x="862" y="187"/>
                  </a:cubicBezTo>
                  <a:cubicBezTo>
                    <a:pt x="876" y="200"/>
                    <a:pt x="876" y="222"/>
                    <a:pt x="862" y="235"/>
                  </a:cubicBezTo>
                  <a:cubicBezTo>
                    <a:pt x="670" y="409"/>
                    <a:pt x="670" y="409"/>
                    <a:pt x="670" y="409"/>
                  </a:cubicBezTo>
                  <a:cubicBezTo>
                    <a:pt x="655" y="422"/>
                    <a:pt x="643" y="417"/>
                    <a:pt x="643" y="397"/>
                  </a:cubicBezTo>
                  <a:cubicBezTo>
                    <a:pt x="643" y="353"/>
                    <a:pt x="643" y="353"/>
                    <a:pt x="643" y="353"/>
                  </a:cubicBezTo>
                  <a:cubicBezTo>
                    <a:pt x="134" y="353"/>
                    <a:pt x="134" y="353"/>
                    <a:pt x="134" y="353"/>
                  </a:cubicBezTo>
                  <a:cubicBezTo>
                    <a:pt x="101" y="353"/>
                    <a:pt x="101" y="353"/>
                    <a:pt x="101" y="353"/>
                  </a:cubicBezTo>
                  <a:cubicBezTo>
                    <a:pt x="48" y="353"/>
                    <a:pt x="4" y="395"/>
                    <a:pt x="0" y="447"/>
                  </a:cubicBezTo>
                  <a:cubicBezTo>
                    <a:pt x="0" y="281"/>
                    <a:pt x="0" y="281"/>
                    <a:pt x="0" y="281"/>
                  </a:cubicBezTo>
                  <a:cubicBezTo>
                    <a:pt x="1" y="281"/>
                    <a:pt x="1" y="281"/>
                    <a:pt x="1" y="281"/>
                  </a:cubicBezTo>
                  <a:cubicBezTo>
                    <a:pt x="0" y="279"/>
                    <a:pt x="0" y="276"/>
                    <a:pt x="0" y="274"/>
                  </a:cubicBezTo>
                  <a:lnTo>
                    <a:pt x="0" y="154"/>
                  </a:lnTo>
                  <a:close/>
                </a:path>
              </a:pathLst>
            </a:custGeom>
            <a:solidFill>
              <a:schemeClr val="accent4"/>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1" name="组合 90"/>
          <p:cNvGrpSpPr/>
          <p:nvPr/>
        </p:nvGrpSpPr>
        <p:grpSpPr>
          <a:xfrm>
            <a:off x="596727" y="1855186"/>
            <a:ext cx="2381016" cy="1241449"/>
            <a:chOff x="6428745" y="1195294"/>
            <a:chExt cx="2381016" cy="1241449"/>
          </a:xfrm>
        </p:grpSpPr>
        <p:sp>
          <p:nvSpPr>
            <p:cNvPr id="92" name="Freeform 3735"/>
            <p:cNvSpPr>
              <a:spLocks/>
            </p:cNvSpPr>
            <p:nvPr/>
          </p:nvSpPr>
          <p:spPr bwMode="auto">
            <a:xfrm>
              <a:off x="6428745" y="1221707"/>
              <a:ext cx="2381016" cy="1215036"/>
            </a:xfrm>
            <a:custGeom>
              <a:avLst/>
              <a:gdLst>
                <a:gd name="T0" fmla="*/ 0 w 800"/>
                <a:gd name="T1" fmla="*/ 140 h 408"/>
                <a:gd name="T2" fmla="*/ 72 w 800"/>
                <a:gd name="T3" fmla="*/ 68 h 408"/>
                <a:gd name="T4" fmla="*/ 587 w 800"/>
                <a:gd name="T5" fmla="*/ 68 h 408"/>
                <a:gd name="T6" fmla="*/ 587 w 800"/>
                <a:gd name="T7" fmla="*/ 23 h 408"/>
                <a:gd name="T8" fmla="*/ 611 w 800"/>
                <a:gd name="T9" fmla="*/ 12 h 408"/>
                <a:gd name="T10" fmla="*/ 786 w 800"/>
                <a:gd name="T11" fmla="*/ 171 h 408"/>
                <a:gd name="T12" fmla="*/ 786 w 800"/>
                <a:gd name="T13" fmla="*/ 214 h 408"/>
                <a:gd name="T14" fmla="*/ 611 w 800"/>
                <a:gd name="T15" fmla="*/ 373 h 408"/>
                <a:gd name="T16" fmla="*/ 587 w 800"/>
                <a:gd name="T17" fmla="*/ 362 h 408"/>
                <a:gd name="T18" fmla="*/ 587 w 800"/>
                <a:gd name="T19" fmla="*/ 322 h 408"/>
                <a:gd name="T20" fmla="*/ 122 w 800"/>
                <a:gd name="T21" fmla="*/ 322 h 408"/>
                <a:gd name="T22" fmla="*/ 92 w 800"/>
                <a:gd name="T23" fmla="*/ 322 h 408"/>
                <a:gd name="T24" fmla="*/ 0 w 800"/>
                <a:gd name="T25" fmla="*/ 408 h 408"/>
                <a:gd name="T26" fmla="*/ 0 w 800"/>
                <a:gd name="T27" fmla="*/ 257 h 408"/>
                <a:gd name="T28" fmla="*/ 0 w 800"/>
                <a:gd name="T29" fmla="*/ 257 h 408"/>
                <a:gd name="T30" fmla="*/ 0 w 800"/>
                <a:gd name="T31" fmla="*/ 250 h 408"/>
                <a:gd name="T32" fmla="*/ 0 w 800"/>
                <a:gd name="T33" fmla="*/ 14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0" h="408">
                  <a:moveTo>
                    <a:pt x="0" y="140"/>
                  </a:moveTo>
                  <a:cubicBezTo>
                    <a:pt x="0" y="100"/>
                    <a:pt x="32" y="68"/>
                    <a:pt x="72" y="68"/>
                  </a:cubicBezTo>
                  <a:cubicBezTo>
                    <a:pt x="587" y="68"/>
                    <a:pt x="587" y="68"/>
                    <a:pt x="587" y="68"/>
                  </a:cubicBezTo>
                  <a:cubicBezTo>
                    <a:pt x="587" y="23"/>
                    <a:pt x="587" y="23"/>
                    <a:pt x="587" y="23"/>
                  </a:cubicBezTo>
                  <a:cubicBezTo>
                    <a:pt x="587" y="5"/>
                    <a:pt x="598" y="0"/>
                    <a:pt x="611" y="12"/>
                  </a:cubicBezTo>
                  <a:cubicBezTo>
                    <a:pt x="786" y="171"/>
                    <a:pt x="786" y="171"/>
                    <a:pt x="786" y="171"/>
                  </a:cubicBezTo>
                  <a:cubicBezTo>
                    <a:pt x="800" y="183"/>
                    <a:pt x="800" y="202"/>
                    <a:pt x="786" y="214"/>
                  </a:cubicBezTo>
                  <a:cubicBezTo>
                    <a:pt x="611" y="373"/>
                    <a:pt x="611" y="373"/>
                    <a:pt x="611" y="373"/>
                  </a:cubicBezTo>
                  <a:cubicBezTo>
                    <a:pt x="598" y="385"/>
                    <a:pt x="587" y="380"/>
                    <a:pt x="587" y="362"/>
                  </a:cubicBezTo>
                  <a:cubicBezTo>
                    <a:pt x="587" y="322"/>
                    <a:pt x="587" y="322"/>
                    <a:pt x="587" y="322"/>
                  </a:cubicBezTo>
                  <a:cubicBezTo>
                    <a:pt x="122" y="322"/>
                    <a:pt x="122" y="322"/>
                    <a:pt x="122" y="322"/>
                  </a:cubicBezTo>
                  <a:cubicBezTo>
                    <a:pt x="92" y="322"/>
                    <a:pt x="92" y="322"/>
                    <a:pt x="92" y="322"/>
                  </a:cubicBezTo>
                  <a:cubicBezTo>
                    <a:pt x="43" y="322"/>
                    <a:pt x="3" y="360"/>
                    <a:pt x="0" y="408"/>
                  </a:cubicBezTo>
                  <a:cubicBezTo>
                    <a:pt x="0" y="257"/>
                    <a:pt x="0" y="257"/>
                    <a:pt x="0" y="257"/>
                  </a:cubicBezTo>
                  <a:cubicBezTo>
                    <a:pt x="0" y="257"/>
                    <a:pt x="0" y="257"/>
                    <a:pt x="0" y="257"/>
                  </a:cubicBezTo>
                  <a:cubicBezTo>
                    <a:pt x="0" y="255"/>
                    <a:pt x="0" y="252"/>
                    <a:pt x="0" y="250"/>
                  </a:cubicBezTo>
                  <a:lnTo>
                    <a:pt x="0" y="140"/>
                  </a:lnTo>
                  <a:close/>
                </a:path>
              </a:pathLst>
            </a:custGeom>
            <a:solidFill>
              <a:schemeClr val="accent3">
                <a:lumMod val="75000"/>
              </a:schemeClr>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Freeform 3736"/>
            <p:cNvSpPr>
              <a:spLocks/>
            </p:cNvSpPr>
            <p:nvPr/>
          </p:nvSpPr>
          <p:spPr bwMode="auto">
            <a:xfrm>
              <a:off x="6428745" y="1195294"/>
              <a:ext cx="2381016" cy="1213777"/>
            </a:xfrm>
            <a:custGeom>
              <a:avLst/>
              <a:gdLst>
                <a:gd name="T0" fmla="*/ 0 w 800"/>
                <a:gd name="T1" fmla="*/ 140 h 408"/>
                <a:gd name="T2" fmla="*/ 72 w 800"/>
                <a:gd name="T3" fmla="*/ 68 h 408"/>
                <a:gd name="T4" fmla="*/ 587 w 800"/>
                <a:gd name="T5" fmla="*/ 68 h 408"/>
                <a:gd name="T6" fmla="*/ 587 w 800"/>
                <a:gd name="T7" fmla="*/ 23 h 408"/>
                <a:gd name="T8" fmla="*/ 611 w 800"/>
                <a:gd name="T9" fmla="*/ 12 h 408"/>
                <a:gd name="T10" fmla="*/ 786 w 800"/>
                <a:gd name="T11" fmla="*/ 171 h 408"/>
                <a:gd name="T12" fmla="*/ 786 w 800"/>
                <a:gd name="T13" fmla="*/ 214 h 408"/>
                <a:gd name="T14" fmla="*/ 611 w 800"/>
                <a:gd name="T15" fmla="*/ 373 h 408"/>
                <a:gd name="T16" fmla="*/ 587 w 800"/>
                <a:gd name="T17" fmla="*/ 362 h 408"/>
                <a:gd name="T18" fmla="*/ 587 w 800"/>
                <a:gd name="T19" fmla="*/ 322 h 408"/>
                <a:gd name="T20" fmla="*/ 122 w 800"/>
                <a:gd name="T21" fmla="*/ 322 h 408"/>
                <a:gd name="T22" fmla="*/ 92 w 800"/>
                <a:gd name="T23" fmla="*/ 322 h 408"/>
                <a:gd name="T24" fmla="*/ 0 w 800"/>
                <a:gd name="T25" fmla="*/ 408 h 408"/>
                <a:gd name="T26" fmla="*/ 0 w 800"/>
                <a:gd name="T27" fmla="*/ 257 h 408"/>
                <a:gd name="T28" fmla="*/ 0 w 800"/>
                <a:gd name="T29" fmla="*/ 257 h 408"/>
                <a:gd name="T30" fmla="*/ 0 w 800"/>
                <a:gd name="T31" fmla="*/ 250 h 408"/>
                <a:gd name="T32" fmla="*/ 0 w 800"/>
                <a:gd name="T33" fmla="*/ 14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0" h="408">
                  <a:moveTo>
                    <a:pt x="0" y="140"/>
                  </a:moveTo>
                  <a:cubicBezTo>
                    <a:pt x="0" y="100"/>
                    <a:pt x="32" y="68"/>
                    <a:pt x="72" y="68"/>
                  </a:cubicBezTo>
                  <a:cubicBezTo>
                    <a:pt x="587" y="68"/>
                    <a:pt x="587" y="68"/>
                    <a:pt x="587" y="68"/>
                  </a:cubicBezTo>
                  <a:cubicBezTo>
                    <a:pt x="587" y="23"/>
                    <a:pt x="587" y="23"/>
                    <a:pt x="587" y="23"/>
                  </a:cubicBezTo>
                  <a:cubicBezTo>
                    <a:pt x="587" y="5"/>
                    <a:pt x="598" y="0"/>
                    <a:pt x="611" y="12"/>
                  </a:cubicBezTo>
                  <a:cubicBezTo>
                    <a:pt x="786" y="171"/>
                    <a:pt x="786" y="171"/>
                    <a:pt x="786" y="171"/>
                  </a:cubicBezTo>
                  <a:cubicBezTo>
                    <a:pt x="800" y="183"/>
                    <a:pt x="800" y="202"/>
                    <a:pt x="786" y="214"/>
                  </a:cubicBezTo>
                  <a:cubicBezTo>
                    <a:pt x="611" y="373"/>
                    <a:pt x="611" y="373"/>
                    <a:pt x="611" y="373"/>
                  </a:cubicBezTo>
                  <a:cubicBezTo>
                    <a:pt x="598" y="385"/>
                    <a:pt x="587" y="380"/>
                    <a:pt x="587" y="362"/>
                  </a:cubicBezTo>
                  <a:cubicBezTo>
                    <a:pt x="587" y="322"/>
                    <a:pt x="587" y="322"/>
                    <a:pt x="587" y="322"/>
                  </a:cubicBezTo>
                  <a:cubicBezTo>
                    <a:pt x="122" y="322"/>
                    <a:pt x="122" y="322"/>
                    <a:pt x="122" y="322"/>
                  </a:cubicBezTo>
                  <a:cubicBezTo>
                    <a:pt x="92" y="322"/>
                    <a:pt x="92" y="322"/>
                    <a:pt x="92" y="322"/>
                  </a:cubicBezTo>
                  <a:cubicBezTo>
                    <a:pt x="43" y="322"/>
                    <a:pt x="3" y="360"/>
                    <a:pt x="0" y="408"/>
                  </a:cubicBezTo>
                  <a:cubicBezTo>
                    <a:pt x="0" y="257"/>
                    <a:pt x="0" y="257"/>
                    <a:pt x="0" y="257"/>
                  </a:cubicBezTo>
                  <a:cubicBezTo>
                    <a:pt x="0" y="257"/>
                    <a:pt x="0" y="257"/>
                    <a:pt x="0" y="257"/>
                  </a:cubicBezTo>
                  <a:cubicBezTo>
                    <a:pt x="0" y="254"/>
                    <a:pt x="0" y="252"/>
                    <a:pt x="0" y="250"/>
                  </a:cubicBezTo>
                  <a:lnTo>
                    <a:pt x="0" y="140"/>
                  </a:ln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94" name="TextBox 77"/>
          <p:cNvSpPr txBox="1"/>
          <p:nvPr/>
        </p:nvSpPr>
        <p:spPr>
          <a:xfrm>
            <a:off x="1100783" y="4433820"/>
            <a:ext cx="697627" cy="430374"/>
          </a:xfrm>
          <a:prstGeom prst="rect">
            <a:avLst/>
          </a:prstGeom>
          <a:noFill/>
        </p:spPr>
        <p:txBody>
          <a:bodyPr wrap="none" rtlCol="0">
            <a:spAutoFit/>
          </a:bodyPr>
          <a:lstStyle/>
          <a:p>
            <a:pPr algn="just">
              <a:lnSpc>
                <a:spcPct val="120000"/>
              </a:lnSpc>
            </a:pPr>
            <a:r>
              <a:rPr lang="zh-CN" altLang="zh-CN" sz="2000" dirty="0">
                <a:solidFill>
                  <a:schemeClr val="bg1"/>
                </a:solidFill>
                <a:latin typeface="微软雅黑" panose="020B0503020204020204" pitchFamily="34" charset="-122"/>
                <a:ea typeface="微软雅黑" panose="020B0503020204020204" pitchFamily="34" charset="-122"/>
              </a:rPr>
              <a:t>重点</a:t>
            </a:r>
            <a:endParaRPr lang="en-GB" sz="16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5" name="TextBox 79"/>
          <p:cNvSpPr txBox="1"/>
          <p:nvPr/>
        </p:nvSpPr>
        <p:spPr>
          <a:xfrm>
            <a:off x="884759" y="2231677"/>
            <a:ext cx="1210588" cy="391249"/>
          </a:xfrm>
          <a:prstGeom prst="rect">
            <a:avLst/>
          </a:prstGeom>
          <a:noFill/>
        </p:spPr>
        <p:txBody>
          <a:bodyPr wrap="none" rtlCol="0">
            <a:spAutoFit/>
          </a:bodyPr>
          <a:lstStyle/>
          <a:p>
            <a:pPr algn="just">
              <a:lnSpc>
                <a:spcPct val="120000"/>
              </a:lnSpc>
            </a:pPr>
            <a:r>
              <a:rPr lang="zh-CN" altLang="zh-CN" sz="2000" dirty="0">
                <a:solidFill>
                  <a:schemeClr val="bg1"/>
                </a:solidFill>
                <a:latin typeface="微软雅黑" panose="020B0503020204020204" pitchFamily="34" charset="-122"/>
                <a:ea typeface="微软雅黑" panose="020B0503020204020204" pitchFamily="34" charset="-122"/>
              </a:rPr>
              <a:t>主要讲述</a:t>
            </a:r>
            <a:endParaRPr lang="en-GB" sz="16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96" name="组合 95"/>
          <p:cNvGrpSpPr/>
          <p:nvPr/>
        </p:nvGrpSpPr>
        <p:grpSpPr>
          <a:xfrm>
            <a:off x="2094744" y="2104157"/>
            <a:ext cx="642736" cy="642736"/>
            <a:chOff x="4054018" y="4873168"/>
            <a:chExt cx="642736" cy="642736"/>
          </a:xfrm>
        </p:grpSpPr>
        <p:sp>
          <p:nvSpPr>
            <p:cNvPr id="97" name="Oval 3722"/>
            <p:cNvSpPr>
              <a:spLocks noChangeArrowheads="1"/>
            </p:cNvSpPr>
            <p:nvPr/>
          </p:nvSpPr>
          <p:spPr bwMode="auto">
            <a:xfrm>
              <a:off x="4054018" y="4873168"/>
              <a:ext cx="642736" cy="642736"/>
            </a:xfrm>
            <a:prstGeom prst="ellipse">
              <a:avLst/>
            </a:prstGeom>
            <a:solidFill>
              <a:schemeClr val="bg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98" name="组合 97"/>
            <p:cNvGrpSpPr/>
            <p:nvPr/>
          </p:nvGrpSpPr>
          <p:grpSpPr>
            <a:xfrm>
              <a:off x="4180427" y="4957442"/>
              <a:ext cx="389919" cy="474188"/>
              <a:chOff x="4187345" y="4696860"/>
              <a:chExt cx="389919" cy="474188"/>
            </a:xfrm>
          </p:grpSpPr>
          <p:sp>
            <p:nvSpPr>
              <p:cNvPr id="99" name="Freeform 3774"/>
              <p:cNvSpPr>
                <a:spLocks noEditPoints="1"/>
              </p:cNvSpPr>
              <p:nvPr/>
            </p:nvSpPr>
            <p:spPr bwMode="auto">
              <a:xfrm>
                <a:off x="4252753" y="4696860"/>
                <a:ext cx="217599" cy="221373"/>
              </a:xfrm>
              <a:custGeom>
                <a:avLst/>
                <a:gdLst>
                  <a:gd name="T0" fmla="*/ 137 w 173"/>
                  <a:gd name="T1" fmla="*/ 176 h 176"/>
                  <a:gd name="T2" fmla="*/ 119 w 173"/>
                  <a:gd name="T3" fmla="*/ 131 h 176"/>
                  <a:gd name="T4" fmla="*/ 55 w 173"/>
                  <a:gd name="T5" fmla="*/ 131 h 176"/>
                  <a:gd name="T6" fmla="*/ 36 w 173"/>
                  <a:gd name="T7" fmla="*/ 176 h 176"/>
                  <a:gd name="T8" fmla="*/ 0 w 173"/>
                  <a:gd name="T9" fmla="*/ 176 h 176"/>
                  <a:gd name="T10" fmla="*/ 74 w 173"/>
                  <a:gd name="T11" fmla="*/ 0 h 176"/>
                  <a:gd name="T12" fmla="*/ 100 w 173"/>
                  <a:gd name="T13" fmla="*/ 0 h 176"/>
                  <a:gd name="T14" fmla="*/ 173 w 173"/>
                  <a:gd name="T15" fmla="*/ 176 h 176"/>
                  <a:gd name="T16" fmla="*/ 137 w 173"/>
                  <a:gd name="T17" fmla="*/ 176 h 176"/>
                  <a:gd name="T18" fmla="*/ 85 w 173"/>
                  <a:gd name="T19" fmla="*/ 45 h 176"/>
                  <a:gd name="T20" fmla="*/ 67 w 173"/>
                  <a:gd name="T21" fmla="*/ 100 h 176"/>
                  <a:gd name="T22" fmla="*/ 104 w 173"/>
                  <a:gd name="T23" fmla="*/ 100 h 176"/>
                  <a:gd name="T24" fmla="*/ 85 w 173"/>
                  <a:gd name="T25" fmla="*/ 4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76">
                    <a:moveTo>
                      <a:pt x="137" y="176"/>
                    </a:moveTo>
                    <a:lnTo>
                      <a:pt x="119" y="131"/>
                    </a:lnTo>
                    <a:lnTo>
                      <a:pt x="55" y="131"/>
                    </a:lnTo>
                    <a:lnTo>
                      <a:pt x="36" y="176"/>
                    </a:lnTo>
                    <a:lnTo>
                      <a:pt x="0" y="176"/>
                    </a:lnTo>
                    <a:lnTo>
                      <a:pt x="74" y="0"/>
                    </a:lnTo>
                    <a:lnTo>
                      <a:pt x="100" y="0"/>
                    </a:lnTo>
                    <a:lnTo>
                      <a:pt x="173" y="176"/>
                    </a:lnTo>
                    <a:lnTo>
                      <a:pt x="137" y="176"/>
                    </a:lnTo>
                    <a:close/>
                    <a:moveTo>
                      <a:pt x="85" y="45"/>
                    </a:moveTo>
                    <a:lnTo>
                      <a:pt x="67" y="100"/>
                    </a:lnTo>
                    <a:lnTo>
                      <a:pt x="104" y="100"/>
                    </a:lnTo>
                    <a:lnTo>
                      <a:pt x="85" y="45"/>
                    </a:ln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Freeform 3775"/>
              <p:cNvSpPr>
                <a:spLocks noEditPoints="1"/>
              </p:cNvSpPr>
              <p:nvPr/>
            </p:nvSpPr>
            <p:spPr bwMode="auto">
              <a:xfrm>
                <a:off x="4187345" y="4944645"/>
                <a:ext cx="143390" cy="222631"/>
              </a:xfrm>
              <a:custGeom>
                <a:avLst/>
                <a:gdLst>
                  <a:gd name="T0" fmla="*/ 20 w 48"/>
                  <a:gd name="T1" fmla="*/ 75 h 75"/>
                  <a:gd name="T2" fmla="*/ 0 w 48"/>
                  <a:gd name="T3" fmla="*/ 75 h 75"/>
                  <a:gd name="T4" fmla="*/ 0 w 48"/>
                  <a:gd name="T5" fmla="*/ 0 h 75"/>
                  <a:gd name="T6" fmla="*/ 15 w 48"/>
                  <a:gd name="T7" fmla="*/ 0 h 75"/>
                  <a:gd name="T8" fmla="*/ 35 w 48"/>
                  <a:gd name="T9" fmla="*/ 4 h 75"/>
                  <a:gd name="T10" fmla="*/ 44 w 48"/>
                  <a:gd name="T11" fmla="*/ 20 h 75"/>
                  <a:gd name="T12" fmla="*/ 36 w 48"/>
                  <a:gd name="T13" fmla="*/ 34 h 75"/>
                  <a:gd name="T14" fmla="*/ 48 w 48"/>
                  <a:gd name="T15" fmla="*/ 53 h 75"/>
                  <a:gd name="T16" fmla="*/ 20 w 48"/>
                  <a:gd name="T17" fmla="*/ 75 h 75"/>
                  <a:gd name="T18" fmla="*/ 19 w 48"/>
                  <a:gd name="T19" fmla="*/ 14 h 75"/>
                  <a:gd name="T20" fmla="*/ 14 w 48"/>
                  <a:gd name="T21" fmla="*/ 14 h 75"/>
                  <a:gd name="T22" fmla="*/ 14 w 48"/>
                  <a:gd name="T23" fmla="*/ 29 h 75"/>
                  <a:gd name="T24" fmla="*/ 18 w 48"/>
                  <a:gd name="T25" fmla="*/ 29 h 75"/>
                  <a:gd name="T26" fmla="*/ 30 w 48"/>
                  <a:gd name="T27" fmla="*/ 21 h 75"/>
                  <a:gd name="T28" fmla="*/ 19 w 48"/>
                  <a:gd name="T29" fmla="*/ 14 h 75"/>
                  <a:gd name="T30" fmla="*/ 20 w 48"/>
                  <a:gd name="T31" fmla="*/ 43 h 75"/>
                  <a:gd name="T32" fmla="*/ 14 w 48"/>
                  <a:gd name="T33" fmla="*/ 43 h 75"/>
                  <a:gd name="T34" fmla="*/ 14 w 48"/>
                  <a:gd name="T35" fmla="*/ 62 h 75"/>
                  <a:gd name="T36" fmla="*/ 21 w 48"/>
                  <a:gd name="T37" fmla="*/ 62 h 75"/>
                  <a:gd name="T38" fmla="*/ 34 w 48"/>
                  <a:gd name="T39" fmla="*/ 52 h 75"/>
                  <a:gd name="T40" fmla="*/ 20 w 48"/>
                  <a:gd name="T41" fmla="*/ 4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75">
                    <a:moveTo>
                      <a:pt x="20" y="75"/>
                    </a:moveTo>
                    <a:cubicBezTo>
                      <a:pt x="0" y="75"/>
                      <a:pt x="0" y="75"/>
                      <a:pt x="0" y="75"/>
                    </a:cubicBezTo>
                    <a:cubicBezTo>
                      <a:pt x="0" y="0"/>
                      <a:pt x="0" y="0"/>
                      <a:pt x="0" y="0"/>
                    </a:cubicBezTo>
                    <a:cubicBezTo>
                      <a:pt x="15" y="0"/>
                      <a:pt x="15" y="0"/>
                      <a:pt x="15" y="0"/>
                    </a:cubicBezTo>
                    <a:cubicBezTo>
                      <a:pt x="26" y="0"/>
                      <a:pt x="31" y="1"/>
                      <a:pt x="35" y="4"/>
                    </a:cubicBezTo>
                    <a:cubicBezTo>
                      <a:pt x="41" y="7"/>
                      <a:pt x="44" y="13"/>
                      <a:pt x="44" y="20"/>
                    </a:cubicBezTo>
                    <a:cubicBezTo>
                      <a:pt x="44" y="27"/>
                      <a:pt x="42" y="31"/>
                      <a:pt x="36" y="34"/>
                    </a:cubicBezTo>
                    <a:cubicBezTo>
                      <a:pt x="45" y="38"/>
                      <a:pt x="48" y="44"/>
                      <a:pt x="48" y="53"/>
                    </a:cubicBezTo>
                    <a:cubicBezTo>
                      <a:pt x="48" y="66"/>
                      <a:pt x="39" y="75"/>
                      <a:pt x="20" y="75"/>
                    </a:cubicBezTo>
                    <a:close/>
                    <a:moveTo>
                      <a:pt x="19" y="14"/>
                    </a:moveTo>
                    <a:cubicBezTo>
                      <a:pt x="14" y="14"/>
                      <a:pt x="14" y="14"/>
                      <a:pt x="14" y="14"/>
                    </a:cubicBezTo>
                    <a:cubicBezTo>
                      <a:pt x="14" y="29"/>
                      <a:pt x="14" y="29"/>
                      <a:pt x="14" y="29"/>
                    </a:cubicBezTo>
                    <a:cubicBezTo>
                      <a:pt x="18" y="29"/>
                      <a:pt x="18" y="29"/>
                      <a:pt x="18" y="29"/>
                    </a:cubicBezTo>
                    <a:cubicBezTo>
                      <a:pt x="27" y="29"/>
                      <a:pt x="30" y="27"/>
                      <a:pt x="30" y="21"/>
                    </a:cubicBezTo>
                    <a:cubicBezTo>
                      <a:pt x="30" y="16"/>
                      <a:pt x="27" y="14"/>
                      <a:pt x="19" y="14"/>
                    </a:cubicBezTo>
                    <a:close/>
                    <a:moveTo>
                      <a:pt x="20" y="43"/>
                    </a:moveTo>
                    <a:cubicBezTo>
                      <a:pt x="14" y="43"/>
                      <a:pt x="14" y="43"/>
                      <a:pt x="14" y="43"/>
                    </a:cubicBezTo>
                    <a:cubicBezTo>
                      <a:pt x="14" y="62"/>
                      <a:pt x="14" y="62"/>
                      <a:pt x="14" y="62"/>
                    </a:cubicBezTo>
                    <a:cubicBezTo>
                      <a:pt x="21" y="62"/>
                      <a:pt x="21" y="62"/>
                      <a:pt x="21" y="62"/>
                    </a:cubicBezTo>
                    <a:cubicBezTo>
                      <a:pt x="30" y="62"/>
                      <a:pt x="34" y="59"/>
                      <a:pt x="34" y="52"/>
                    </a:cubicBezTo>
                    <a:cubicBezTo>
                      <a:pt x="34" y="46"/>
                      <a:pt x="30" y="43"/>
                      <a:pt x="20" y="43"/>
                    </a:cubicBez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Freeform 3776"/>
              <p:cNvSpPr>
                <a:spLocks/>
              </p:cNvSpPr>
              <p:nvPr/>
            </p:nvSpPr>
            <p:spPr bwMode="auto">
              <a:xfrm>
                <a:off x="4357148" y="4940871"/>
                <a:ext cx="220116" cy="230177"/>
              </a:xfrm>
              <a:custGeom>
                <a:avLst/>
                <a:gdLst>
                  <a:gd name="T0" fmla="*/ 39 w 74"/>
                  <a:gd name="T1" fmla="*/ 77 h 77"/>
                  <a:gd name="T2" fmla="*/ 0 w 74"/>
                  <a:gd name="T3" fmla="*/ 38 h 77"/>
                  <a:gd name="T4" fmla="*/ 39 w 74"/>
                  <a:gd name="T5" fmla="*/ 0 h 77"/>
                  <a:gd name="T6" fmla="*/ 74 w 74"/>
                  <a:gd name="T7" fmla="*/ 23 h 77"/>
                  <a:gd name="T8" fmla="*/ 58 w 74"/>
                  <a:gd name="T9" fmla="*/ 23 h 77"/>
                  <a:gd name="T10" fmla="*/ 39 w 74"/>
                  <a:gd name="T11" fmla="*/ 13 h 77"/>
                  <a:gd name="T12" fmla="*/ 14 w 74"/>
                  <a:gd name="T13" fmla="*/ 38 h 77"/>
                  <a:gd name="T14" fmla="*/ 39 w 74"/>
                  <a:gd name="T15" fmla="*/ 64 h 77"/>
                  <a:gd name="T16" fmla="*/ 58 w 74"/>
                  <a:gd name="T17" fmla="*/ 55 h 77"/>
                  <a:gd name="T18" fmla="*/ 74 w 74"/>
                  <a:gd name="T19" fmla="*/ 55 h 77"/>
                  <a:gd name="T20" fmla="*/ 39 w 74"/>
                  <a:gd name="T2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77">
                    <a:moveTo>
                      <a:pt x="39" y="77"/>
                    </a:moveTo>
                    <a:cubicBezTo>
                      <a:pt x="18" y="77"/>
                      <a:pt x="0" y="60"/>
                      <a:pt x="0" y="38"/>
                    </a:cubicBezTo>
                    <a:cubicBezTo>
                      <a:pt x="0" y="17"/>
                      <a:pt x="17" y="0"/>
                      <a:pt x="39" y="0"/>
                    </a:cubicBezTo>
                    <a:cubicBezTo>
                      <a:pt x="54" y="0"/>
                      <a:pt x="67" y="8"/>
                      <a:pt x="74" y="23"/>
                    </a:cubicBezTo>
                    <a:cubicBezTo>
                      <a:pt x="58" y="23"/>
                      <a:pt x="58" y="23"/>
                      <a:pt x="58" y="23"/>
                    </a:cubicBezTo>
                    <a:cubicBezTo>
                      <a:pt x="53" y="16"/>
                      <a:pt x="48" y="13"/>
                      <a:pt x="39" y="13"/>
                    </a:cubicBezTo>
                    <a:cubicBezTo>
                      <a:pt x="25" y="13"/>
                      <a:pt x="14" y="24"/>
                      <a:pt x="14" y="38"/>
                    </a:cubicBezTo>
                    <a:cubicBezTo>
                      <a:pt x="14" y="52"/>
                      <a:pt x="25" y="64"/>
                      <a:pt x="39" y="64"/>
                    </a:cubicBezTo>
                    <a:cubicBezTo>
                      <a:pt x="46" y="64"/>
                      <a:pt x="52" y="61"/>
                      <a:pt x="58" y="55"/>
                    </a:cubicBezTo>
                    <a:cubicBezTo>
                      <a:pt x="74" y="55"/>
                      <a:pt x="74" y="55"/>
                      <a:pt x="74" y="55"/>
                    </a:cubicBezTo>
                    <a:cubicBezTo>
                      <a:pt x="68" y="69"/>
                      <a:pt x="55" y="77"/>
                      <a:pt x="39" y="77"/>
                    </a:cubicBez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102" name="组合 101"/>
          <p:cNvGrpSpPr/>
          <p:nvPr/>
        </p:nvGrpSpPr>
        <p:grpSpPr>
          <a:xfrm>
            <a:off x="2036887" y="4235750"/>
            <a:ext cx="758455" cy="755938"/>
            <a:chOff x="3631397" y="3674484"/>
            <a:chExt cx="758455" cy="755938"/>
          </a:xfrm>
        </p:grpSpPr>
        <p:sp>
          <p:nvSpPr>
            <p:cNvPr id="103" name="Oval 3731"/>
            <p:cNvSpPr>
              <a:spLocks noChangeArrowheads="1"/>
            </p:cNvSpPr>
            <p:nvPr/>
          </p:nvSpPr>
          <p:spPr bwMode="auto">
            <a:xfrm>
              <a:off x="3631397" y="3674484"/>
              <a:ext cx="758455" cy="755938"/>
            </a:xfrm>
            <a:prstGeom prst="ellipse">
              <a:avLst/>
            </a:prstGeom>
            <a:solidFill>
              <a:schemeClr val="bg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4" name="组合 103"/>
            <p:cNvGrpSpPr/>
            <p:nvPr/>
          </p:nvGrpSpPr>
          <p:grpSpPr>
            <a:xfrm>
              <a:off x="3690514" y="3895228"/>
              <a:ext cx="640221" cy="314450"/>
              <a:chOff x="3675420" y="3667978"/>
              <a:chExt cx="640221" cy="314450"/>
            </a:xfrm>
          </p:grpSpPr>
          <p:sp>
            <p:nvSpPr>
              <p:cNvPr id="105" name="Freeform 3786"/>
              <p:cNvSpPr>
                <a:spLocks/>
              </p:cNvSpPr>
              <p:nvPr/>
            </p:nvSpPr>
            <p:spPr bwMode="auto">
              <a:xfrm>
                <a:off x="3806231" y="3818914"/>
                <a:ext cx="381114" cy="163514"/>
              </a:xfrm>
              <a:custGeom>
                <a:avLst/>
                <a:gdLst>
                  <a:gd name="T0" fmla="*/ 63 w 128"/>
                  <a:gd name="T1" fmla="*/ 0 h 55"/>
                  <a:gd name="T2" fmla="*/ 0 w 128"/>
                  <a:gd name="T3" fmla="*/ 9 h 55"/>
                  <a:gd name="T4" fmla="*/ 0 w 128"/>
                  <a:gd name="T5" fmla="*/ 55 h 55"/>
                  <a:gd name="T6" fmla="*/ 64 w 128"/>
                  <a:gd name="T7" fmla="*/ 47 h 55"/>
                  <a:gd name="T8" fmla="*/ 64 w 128"/>
                  <a:gd name="T9" fmla="*/ 47 h 55"/>
                  <a:gd name="T10" fmla="*/ 117 w 128"/>
                  <a:gd name="T11" fmla="*/ 53 h 55"/>
                  <a:gd name="T12" fmla="*/ 128 w 128"/>
                  <a:gd name="T13" fmla="*/ 55 h 55"/>
                  <a:gd name="T14" fmla="*/ 128 w 128"/>
                  <a:gd name="T15" fmla="*/ 55 h 55"/>
                  <a:gd name="T16" fmla="*/ 128 w 128"/>
                  <a:gd name="T17" fmla="*/ 9 h 55"/>
                  <a:gd name="T18" fmla="*/ 128 w 128"/>
                  <a:gd name="T19" fmla="*/ 9 h 55"/>
                  <a:gd name="T20" fmla="*/ 121 w 128"/>
                  <a:gd name="T21" fmla="*/ 7 h 55"/>
                  <a:gd name="T22" fmla="*/ 63 w 128"/>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55">
                    <a:moveTo>
                      <a:pt x="63" y="0"/>
                    </a:moveTo>
                    <a:cubicBezTo>
                      <a:pt x="22" y="0"/>
                      <a:pt x="0" y="9"/>
                      <a:pt x="0" y="9"/>
                    </a:cubicBezTo>
                    <a:cubicBezTo>
                      <a:pt x="0" y="55"/>
                      <a:pt x="0" y="55"/>
                      <a:pt x="0" y="55"/>
                    </a:cubicBezTo>
                    <a:cubicBezTo>
                      <a:pt x="0" y="55"/>
                      <a:pt x="31" y="47"/>
                      <a:pt x="64" y="47"/>
                    </a:cubicBezTo>
                    <a:cubicBezTo>
                      <a:pt x="64" y="47"/>
                      <a:pt x="64" y="47"/>
                      <a:pt x="64" y="47"/>
                    </a:cubicBezTo>
                    <a:cubicBezTo>
                      <a:pt x="85" y="47"/>
                      <a:pt x="105" y="50"/>
                      <a:pt x="117" y="53"/>
                    </a:cubicBezTo>
                    <a:cubicBezTo>
                      <a:pt x="124" y="54"/>
                      <a:pt x="128" y="55"/>
                      <a:pt x="128" y="55"/>
                    </a:cubicBezTo>
                    <a:cubicBezTo>
                      <a:pt x="128" y="55"/>
                      <a:pt x="128" y="55"/>
                      <a:pt x="128" y="55"/>
                    </a:cubicBezTo>
                    <a:cubicBezTo>
                      <a:pt x="128" y="9"/>
                      <a:pt x="128" y="9"/>
                      <a:pt x="128" y="9"/>
                    </a:cubicBezTo>
                    <a:cubicBezTo>
                      <a:pt x="128" y="9"/>
                      <a:pt x="128" y="9"/>
                      <a:pt x="128" y="9"/>
                    </a:cubicBezTo>
                    <a:cubicBezTo>
                      <a:pt x="128" y="9"/>
                      <a:pt x="125" y="8"/>
                      <a:pt x="121" y="7"/>
                    </a:cubicBezTo>
                    <a:cubicBezTo>
                      <a:pt x="111" y="4"/>
                      <a:pt x="91" y="0"/>
                      <a:pt x="63" y="0"/>
                    </a:cubicBezTo>
                    <a:close/>
                  </a:path>
                </a:pathLst>
              </a:custGeom>
              <a:solidFill>
                <a:schemeClr val="accent2"/>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Freeform 3787"/>
              <p:cNvSpPr>
                <a:spLocks/>
              </p:cNvSpPr>
              <p:nvPr/>
            </p:nvSpPr>
            <p:spPr bwMode="auto">
              <a:xfrm>
                <a:off x="3675420" y="3667978"/>
                <a:ext cx="640221" cy="303130"/>
              </a:xfrm>
              <a:custGeom>
                <a:avLst/>
                <a:gdLst>
                  <a:gd name="T0" fmla="*/ 193 w 215"/>
                  <a:gd name="T1" fmla="*/ 84 h 102"/>
                  <a:gd name="T2" fmla="*/ 192 w 215"/>
                  <a:gd name="T3" fmla="*/ 81 h 102"/>
                  <a:gd name="T4" fmla="*/ 192 w 215"/>
                  <a:gd name="T5" fmla="*/ 78 h 102"/>
                  <a:gd name="T6" fmla="*/ 193 w 215"/>
                  <a:gd name="T7" fmla="*/ 75 h 102"/>
                  <a:gd name="T8" fmla="*/ 191 w 215"/>
                  <a:gd name="T9" fmla="*/ 72 h 102"/>
                  <a:gd name="T10" fmla="*/ 191 w 215"/>
                  <a:gd name="T11" fmla="*/ 58 h 102"/>
                  <a:gd name="T12" fmla="*/ 215 w 215"/>
                  <a:gd name="T13" fmla="*/ 48 h 102"/>
                  <a:gd name="T14" fmla="*/ 191 w 215"/>
                  <a:gd name="T15" fmla="*/ 37 h 102"/>
                  <a:gd name="T16" fmla="*/ 190 w 215"/>
                  <a:gd name="T17" fmla="*/ 36 h 102"/>
                  <a:gd name="T18" fmla="*/ 189 w 215"/>
                  <a:gd name="T19" fmla="*/ 36 h 102"/>
                  <a:gd name="T20" fmla="*/ 108 w 215"/>
                  <a:gd name="T21" fmla="*/ 0 h 102"/>
                  <a:gd name="T22" fmla="*/ 0 w 215"/>
                  <a:gd name="T23" fmla="*/ 48 h 102"/>
                  <a:gd name="T24" fmla="*/ 37 w 215"/>
                  <a:gd name="T25" fmla="*/ 64 h 102"/>
                  <a:gd name="T26" fmla="*/ 37 w 215"/>
                  <a:gd name="T27" fmla="*/ 58 h 102"/>
                  <a:gd name="T28" fmla="*/ 107 w 215"/>
                  <a:gd name="T29" fmla="*/ 48 h 102"/>
                  <a:gd name="T30" fmla="*/ 171 w 215"/>
                  <a:gd name="T31" fmla="*/ 56 h 102"/>
                  <a:gd name="T32" fmla="*/ 179 w 215"/>
                  <a:gd name="T33" fmla="*/ 58 h 102"/>
                  <a:gd name="T34" fmla="*/ 179 w 215"/>
                  <a:gd name="T35" fmla="*/ 58 h 102"/>
                  <a:gd name="T36" fmla="*/ 179 w 215"/>
                  <a:gd name="T37" fmla="*/ 64 h 102"/>
                  <a:gd name="T38" fmla="*/ 189 w 215"/>
                  <a:gd name="T39" fmla="*/ 59 h 102"/>
                  <a:gd name="T40" fmla="*/ 189 w 215"/>
                  <a:gd name="T41" fmla="*/ 72 h 102"/>
                  <a:gd name="T42" fmla="*/ 187 w 215"/>
                  <a:gd name="T43" fmla="*/ 75 h 102"/>
                  <a:gd name="T44" fmla="*/ 188 w 215"/>
                  <a:gd name="T45" fmla="*/ 78 h 102"/>
                  <a:gd name="T46" fmla="*/ 188 w 215"/>
                  <a:gd name="T47" fmla="*/ 81 h 102"/>
                  <a:gd name="T48" fmla="*/ 187 w 215"/>
                  <a:gd name="T49" fmla="*/ 84 h 102"/>
                  <a:gd name="T50" fmla="*/ 184 w 215"/>
                  <a:gd name="T51" fmla="*/ 97 h 102"/>
                  <a:gd name="T52" fmla="*/ 190 w 215"/>
                  <a:gd name="T53" fmla="*/ 102 h 102"/>
                  <a:gd name="T54" fmla="*/ 190 w 215"/>
                  <a:gd name="T55" fmla="*/ 102 h 102"/>
                  <a:gd name="T56" fmla="*/ 190 w 215"/>
                  <a:gd name="T57" fmla="*/ 102 h 102"/>
                  <a:gd name="T58" fmla="*/ 196 w 215"/>
                  <a:gd name="T59" fmla="*/ 97 h 102"/>
                  <a:gd name="T60" fmla="*/ 193 w 215"/>
                  <a:gd name="T61" fmla="*/ 8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5" h="102">
                    <a:moveTo>
                      <a:pt x="193" y="84"/>
                    </a:moveTo>
                    <a:cubicBezTo>
                      <a:pt x="193" y="83"/>
                      <a:pt x="193" y="82"/>
                      <a:pt x="192" y="81"/>
                    </a:cubicBezTo>
                    <a:cubicBezTo>
                      <a:pt x="192" y="78"/>
                      <a:pt x="192" y="78"/>
                      <a:pt x="192" y="78"/>
                    </a:cubicBezTo>
                    <a:cubicBezTo>
                      <a:pt x="193" y="78"/>
                      <a:pt x="193" y="76"/>
                      <a:pt x="193" y="75"/>
                    </a:cubicBezTo>
                    <a:cubicBezTo>
                      <a:pt x="193" y="74"/>
                      <a:pt x="192" y="72"/>
                      <a:pt x="191" y="72"/>
                    </a:cubicBezTo>
                    <a:cubicBezTo>
                      <a:pt x="191" y="58"/>
                      <a:pt x="191" y="58"/>
                      <a:pt x="191" y="58"/>
                    </a:cubicBezTo>
                    <a:cubicBezTo>
                      <a:pt x="215" y="48"/>
                      <a:pt x="215" y="48"/>
                      <a:pt x="215" y="48"/>
                    </a:cubicBezTo>
                    <a:cubicBezTo>
                      <a:pt x="191" y="37"/>
                      <a:pt x="191" y="37"/>
                      <a:pt x="191" y="37"/>
                    </a:cubicBezTo>
                    <a:cubicBezTo>
                      <a:pt x="191" y="36"/>
                      <a:pt x="190" y="36"/>
                      <a:pt x="190" y="36"/>
                    </a:cubicBezTo>
                    <a:cubicBezTo>
                      <a:pt x="190" y="36"/>
                      <a:pt x="190" y="36"/>
                      <a:pt x="189" y="36"/>
                    </a:cubicBezTo>
                    <a:cubicBezTo>
                      <a:pt x="108" y="0"/>
                      <a:pt x="108" y="0"/>
                      <a:pt x="108" y="0"/>
                    </a:cubicBezTo>
                    <a:cubicBezTo>
                      <a:pt x="0" y="48"/>
                      <a:pt x="0" y="48"/>
                      <a:pt x="0" y="48"/>
                    </a:cubicBezTo>
                    <a:cubicBezTo>
                      <a:pt x="37" y="64"/>
                      <a:pt x="37" y="64"/>
                      <a:pt x="37" y="64"/>
                    </a:cubicBezTo>
                    <a:cubicBezTo>
                      <a:pt x="37" y="58"/>
                      <a:pt x="37" y="58"/>
                      <a:pt x="37" y="58"/>
                    </a:cubicBezTo>
                    <a:cubicBezTo>
                      <a:pt x="37" y="58"/>
                      <a:pt x="62" y="48"/>
                      <a:pt x="107" y="48"/>
                    </a:cubicBezTo>
                    <a:cubicBezTo>
                      <a:pt x="138" y="48"/>
                      <a:pt x="160" y="53"/>
                      <a:pt x="171" y="56"/>
                    </a:cubicBezTo>
                    <a:cubicBezTo>
                      <a:pt x="176" y="57"/>
                      <a:pt x="179" y="58"/>
                      <a:pt x="179" y="58"/>
                    </a:cubicBezTo>
                    <a:cubicBezTo>
                      <a:pt x="179" y="58"/>
                      <a:pt x="179" y="58"/>
                      <a:pt x="179" y="58"/>
                    </a:cubicBezTo>
                    <a:cubicBezTo>
                      <a:pt x="179" y="64"/>
                      <a:pt x="179" y="64"/>
                      <a:pt x="179" y="64"/>
                    </a:cubicBezTo>
                    <a:cubicBezTo>
                      <a:pt x="189" y="59"/>
                      <a:pt x="189" y="59"/>
                      <a:pt x="189" y="59"/>
                    </a:cubicBezTo>
                    <a:cubicBezTo>
                      <a:pt x="189" y="72"/>
                      <a:pt x="189" y="72"/>
                      <a:pt x="189" y="72"/>
                    </a:cubicBezTo>
                    <a:cubicBezTo>
                      <a:pt x="188" y="72"/>
                      <a:pt x="187" y="74"/>
                      <a:pt x="187" y="75"/>
                    </a:cubicBezTo>
                    <a:cubicBezTo>
                      <a:pt x="187" y="76"/>
                      <a:pt x="187" y="78"/>
                      <a:pt x="188" y="78"/>
                    </a:cubicBezTo>
                    <a:cubicBezTo>
                      <a:pt x="188" y="81"/>
                      <a:pt x="188" y="81"/>
                      <a:pt x="188" y="81"/>
                    </a:cubicBezTo>
                    <a:cubicBezTo>
                      <a:pt x="187" y="82"/>
                      <a:pt x="187" y="83"/>
                      <a:pt x="187" y="84"/>
                    </a:cubicBezTo>
                    <a:cubicBezTo>
                      <a:pt x="186" y="93"/>
                      <a:pt x="185" y="96"/>
                      <a:pt x="184" y="97"/>
                    </a:cubicBezTo>
                    <a:cubicBezTo>
                      <a:pt x="184" y="99"/>
                      <a:pt x="186" y="102"/>
                      <a:pt x="190" y="102"/>
                    </a:cubicBezTo>
                    <a:cubicBezTo>
                      <a:pt x="190" y="102"/>
                      <a:pt x="190" y="102"/>
                      <a:pt x="190" y="102"/>
                    </a:cubicBezTo>
                    <a:cubicBezTo>
                      <a:pt x="190" y="102"/>
                      <a:pt x="190" y="102"/>
                      <a:pt x="190" y="102"/>
                    </a:cubicBezTo>
                    <a:cubicBezTo>
                      <a:pt x="194" y="102"/>
                      <a:pt x="196" y="99"/>
                      <a:pt x="196" y="97"/>
                    </a:cubicBezTo>
                    <a:cubicBezTo>
                      <a:pt x="194" y="96"/>
                      <a:pt x="194" y="93"/>
                      <a:pt x="193" y="84"/>
                    </a:cubicBezTo>
                    <a:close/>
                  </a:path>
                </a:pathLst>
              </a:custGeom>
              <a:solidFill>
                <a:schemeClr val="accent2"/>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grpSp>
    </p:spTree>
    <p:custDataLst>
      <p:tags r:id="rId1"/>
    </p:custDataLst>
    <p:extLst>
      <p:ext uri="{BB962C8B-B14F-4D97-AF65-F5344CB8AC3E}">
        <p14:creationId xmlns:p14="http://schemas.microsoft.com/office/powerpoint/2010/main" val="3339311700"/>
      </p:ext>
    </p:extLst>
  </p:cSld>
  <p:clrMapOvr>
    <a:masterClrMapping/>
  </p:clrMapOvr>
  <mc:AlternateContent xmlns:mc="http://schemas.openxmlformats.org/markup-compatibility/2006">
    <mc:Choice xmlns:p14="http://schemas.microsoft.com/office/powerpoint/2010/main" Requires="p14">
      <p:transition spd="slow" p14:dur="1600" advTm="28482">
        <p14:conveyor dir="l"/>
      </p:transition>
    </mc:Choice>
    <mc:Fallback>
      <p:transition spd="slow" advTm="284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86"/>
                                        </p:tgtEl>
                                        <p:attrNameLst>
                                          <p:attrName>style.visibility</p:attrName>
                                        </p:attrNameLst>
                                      </p:cBhvr>
                                      <p:to>
                                        <p:strVal val="visible"/>
                                      </p:to>
                                    </p:set>
                                    <p:animEffect transition="in" filter="fade">
                                      <p:cBhvr>
                                        <p:cTn id="19" dur="500"/>
                                        <p:tgtEl>
                                          <p:spTgt spid="86"/>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fade">
                                      <p:cBhvr>
                                        <p:cTn id="23" dur="500"/>
                                        <p:tgtEl>
                                          <p:spTgt spid="8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fade">
                                      <p:cBhvr>
                                        <p:cTn id="26" dur="500"/>
                                        <p:tgtEl>
                                          <p:spTgt spid="84"/>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fade">
                                      <p:cBhvr>
                                        <p:cTn id="30" dur="500"/>
                                        <p:tgtEl>
                                          <p:spTgt spid="8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5"/>
                                        </p:tgtEl>
                                        <p:attrNameLst>
                                          <p:attrName>style.visibility</p:attrName>
                                        </p:attrNameLst>
                                      </p:cBhvr>
                                      <p:to>
                                        <p:strVal val="visible"/>
                                      </p:to>
                                    </p:set>
                                    <p:animEffect transition="in" filter="fade">
                                      <p:cBhvr>
                                        <p:cTn id="35"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p:bldP spid="83" grpId="0" animBg="1"/>
      <p:bldP spid="84" grpId="0"/>
      <p:bldP spid="85" grpId="0" animBg="1"/>
      <p:bldP spid="86" grpId="0" animBg="1"/>
      <p:bldP spid="8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828975" y="353317"/>
            <a:ext cx="7142851" cy="1280351"/>
          </a:xfrm>
          <a:prstGeom prst="rect">
            <a:avLst/>
          </a:prstGeom>
        </p:spPr>
        <p:txBody>
          <a:bodyPr wrap="square" lIns="0" tIns="0" rIns="0" bIns="0">
            <a:spAutoFit/>
          </a:bodyPr>
          <a:lstStyle/>
          <a:p>
            <a:pPr algn="ctr">
              <a:lnSpc>
                <a:spcPct val="130000"/>
              </a:lnSpc>
            </a:pPr>
            <a:r>
              <a:rPr lang="zh-CN" altLang="zh-CN" sz="3200" b="1" dirty="0" smtClean="0">
                <a:solidFill>
                  <a:srgbClr val="005081"/>
                </a:solidFill>
                <a:latin typeface="Arial" panose="020B0604020202020204" pitchFamily="34" charset="0"/>
                <a:ea typeface="微软雅黑" panose="020B0503020204020204" pitchFamily="34" charset="-122"/>
              </a:rPr>
              <a:t>第</a:t>
            </a:r>
            <a:r>
              <a:rPr lang="zh-CN" altLang="en-US" sz="3200" b="1" dirty="0">
                <a:solidFill>
                  <a:srgbClr val="005081"/>
                </a:solidFill>
                <a:latin typeface="Arial" panose="020B0604020202020204" pitchFamily="34" charset="0"/>
                <a:ea typeface="微软雅黑" panose="020B0503020204020204" pitchFamily="34" charset="-122"/>
              </a:rPr>
              <a:t>二</a:t>
            </a:r>
            <a:r>
              <a:rPr lang="zh-CN" altLang="zh-CN" sz="3200" b="1" dirty="0" smtClean="0">
                <a:solidFill>
                  <a:srgbClr val="005081"/>
                </a:solidFill>
                <a:latin typeface="Arial" panose="020B0604020202020204" pitchFamily="34" charset="0"/>
                <a:ea typeface="微软雅黑" panose="020B0503020204020204" pitchFamily="34" charset="-122"/>
              </a:rPr>
              <a:t>章 </a:t>
            </a:r>
            <a:r>
              <a:rPr lang="zh-CN" altLang="zh-CN" sz="3200" b="1" dirty="0">
                <a:solidFill>
                  <a:srgbClr val="005081"/>
                </a:solidFill>
                <a:latin typeface="Arial" panose="020B0604020202020204" pitchFamily="34" charset="0"/>
                <a:ea typeface="微软雅黑" panose="020B0503020204020204" pitchFamily="34" charset="-122"/>
              </a:rPr>
              <a:t>过程参数的检测与变送</a:t>
            </a:r>
          </a:p>
          <a:p>
            <a:pPr algn="ctr">
              <a:lnSpc>
                <a:spcPct val="130000"/>
              </a:lnSpc>
            </a:pPr>
            <a:endParaRPr lang="zh-CN" altLang="en-US" sz="3200" b="1" dirty="0">
              <a:solidFill>
                <a:srgbClr val="00508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6"/>
          <p:cNvSpPr>
            <a:spLocks noChangeArrowheads="1"/>
          </p:cNvSpPr>
          <p:nvPr/>
        </p:nvSpPr>
        <p:spPr bwMode="auto">
          <a:xfrm>
            <a:off x="-257" y="0"/>
            <a:ext cx="1787819" cy="503513"/>
          </a:xfrm>
          <a:prstGeom prst="rect">
            <a:avLst/>
          </a:prstGeom>
          <a:solidFill>
            <a:schemeClr val="accent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800">
              <a:solidFill>
                <a:srgbClr val="FFFFFF"/>
              </a:solidFill>
            </a:endParaRPr>
          </a:p>
        </p:txBody>
      </p:sp>
      <p:sp>
        <p:nvSpPr>
          <p:cNvPr id="24" name="TextBox 32"/>
          <p:cNvSpPr txBox="1"/>
          <p:nvPr/>
        </p:nvSpPr>
        <p:spPr>
          <a:xfrm>
            <a:off x="478235" y="8399"/>
            <a:ext cx="1309327" cy="400110"/>
          </a:xfrm>
          <a:prstGeom prst="rect">
            <a:avLst/>
          </a:prstGeom>
          <a:noFill/>
        </p:spPr>
        <p:txBody>
          <a:bodyPr wrap="square" rtlCol="0">
            <a:spAutoFit/>
          </a:bodyPr>
          <a:lstStyle/>
          <a:p>
            <a:r>
              <a:rPr lang="zh-CN" altLang="en-US" sz="2000" b="1" dirty="0" smtClean="0">
                <a:solidFill>
                  <a:schemeClr val="bg1"/>
                </a:solidFill>
                <a:latin typeface="方正姚体" panose="02010601030101010101" pitchFamily="2" charset="-122"/>
                <a:ea typeface="方正姚体" panose="02010601030101010101" pitchFamily="2" charset="-122"/>
              </a:rPr>
              <a:t>课程内容</a:t>
            </a:r>
            <a:endParaRPr lang="zh-CN" altLang="en-US" sz="2000" b="1" dirty="0">
              <a:solidFill>
                <a:schemeClr val="bg1"/>
              </a:solidFill>
              <a:latin typeface="方正姚体" panose="02010601030101010101" pitchFamily="2" charset="-122"/>
              <a:ea typeface="方正姚体" panose="02010601030101010101" pitchFamily="2" charset="-122"/>
              <a:cs typeface="Arial" panose="020B0604020202020204" pitchFamily="34" charset="0"/>
            </a:endParaRPr>
          </a:p>
        </p:txBody>
      </p:sp>
      <p:sp>
        <p:nvSpPr>
          <p:cNvPr id="25" name="TextBox 32"/>
          <p:cNvSpPr txBox="1"/>
          <p:nvPr/>
        </p:nvSpPr>
        <p:spPr>
          <a:xfrm>
            <a:off x="86231" y="0"/>
            <a:ext cx="1197275" cy="461665"/>
          </a:xfrm>
          <a:prstGeom prst="rect">
            <a:avLst/>
          </a:prstGeom>
          <a:noFill/>
        </p:spPr>
        <p:txBody>
          <a:bodyPr wrap="square" rtlCol="0">
            <a:spAutoFit/>
          </a:bodyPr>
          <a:lstStyle/>
          <a:p>
            <a:r>
              <a:rPr lang="en-US" altLang="zh-CN" sz="2400" dirty="0" smtClean="0">
                <a:solidFill>
                  <a:schemeClr val="bg1"/>
                </a:solidFill>
                <a:latin typeface="Impact" panose="020B0806030902050204" pitchFamily="34" charset="0"/>
                <a:ea typeface="微软雅黑" panose="020B0503020204020204" pitchFamily="34" charset="-122"/>
              </a:rPr>
              <a:t>02</a:t>
            </a:r>
            <a:endParaRPr lang="zh-CN" altLang="en-US" sz="44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grpSp>
        <p:nvGrpSpPr>
          <p:cNvPr id="74" name="Group 194"/>
          <p:cNvGrpSpPr/>
          <p:nvPr/>
        </p:nvGrpSpPr>
        <p:grpSpPr>
          <a:xfrm>
            <a:off x="3168957" y="1456085"/>
            <a:ext cx="5924714" cy="1983394"/>
            <a:chOff x="670063" y="2245526"/>
            <a:chExt cx="1676400" cy="2958672"/>
          </a:xfrm>
        </p:grpSpPr>
        <p:sp>
          <p:nvSpPr>
            <p:cNvPr id="75" name="Rounded Rectangle 178"/>
            <p:cNvSpPr/>
            <p:nvPr/>
          </p:nvSpPr>
          <p:spPr>
            <a:xfrm>
              <a:off x="670063" y="2245526"/>
              <a:ext cx="1676400" cy="2958672"/>
            </a:xfrm>
            <a:prstGeom prst="roundRect">
              <a:avLst>
                <a:gd name="adj" fmla="val 70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sym typeface="Arial" panose="020B0604020202020204" pitchFamily="34" charset="0"/>
              </a:endParaRPr>
            </a:p>
          </p:txBody>
        </p:sp>
        <p:sp>
          <p:nvSpPr>
            <p:cNvPr id="76" name="Footer Text"/>
            <p:cNvSpPr txBox="1"/>
            <p:nvPr/>
          </p:nvSpPr>
          <p:spPr>
            <a:xfrm>
              <a:off x="734513" y="2382638"/>
              <a:ext cx="1552976" cy="2685835"/>
            </a:xfrm>
            <a:prstGeom prst="rect">
              <a:avLst/>
            </a:prstGeom>
            <a:noFill/>
          </p:spPr>
          <p:txBody>
            <a:bodyPr wrap="square" lIns="0" tIns="0" rIns="0" bIns="0" rtlCol="0">
              <a:spAutoFit/>
            </a:bodyPr>
            <a:lstStyle/>
            <a:p>
              <a:pPr algn="just" defTabSz="1116488">
                <a:lnSpc>
                  <a:spcPct val="130000"/>
                </a:lnSpc>
                <a:spcBef>
                  <a:spcPts val="0"/>
                </a:spcBef>
                <a:defRPr/>
              </a:pP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zh-CN" dirty="0" smtClean="0">
                  <a:solidFill>
                    <a:schemeClr val="bg1"/>
                  </a:solidFill>
                  <a:latin typeface="微软雅黑" panose="020B0503020204020204" pitchFamily="34" charset="-122"/>
                  <a:ea typeface="微软雅黑" panose="020B0503020204020204" pitchFamily="34" charset="-122"/>
                </a:rPr>
                <a:t>过程</a:t>
              </a:r>
              <a:r>
                <a:rPr lang="zh-CN" altLang="zh-CN" dirty="0">
                  <a:solidFill>
                    <a:schemeClr val="bg1"/>
                  </a:solidFill>
                  <a:latin typeface="微软雅黑" panose="020B0503020204020204" pitchFamily="34" charset="-122"/>
                  <a:ea typeface="微软雅黑" panose="020B0503020204020204" pitchFamily="34" charset="-122"/>
                </a:rPr>
                <a:t>检测仪表，包括传感器和变送器的组成；测量基础知识，包括测量与测量误差等；过程控制中常用的工艺参数，包括温度、压力、流量、物位、气体成分等的检测和变送，及典型仪表的基本构成、工作原理、使用方法和选用原则等</a:t>
              </a:r>
              <a:r>
                <a:rPr lang="zh-CN" altLang="zh-CN" dirty="0" smtClean="0">
                  <a:solidFill>
                    <a:schemeClr val="bg1"/>
                  </a:solidFill>
                  <a:latin typeface="微软雅黑" panose="020B0503020204020204" pitchFamily="34" charset="-122"/>
                  <a:ea typeface="微软雅黑" panose="020B0503020204020204" pitchFamily="34" charset="-122"/>
                </a:rPr>
                <a:t>。</a:t>
              </a:r>
              <a:endParaRPr lang="en-US" altLang="zh-CN" sz="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81" name="AutoShape 53"/>
          <p:cNvSpPr>
            <a:spLocks/>
          </p:cNvSpPr>
          <p:nvPr/>
        </p:nvSpPr>
        <p:spPr bwMode="auto">
          <a:xfrm>
            <a:off x="3159827" y="3904357"/>
            <a:ext cx="518173" cy="5181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2"/>
          </a:solidFill>
          <a:ln>
            <a:noFill/>
          </a:ln>
          <a:effectLst/>
          <a:extLst/>
        </p:spPr>
        <p:txBody>
          <a:bodyPr lIns="0" tIns="0" rIns="0" bIns="0" anchor="ctr"/>
          <a:lstStyle/>
          <a:p>
            <a:pPr>
              <a:lnSpc>
                <a:spcPct val="120000"/>
              </a:lnSpc>
              <a:defRPr/>
            </a:pPr>
            <a:endParaRPr lang="es-ES" sz="2953">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82" name="AutoShape 54"/>
          <p:cNvSpPr>
            <a:spLocks/>
          </p:cNvSpPr>
          <p:nvPr/>
        </p:nvSpPr>
        <p:spPr bwMode="auto">
          <a:xfrm>
            <a:off x="3242134" y="4017366"/>
            <a:ext cx="343216" cy="2595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400" b="0" dirty="0" smtClean="0">
                <a:latin typeface="Arial" panose="020B0604020202020204" pitchFamily="34" charset="0"/>
                <a:ea typeface="微软雅黑" panose="020B0503020204020204" pitchFamily="34" charset="-122"/>
                <a:sym typeface="Arial" panose="020B0604020202020204" pitchFamily="34" charset="0"/>
              </a:rPr>
              <a:t>01</a:t>
            </a:r>
            <a:endParaRPr lang="es-ES" altLang="zh-CN" sz="1050" b="0" dirty="0">
              <a:latin typeface="Arial" panose="020B0604020202020204" pitchFamily="34" charset="0"/>
              <a:ea typeface="微软雅黑" panose="020B0503020204020204" pitchFamily="34" charset="-122"/>
              <a:sym typeface="Arial" panose="020B0604020202020204" pitchFamily="34" charset="0"/>
            </a:endParaRPr>
          </a:p>
        </p:txBody>
      </p:sp>
      <p:sp>
        <p:nvSpPr>
          <p:cNvPr id="83" name="AutoShape 53"/>
          <p:cNvSpPr>
            <a:spLocks/>
          </p:cNvSpPr>
          <p:nvPr/>
        </p:nvSpPr>
        <p:spPr bwMode="auto">
          <a:xfrm>
            <a:off x="3159827" y="4768453"/>
            <a:ext cx="518173" cy="5181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2"/>
          </a:solidFill>
          <a:ln>
            <a:noFill/>
          </a:ln>
          <a:effectLst/>
          <a:extLst/>
        </p:spPr>
        <p:txBody>
          <a:bodyPr lIns="0" tIns="0" rIns="0" bIns="0" anchor="ctr"/>
          <a:lstStyle/>
          <a:p>
            <a:pPr>
              <a:lnSpc>
                <a:spcPct val="120000"/>
              </a:lnSpc>
              <a:defRPr/>
            </a:pPr>
            <a:endParaRPr lang="es-ES" sz="2953">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84" name="AutoShape 54"/>
          <p:cNvSpPr>
            <a:spLocks/>
          </p:cNvSpPr>
          <p:nvPr/>
        </p:nvSpPr>
        <p:spPr bwMode="auto">
          <a:xfrm>
            <a:off x="3242134" y="4881462"/>
            <a:ext cx="343216" cy="2595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400" b="0" dirty="0" smtClean="0">
                <a:latin typeface="Arial" panose="020B0604020202020204" pitchFamily="34" charset="0"/>
                <a:ea typeface="微软雅黑" panose="020B0503020204020204" pitchFamily="34" charset="-122"/>
                <a:sym typeface="Arial" panose="020B0604020202020204" pitchFamily="34" charset="0"/>
              </a:rPr>
              <a:t>02</a:t>
            </a:r>
            <a:endParaRPr lang="es-ES" altLang="zh-CN" sz="1050" b="0" dirty="0">
              <a:latin typeface="Arial" panose="020B0604020202020204" pitchFamily="34" charset="0"/>
              <a:ea typeface="微软雅黑" panose="020B0503020204020204" pitchFamily="34" charset="-122"/>
              <a:sym typeface="Arial" panose="020B0604020202020204" pitchFamily="34" charset="0"/>
            </a:endParaRPr>
          </a:p>
        </p:txBody>
      </p:sp>
      <p:sp>
        <p:nvSpPr>
          <p:cNvPr id="85" name="Rounded Rectangle 83"/>
          <p:cNvSpPr/>
          <p:nvPr/>
        </p:nvSpPr>
        <p:spPr>
          <a:xfrm>
            <a:off x="4557167" y="5776565"/>
            <a:ext cx="2419061" cy="504000"/>
          </a:xfrm>
          <a:prstGeom prst="roundRect">
            <a:avLst/>
          </a:prstGeom>
          <a:solidFill>
            <a:srgbClr val="00B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zh-CN" dirty="0">
                <a:latin typeface="微软雅黑" panose="020B0503020204020204" pitchFamily="34" charset="-122"/>
                <a:ea typeface="微软雅黑" panose="020B0503020204020204" pitchFamily="34" charset="-122"/>
              </a:rPr>
              <a:t>本章</a:t>
            </a:r>
            <a:r>
              <a:rPr lang="zh-CN" altLang="zh-CN" dirty="0" smtClean="0">
                <a:latin typeface="微软雅黑" panose="020B0503020204020204" pitchFamily="34" charset="-122"/>
                <a:ea typeface="微软雅黑" panose="020B0503020204020204" pitchFamily="34" charset="-122"/>
              </a:rPr>
              <a:t>包括</a:t>
            </a:r>
            <a:r>
              <a:rPr lang="en-US" altLang="zh-CN" dirty="0" smtClean="0">
                <a:latin typeface="微软雅黑" panose="020B0503020204020204" pitchFamily="34" charset="-122"/>
                <a:ea typeface="微软雅黑" panose="020B0503020204020204" pitchFamily="34" charset="-122"/>
              </a:rPr>
              <a:t>8</a:t>
            </a:r>
            <a:r>
              <a:rPr lang="zh-CN" altLang="zh-CN" dirty="0" smtClean="0">
                <a:latin typeface="微软雅黑" panose="020B0503020204020204" pitchFamily="34" charset="-122"/>
                <a:ea typeface="微软雅黑" panose="020B0503020204020204" pitchFamily="34" charset="-122"/>
              </a:rPr>
              <a:t>个小节</a:t>
            </a:r>
            <a:endParaRPr lang="zh-CN" altLang="zh-CN" dirty="0">
              <a:latin typeface="微软雅黑" panose="020B0503020204020204" pitchFamily="34" charset="-122"/>
              <a:ea typeface="微软雅黑" panose="020B0503020204020204" pitchFamily="34" charset="-122"/>
            </a:endParaRPr>
          </a:p>
        </p:txBody>
      </p:sp>
      <p:sp>
        <p:nvSpPr>
          <p:cNvPr id="86" name="Rounded Rectangle 83"/>
          <p:cNvSpPr/>
          <p:nvPr/>
        </p:nvSpPr>
        <p:spPr>
          <a:xfrm>
            <a:off x="3837087" y="3882087"/>
            <a:ext cx="5256584" cy="6120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zh-CN" sz="2000" dirty="0" smtClean="0">
                <a:latin typeface="微软雅黑" panose="020B0503020204020204" pitchFamily="34" charset="-122"/>
                <a:ea typeface="微软雅黑" panose="020B0503020204020204" pitchFamily="34" charset="-122"/>
              </a:rPr>
              <a:t>测量</a:t>
            </a:r>
            <a:r>
              <a:rPr lang="zh-CN" altLang="zh-CN" sz="2000" dirty="0">
                <a:latin typeface="微软雅黑" panose="020B0503020204020204" pitchFamily="34" charset="-122"/>
                <a:ea typeface="微软雅黑" panose="020B0503020204020204" pitchFamily="34" charset="-122"/>
              </a:rPr>
              <a:t>基础知识</a:t>
            </a:r>
          </a:p>
        </p:txBody>
      </p:sp>
      <p:sp>
        <p:nvSpPr>
          <p:cNvPr id="87" name="Rounded Rectangle 83"/>
          <p:cNvSpPr/>
          <p:nvPr/>
        </p:nvSpPr>
        <p:spPr>
          <a:xfrm>
            <a:off x="3837087" y="4732517"/>
            <a:ext cx="5256584" cy="82802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zh-CN" sz="2000" dirty="0" smtClean="0">
                <a:latin typeface="微软雅黑" panose="020B0503020204020204" pitchFamily="34" charset="-122"/>
                <a:ea typeface="微软雅黑" panose="020B0503020204020204" pitchFamily="34" charset="-122"/>
              </a:rPr>
              <a:t>温度</a:t>
            </a:r>
            <a:r>
              <a:rPr lang="zh-CN" altLang="zh-CN" sz="2000" dirty="0">
                <a:latin typeface="微软雅黑" panose="020B0503020204020204" pitchFamily="34" charset="-122"/>
                <a:ea typeface="微软雅黑" panose="020B0503020204020204" pitchFamily="34" charset="-122"/>
              </a:rPr>
              <a:t>、压力、流量、物位的检测方法及相关仪表工作原理</a:t>
            </a:r>
          </a:p>
        </p:txBody>
      </p:sp>
      <p:grpSp>
        <p:nvGrpSpPr>
          <p:cNvPr id="88" name="组合 87"/>
          <p:cNvGrpSpPr/>
          <p:nvPr/>
        </p:nvGrpSpPr>
        <p:grpSpPr>
          <a:xfrm>
            <a:off x="596728" y="3983576"/>
            <a:ext cx="2448272" cy="1360941"/>
            <a:chOff x="6428745" y="3352422"/>
            <a:chExt cx="2606163" cy="1360941"/>
          </a:xfrm>
        </p:grpSpPr>
        <p:sp>
          <p:nvSpPr>
            <p:cNvPr id="89" name="Freeform 3732"/>
            <p:cNvSpPr>
              <a:spLocks/>
            </p:cNvSpPr>
            <p:nvPr/>
          </p:nvSpPr>
          <p:spPr bwMode="auto">
            <a:xfrm>
              <a:off x="6428745" y="3382609"/>
              <a:ext cx="2606163" cy="1330754"/>
            </a:xfrm>
            <a:custGeom>
              <a:avLst/>
              <a:gdLst>
                <a:gd name="T0" fmla="*/ 0 w 876"/>
                <a:gd name="T1" fmla="*/ 154 h 447"/>
                <a:gd name="T2" fmla="*/ 79 w 876"/>
                <a:gd name="T3" fmla="*/ 75 h 447"/>
                <a:gd name="T4" fmla="*/ 643 w 876"/>
                <a:gd name="T5" fmla="*/ 75 h 447"/>
                <a:gd name="T6" fmla="*/ 643 w 876"/>
                <a:gd name="T7" fmla="*/ 25 h 447"/>
                <a:gd name="T8" fmla="*/ 670 w 876"/>
                <a:gd name="T9" fmla="*/ 13 h 447"/>
                <a:gd name="T10" fmla="*/ 862 w 876"/>
                <a:gd name="T11" fmla="*/ 187 h 447"/>
                <a:gd name="T12" fmla="*/ 862 w 876"/>
                <a:gd name="T13" fmla="*/ 235 h 447"/>
                <a:gd name="T14" fmla="*/ 670 w 876"/>
                <a:gd name="T15" fmla="*/ 409 h 447"/>
                <a:gd name="T16" fmla="*/ 643 w 876"/>
                <a:gd name="T17" fmla="*/ 397 h 447"/>
                <a:gd name="T18" fmla="*/ 643 w 876"/>
                <a:gd name="T19" fmla="*/ 353 h 447"/>
                <a:gd name="T20" fmla="*/ 134 w 876"/>
                <a:gd name="T21" fmla="*/ 353 h 447"/>
                <a:gd name="T22" fmla="*/ 101 w 876"/>
                <a:gd name="T23" fmla="*/ 353 h 447"/>
                <a:gd name="T24" fmla="*/ 0 w 876"/>
                <a:gd name="T25" fmla="*/ 447 h 447"/>
                <a:gd name="T26" fmla="*/ 0 w 876"/>
                <a:gd name="T27" fmla="*/ 282 h 447"/>
                <a:gd name="T28" fmla="*/ 1 w 876"/>
                <a:gd name="T29" fmla="*/ 282 h 447"/>
                <a:gd name="T30" fmla="*/ 0 w 876"/>
                <a:gd name="T31" fmla="*/ 274 h 447"/>
                <a:gd name="T32" fmla="*/ 0 w 876"/>
                <a:gd name="T33" fmla="*/ 15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447">
                  <a:moveTo>
                    <a:pt x="0" y="154"/>
                  </a:moveTo>
                  <a:cubicBezTo>
                    <a:pt x="0" y="110"/>
                    <a:pt x="35" y="75"/>
                    <a:pt x="79" y="75"/>
                  </a:cubicBezTo>
                  <a:cubicBezTo>
                    <a:pt x="643" y="75"/>
                    <a:pt x="643" y="75"/>
                    <a:pt x="643" y="75"/>
                  </a:cubicBezTo>
                  <a:cubicBezTo>
                    <a:pt x="643" y="25"/>
                    <a:pt x="643" y="25"/>
                    <a:pt x="643" y="25"/>
                  </a:cubicBezTo>
                  <a:cubicBezTo>
                    <a:pt x="643" y="6"/>
                    <a:pt x="655" y="0"/>
                    <a:pt x="670" y="13"/>
                  </a:cubicBezTo>
                  <a:cubicBezTo>
                    <a:pt x="862" y="187"/>
                    <a:pt x="862" y="187"/>
                    <a:pt x="862" y="187"/>
                  </a:cubicBezTo>
                  <a:cubicBezTo>
                    <a:pt x="876" y="200"/>
                    <a:pt x="876" y="222"/>
                    <a:pt x="862" y="235"/>
                  </a:cubicBezTo>
                  <a:cubicBezTo>
                    <a:pt x="670" y="409"/>
                    <a:pt x="670" y="409"/>
                    <a:pt x="670" y="409"/>
                  </a:cubicBezTo>
                  <a:cubicBezTo>
                    <a:pt x="655" y="422"/>
                    <a:pt x="643" y="417"/>
                    <a:pt x="643" y="397"/>
                  </a:cubicBezTo>
                  <a:cubicBezTo>
                    <a:pt x="643" y="353"/>
                    <a:pt x="643" y="353"/>
                    <a:pt x="643" y="353"/>
                  </a:cubicBezTo>
                  <a:cubicBezTo>
                    <a:pt x="134" y="353"/>
                    <a:pt x="134" y="353"/>
                    <a:pt x="134" y="353"/>
                  </a:cubicBezTo>
                  <a:cubicBezTo>
                    <a:pt x="101" y="353"/>
                    <a:pt x="101" y="353"/>
                    <a:pt x="101" y="353"/>
                  </a:cubicBezTo>
                  <a:cubicBezTo>
                    <a:pt x="48" y="353"/>
                    <a:pt x="4" y="395"/>
                    <a:pt x="0" y="447"/>
                  </a:cubicBezTo>
                  <a:cubicBezTo>
                    <a:pt x="0" y="282"/>
                    <a:pt x="0" y="282"/>
                    <a:pt x="0" y="282"/>
                  </a:cubicBezTo>
                  <a:cubicBezTo>
                    <a:pt x="1" y="282"/>
                    <a:pt x="1" y="282"/>
                    <a:pt x="1" y="282"/>
                  </a:cubicBezTo>
                  <a:cubicBezTo>
                    <a:pt x="0" y="279"/>
                    <a:pt x="0" y="277"/>
                    <a:pt x="0" y="274"/>
                  </a:cubicBezTo>
                  <a:lnTo>
                    <a:pt x="0" y="154"/>
                  </a:lnTo>
                  <a:close/>
                </a:path>
              </a:pathLst>
            </a:custGeom>
            <a:solidFill>
              <a:schemeClr val="accent4">
                <a:lumMod val="75000"/>
              </a:schemeClr>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Freeform 3733"/>
            <p:cNvSpPr>
              <a:spLocks/>
            </p:cNvSpPr>
            <p:nvPr/>
          </p:nvSpPr>
          <p:spPr bwMode="auto">
            <a:xfrm>
              <a:off x="6428745" y="3352422"/>
              <a:ext cx="2606163" cy="1330754"/>
            </a:xfrm>
            <a:custGeom>
              <a:avLst/>
              <a:gdLst>
                <a:gd name="T0" fmla="*/ 0 w 876"/>
                <a:gd name="T1" fmla="*/ 154 h 447"/>
                <a:gd name="T2" fmla="*/ 79 w 876"/>
                <a:gd name="T3" fmla="*/ 75 h 447"/>
                <a:gd name="T4" fmla="*/ 643 w 876"/>
                <a:gd name="T5" fmla="*/ 75 h 447"/>
                <a:gd name="T6" fmla="*/ 643 w 876"/>
                <a:gd name="T7" fmla="*/ 25 h 447"/>
                <a:gd name="T8" fmla="*/ 670 w 876"/>
                <a:gd name="T9" fmla="*/ 13 h 447"/>
                <a:gd name="T10" fmla="*/ 862 w 876"/>
                <a:gd name="T11" fmla="*/ 187 h 447"/>
                <a:gd name="T12" fmla="*/ 862 w 876"/>
                <a:gd name="T13" fmla="*/ 235 h 447"/>
                <a:gd name="T14" fmla="*/ 670 w 876"/>
                <a:gd name="T15" fmla="*/ 409 h 447"/>
                <a:gd name="T16" fmla="*/ 643 w 876"/>
                <a:gd name="T17" fmla="*/ 397 h 447"/>
                <a:gd name="T18" fmla="*/ 643 w 876"/>
                <a:gd name="T19" fmla="*/ 353 h 447"/>
                <a:gd name="T20" fmla="*/ 134 w 876"/>
                <a:gd name="T21" fmla="*/ 353 h 447"/>
                <a:gd name="T22" fmla="*/ 101 w 876"/>
                <a:gd name="T23" fmla="*/ 353 h 447"/>
                <a:gd name="T24" fmla="*/ 0 w 876"/>
                <a:gd name="T25" fmla="*/ 447 h 447"/>
                <a:gd name="T26" fmla="*/ 0 w 876"/>
                <a:gd name="T27" fmla="*/ 281 h 447"/>
                <a:gd name="T28" fmla="*/ 1 w 876"/>
                <a:gd name="T29" fmla="*/ 281 h 447"/>
                <a:gd name="T30" fmla="*/ 0 w 876"/>
                <a:gd name="T31" fmla="*/ 274 h 447"/>
                <a:gd name="T32" fmla="*/ 0 w 876"/>
                <a:gd name="T33" fmla="*/ 15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447">
                  <a:moveTo>
                    <a:pt x="0" y="154"/>
                  </a:moveTo>
                  <a:cubicBezTo>
                    <a:pt x="0" y="110"/>
                    <a:pt x="35" y="75"/>
                    <a:pt x="79" y="75"/>
                  </a:cubicBezTo>
                  <a:cubicBezTo>
                    <a:pt x="643" y="75"/>
                    <a:pt x="643" y="75"/>
                    <a:pt x="643" y="75"/>
                  </a:cubicBezTo>
                  <a:cubicBezTo>
                    <a:pt x="643" y="25"/>
                    <a:pt x="643" y="25"/>
                    <a:pt x="643" y="25"/>
                  </a:cubicBezTo>
                  <a:cubicBezTo>
                    <a:pt x="643" y="5"/>
                    <a:pt x="655" y="0"/>
                    <a:pt x="670" y="13"/>
                  </a:cubicBezTo>
                  <a:cubicBezTo>
                    <a:pt x="862" y="187"/>
                    <a:pt x="862" y="187"/>
                    <a:pt x="862" y="187"/>
                  </a:cubicBezTo>
                  <a:cubicBezTo>
                    <a:pt x="876" y="200"/>
                    <a:pt x="876" y="222"/>
                    <a:pt x="862" y="235"/>
                  </a:cubicBezTo>
                  <a:cubicBezTo>
                    <a:pt x="670" y="409"/>
                    <a:pt x="670" y="409"/>
                    <a:pt x="670" y="409"/>
                  </a:cubicBezTo>
                  <a:cubicBezTo>
                    <a:pt x="655" y="422"/>
                    <a:pt x="643" y="417"/>
                    <a:pt x="643" y="397"/>
                  </a:cubicBezTo>
                  <a:cubicBezTo>
                    <a:pt x="643" y="353"/>
                    <a:pt x="643" y="353"/>
                    <a:pt x="643" y="353"/>
                  </a:cubicBezTo>
                  <a:cubicBezTo>
                    <a:pt x="134" y="353"/>
                    <a:pt x="134" y="353"/>
                    <a:pt x="134" y="353"/>
                  </a:cubicBezTo>
                  <a:cubicBezTo>
                    <a:pt x="101" y="353"/>
                    <a:pt x="101" y="353"/>
                    <a:pt x="101" y="353"/>
                  </a:cubicBezTo>
                  <a:cubicBezTo>
                    <a:pt x="48" y="353"/>
                    <a:pt x="4" y="395"/>
                    <a:pt x="0" y="447"/>
                  </a:cubicBezTo>
                  <a:cubicBezTo>
                    <a:pt x="0" y="281"/>
                    <a:pt x="0" y="281"/>
                    <a:pt x="0" y="281"/>
                  </a:cubicBezTo>
                  <a:cubicBezTo>
                    <a:pt x="1" y="281"/>
                    <a:pt x="1" y="281"/>
                    <a:pt x="1" y="281"/>
                  </a:cubicBezTo>
                  <a:cubicBezTo>
                    <a:pt x="0" y="279"/>
                    <a:pt x="0" y="276"/>
                    <a:pt x="0" y="274"/>
                  </a:cubicBezTo>
                  <a:lnTo>
                    <a:pt x="0" y="154"/>
                  </a:lnTo>
                  <a:close/>
                </a:path>
              </a:pathLst>
            </a:custGeom>
            <a:solidFill>
              <a:schemeClr val="accent4"/>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1" name="组合 90"/>
          <p:cNvGrpSpPr/>
          <p:nvPr/>
        </p:nvGrpSpPr>
        <p:grpSpPr>
          <a:xfrm>
            <a:off x="596727" y="1855186"/>
            <a:ext cx="2381016" cy="1241449"/>
            <a:chOff x="6428745" y="1195294"/>
            <a:chExt cx="2381016" cy="1241449"/>
          </a:xfrm>
        </p:grpSpPr>
        <p:sp>
          <p:nvSpPr>
            <p:cNvPr id="92" name="Freeform 3735"/>
            <p:cNvSpPr>
              <a:spLocks/>
            </p:cNvSpPr>
            <p:nvPr/>
          </p:nvSpPr>
          <p:spPr bwMode="auto">
            <a:xfrm>
              <a:off x="6428745" y="1221707"/>
              <a:ext cx="2381016" cy="1215036"/>
            </a:xfrm>
            <a:custGeom>
              <a:avLst/>
              <a:gdLst>
                <a:gd name="T0" fmla="*/ 0 w 800"/>
                <a:gd name="T1" fmla="*/ 140 h 408"/>
                <a:gd name="T2" fmla="*/ 72 w 800"/>
                <a:gd name="T3" fmla="*/ 68 h 408"/>
                <a:gd name="T4" fmla="*/ 587 w 800"/>
                <a:gd name="T5" fmla="*/ 68 h 408"/>
                <a:gd name="T6" fmla="*/ 587 w 800"/>
                <a:gd name="T7" fmla="*/ 23 h 408"/>
                <a:gd name="T8" fmla="*/ 611 w 800"/>
                <a:gd name="T9" fmla="*/ 12 h 408"/>
                <a:gd name="T10" fmla="*/ 786 w 800"/>
                <a:gd name="T11" fmla="*/ 171 h 408"/>
                <a:gd name="T12" fmla="*/ 786 w 800"/>
                <a:gd name="T13" fmla="*/ 214 h 408"/>
                <a:gd name="T14" fmla="*/ 611 w 800"/>
                <a:gd name="T15" fmla="*/ 373 h 408"/>
                <a:gd name="T16" fmla="*/ 587 w 800"/>
                <a:gd name="T17" fmla="*/ 362 h 408"/>
                <a:gd name="T18" fmla="*/ 587 w 800"/>
                <a:gd name="T19" fmla="*/ 322 h 408"/>
                <a:gd name="T20" fmla="*/ 122 w 800"/>
                <a:gd name="T21" fmla="*/ 322 h 408"/>
                <a:gd name="T22" fmla="*/ 92 w 800"/>
                <a:gd name="T23" fmla="*/ 322 h 408"/>
                <a:gd name="T24" fmla="*/ 0 w 800"/>
                <a:gd name="T25" fmla="*/ 408 h 408"/>
                <a:gd name="T26" fmla="*/ 0 w 800"/>
                <a:gd name="T27" fmla="*/ 257 h 408"/>
                <a:gd name="T28" fmla="*/ 0 w 800"/>
                <a:gd name="T29" fmla="*/ 257 h 408"/>
                <a:gd name="T30" fmla="*/ 0 w 800"/>
                <a:gd name="T31" fmla="*/ 250 h 408"/>
                <a:gd name="T32" fmla="*/ 0 w 800"/>
                <a:gd name="T33" fmla="*/ 14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0" h="408">
                  <a:moveTo>
                    <a:pt x="0" y="140"/>
                  </a:moveTo>
                  <a:cubicBezTo>
                    <a:pt x="0" y="100"/>
                    <a:pt x="32" y="68"/>
                    <a:pt x="72" y="68"/>
                  </a:cubicBezTo>
                  <a:cubicBezTo>
                    <a:pt x="587" y="68"/>
                    <a:pt x="587" y="68"/>
                    <a:pt x="587" y="68"/>
                  </a:cubicBezTo>
                  <a:cubicBezTo>
                    <a:pt x="587" y="23"/>
                    <a:pt x="587" y="23"/>
                    <a:pt x="587" y="23"/>
                  </a:cubicBezTo>
                  <a:cubicBezTo>
                    <a:pt x="587" y="5"/>
                    <a:pt x="598" y="0"/>
                    <a:pt x="611" y="12"/>
                  </a:cubicBezTo>
                  <a:cubicBezTo>
                    <a:pt x="786" y="171"/>
                    <a:pt x="786" y="171"/>
                    <a:pt x="786" y="171"/>
                  </a:cubicBezTo>
                  <a:cubicBezTo>
                    <a:pt x="800" y="183"/>
                    <a:pt x="800" y="202"/>
                    <a:pt x="786" y="214"/>
                  </a:cubicBezTo>
                  <a:cubicBezTo>
                    <a:pt x="611" y="373"/>
                    <a:pt x="611" y="373"/>
                    <a:pt x="611" y="373"/>
                  </a:cubicBezTo>
                  <a:cubicBezTo>
                    <a:pt x="598" y="385"/>
                    <a:pt x="587" y="380"/>
                    <a:pt x="587" y="362"/>
                  </a:cubicBezTo>
                  <a:cubicBezTo>
                    <a:pt x="587" y="322"/>
                    <a:pt x="587" y="322"/>
                    <a:pt x="587" y="322"/>
                  </a:cubicBezTo>
                  <a:cubicBezTo>
                    <a:pt x="122" y="322"/>
                    <a:pt x="122" y="322"/>
                    <a:pt x="122" y="322"/>
                  </a:cubicBezTo>
                  <a:cubicBezTo>
                    <a:pt x="92" y="322"/>
                    <a:pt x="92" y="322"/>
                    <a:pt x="92" y="322"/>
                  </a:cubicBezTo>
                  <a:cubicBezTo>
                    <a:pt x="43" y="322"/>
                    <a:pt x="3" y="360"/>
                    <a:pt x="0" y="408"/>
                  </a:cubicBezTo>
                  <a:cubicBezTo>
                    <a:pt x="0" y="257"/>
                    <a:pt x="0" y="257"/>
                    <a:pt x="0" y="257"/>
                  </a:cubicBezTo>
                  <a:cubicBezTo>
                    <a:pt x="0" y="257"/>
                    <a:pt x="0" y="257"/>
                    <a:pt x="0" y="257"/>
                  </a:cubicBezTo>
                  <a:cubicBezTo>
                    <a:pt x="0" y="255"/>
                    <a:pt x="0" y="252"/>
                    <a:pt x="0" y="250"/>
                  </a:cubicBezTo>
                  <a:lnTo>
                    <a:pt x="0" y="140"/>
                  </a:lnTo>
                  <a:close/>
                </a:path>
              </a:pathLst>
            </a:custGeom>
            <a:solidFill>
              <a:schemeClr val="accent3">
                <a:lumMod val="75000"/>
              </a:schemeClr>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Freeform 3736"/>
            <p:cNvSpPr>
              <a:spLocks/>
            </p:cNvSpPr>
            <p:nvPr/>
          </p:nvSpPr>
          <p:spPr bwMode="auto">
            <a:xfrm>
              <a:off x="6428745" y="1195294"/>
              <a:ext cx="2381016" cy="1213777"/>
            </a:xfrm>
            <a:custGeom>
              <a:avLst/>
              <a:gdLst>
                <a:gd name="T0" fmla="*/ 0 w 800"/>
                <a:gd name="T1" fmla="*/ 140 h 408"/>
                <a:gd name="T2" fmla="*/ 72 w 800"/>
                <a:gd name="T3" fmla="*/ 68 h 408"/>
                <a:gd name="T4" fmla="*/ 587 w 800"/>
                <a:gd name="T5" fmla="*/ 68 h 408"/>
                <a:gd name="T6" fmla="*/ 587 w 800"/>
                <a:gd name="T7" fmla="*/ 23 h 408"/>
                <a:gd name="T8" fmla="*/ 611 w 800"/>
                <a:gd name="T9" fmla="*/ 12 h 408"/>
                <a:gd name="T10" fmla="*/ 786 w 800"/>
                <a:gd name="T11" fmla="*/ 171 h 408"/>
                <a:gd name="T12" fmla="*/ 786 w 800"/>
                <a:gd name="T13" fmla="*/ 214 h 408"/>
                <a:gd name="T14" fmla="*/ 611 w 800"/>
                <a:gd name="T15" fmla="*/ 373 h 408"/>
                <a:gd name="T16" fmla="*/ 587 w 800"/>
                <a:gd name="T17" fmla="*/ 362 h 408"/>
                <a:gd name="T18" fmla="*/ 587 w 800"/>
                <a:gd name="T19" fmla="*/ 322 h 408"/>
                <a:gd name="T20" fmla="*/ 122 w 800"/>
                <a:gd name="T21" fmla="*/ 322 h 408"/>
                <a:gd name="T22" fmla="*/ 92 w 800"/>
                <a:gd name="T23" fmla="*/ 322 h 408"/>
                <a:gd name="T24" fmla="*/ 0 w 800"/>
                <a:gd name="T25" fmla="*/ 408 h 408"/>
                <a:gd name="T26" fmla="*/ 0 w 800"/>
                <a:gd name="T27" fmla="*/ 257 h 408"/>
                <a:gd name="T28" fmla="*/ 0 w 800"/>
                <a:gd name="T29" fmla="*/ 257 h 408"/>
                <a:gd name="T30" fmla="*/ 0 w 800"/>
                <a:gd name="T31" fmla="*/ 250 h 408"/>
                <a:gd name="T32" fmla="*/ 0 w 800"/>
                <a:gd name="T33" fmla="*/ 14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0" h="408">
                  <a:moveTo>
                    <a:pt x="0" y="140"/>
                  </a:moveTo>
                  <a:cubicBezTo>
                    <a:pt x="0" y="100"/>
                    <a:pt x="32" y="68"/>
                    <a:pt x="72" y="68"/>
                  </a:cubicBezTo>
                  <a:cubicBezTo>
                    <a:pt x="587" y="68"/>
                    <a:pt x="587" y="68"/>
                    <a:pt x="587" y="68"/>
                  </a:cubicBezTo>
                  <a:cubicBezTo>
                    <a:pt x="587" y="23"/>
                    <a:pt x="587" y="23"/>
                    <a:pt x="587" y="23"/>
                  </a:cubicBezTo>
                  <a:cubicBezTo>
                    <a:pt x="587" y="5"/>
                    <a:pt x="598" y="0"/>
                    <a:pt x="611" y="12"/>
                  </a:cubicBezTo>
                  <a:cubicBezTo>
                    <a:pt x="786" y="171"/>
                    <a:pt x="786" y="171"/>
                    <a:pt x="786" y="171"/>
                  </a:cubicBezTo>
                  <a:cubicBezTo>
                    <a:pt x="800" y="183"/>
                    <a:pt x="800" y="202"/>
                    <a:pt x="786" y="214"/>
                  </a:cubicBezTo>
                  <a:cubicBezTo>
                    <a:pt x="611" y="373"/>
                    <a:pt x="611" y="373"/>
                    <a:pt x="611" y="373"/>
                  </a:cubicBezTo>
                  <a:cubicBezTo>
                    <a:pt x="598" y="385"/>
                    <a:pt x="587" y="380"/>
                    <a:pt x="587" y="362"/>
                  </a:cubicBezTo>
                  <a:cubicBezTo>
                    <a:pt x="587" y="322"/>
                    <a:pt x="587" y="322"/>
                    <a:pt x="587" y="322"/>
                  </a:cubicBezTo>
                  <a:cubicBezTo>
                    <a:pt x="122" y="322"/>
                    <a:pt x="122" y="322"/>
                    <a:pt x="122" y="322"/>
                  </a:cubicBezTo>
                  <a:cubicBezTo>
                    <a:pt x="92" y="322"/>
                    <a:pt x="92" y="322"/>
                    <a:pt x="92" y="322"/>
                  </a:cubicBezTo>
                  <a:cubicBezTo>
                    <a:pt x="43" y="322"/>
                    <a:pt x="3" y="360"/>
                    <a:pt x="0" y="408"/>
                  </a:cubicBezTo>
                  <a:cubicBezTo>
                    <a:pt x="0" y="257"/>
                    <a:pt x="0" y="257"/>
                    <a:pt x="0" y="257"/>
                  </a:cubicBezTo>
                  <a:cubicBezTo>
                    <a:pt x="0" y="257"/>
                    <a:pt x="0" y="257"/>
                    <a:pt x="0" y="257"/>
                  </a:cubicBezTo>
                  <a:cubicBezTo>
                    <a:pt x="0" y="254"/>
                    <a:pt x="0" y="252"/>
                    <a:pt x="0" y="250"/>
                  </a:cubicBezTo>
                  <a:lnTo>
                    <a:pt x="0" y="140"/>
                  </a:ln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94" name="TextBox 77"/>
          <p:cNvSpPr txBox="1"/>
          <p:nvPr/>
        </p:nvSpPr>
        <p:spPr>
          <a:xfrm>
            <a:off x="1100783" y="4433820"/>
            <a:ext cx="697627" cy="430374"/>
          </a:xfrm>
          <a:prstGeom prst="rect">
            <a:avLst/>
          </a:prstGeom>
          <a:noFill/>
        </p:spPr>
        <p:txBody>
          <a:bodyPr wrap="none" rtlCol="0">
            <a:spAutoFit/>
          </a:bodyPr>
          <a:lstStyle/>
          <a:p>
            <a:pPr algn="just">
              <a:lnSpc>
                <a:spcPct val="120000"/>
              </a:lnSpc>
            </a:pPr>
            <a:r>
              <a:rPr lang="zh-CN" altLang="zh-CN" sz="2000" dirty="0">
                <a:solidFill>
                  <a:schemeClr val="bg1"/>
                </a:solidFill>
                <a:latin typeface="微软雅黑" panose="020B0503020204020204" pitchFamily="34" charset="-122"/>
                <a:ea typeface="微软雅黑" panose="020B0503020204020204" pitchFamily="34" charset="-122"/>
              </a:rPr>
              <a:t>重点</a:t>
            </a:r>
            <a:endParaRPr lang="en-GB" sz="16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5" name="TextBox 79"/>
          <p:cNvSpPr txBox="1"/>
          <p:nvPr/>
        </p:nvSpPr>
        <p:spPr>
          <a:xfrm>
            <a:off x="884759" y="2212114"/>
            <a:ext cx="1210588" cy="430374"/>
          </a:xfrm>
          <a:prstGeom prst="rect">
            <a:avLst/>
          </a:prstGeom>
          <a:noFill/>
        </p:spPr>
        <p:txBody>
          <a:bodyPr wrap="none" rtlCol="0">
            <a:spAutoFit/>
          </a:bodyPr>
          <a:lstStyle/>
          <a:p>
            <a:pPr algn="just">
              <a:lnSpc>
                <a:spcPct val="120000"/>
              </a:lnSpc>
            </a:pPr>
            <a:r>
              <a:rPr lang="zh-CN" altLang="zh-CN" sz="2000" dirty="0">
                <a:solidFill>
                  <a:schemeClr val="bg1"/>
                </a:solidFill>
                <a:latin typeface="微软雅黑" panose="020B0503020204020204" pitchFamily="34" charset="-122"/>
                <a:ea typeface="微软雅黑" panose="020B0503020204020204" pitchFamily="34" charset="-122"/>
              </a:rPr>
              <a:t>主要讲述</a:t>
            </a:r>
            <a:endParaRPr lang="en-GB" sz="16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96" name="组合 95"/>
          <p:cNvGrpSpPr/>
          <p:nvPr/>
        </p:nvGrpSpPr>
        <p:grpSpPr>
          <a:xfrm>
            <a:off x="2094744" y="2104157"/>
            <a:ext cx="642736" cy="642736"/>
            <a:chOff x="4054018" y="4873168"/>
            <a:chExt cx="642736" cy="642736"/>
          </a:xfrm>
        </p:grpSpPr>
        <p:sp>
          <p:nvSpPr>
            <p:cNvPr id="97" name="Oval 3722"/>
            <p:cNvSpPr>
              <a:spLocks noChangeArrowheads="1"/>
            </p:cNvSpPr>
            <p:nvPr/>
          </p:nvSpPr>
          <p:spPr bwMode="auto">
            <a:xfrm>
              <a:off x="4054018" y="4873168"/>
              <a:ext cx="642736" cy="642736"/>
            </a:xfrm>
            <a:prstGeom prst="ellipse">
              <a:avLst/>
            </a:prstGeom>
            <a:solidFill>
              <a:schemeClr val="bg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98" name="组合 97"/>
            <p:cNvGrpSpPr/>
            <p:nvPr/>
          </p:nvGrpSpPr>
          <p:grpSpPr>
            <a:xfrm>
              <a:off x="4180427" y="4957442"/>
              <a:ext cx="389919" cy="474188"/>
              <a:chOff x="4187345" y="4696860"/>
              <a:chExt cx="389919" cy="474188"/>
            </a:xfrm>
          </p:grpSpPr>
          <p:sp>
            <p:nvSpPr>
              <p:cNvPr id="99" name="Freeform 3774"/>
              <p:cNvSpPr>
                <a:spLocks noEditPoints="1"/>
              </p:cNvSpPr>
              <p:nvPr/>
            </p:nvSpPr>
            <p:spPr bwMode="auto">
              <a:xfrm>
                <a:off x="4252753" y="4696860"/>
                <a:ext cx="217599" cy="221373"/>
              </a:xfrm>
              <a:custGeom>
                <a:avLst/>
                <a:gdLst>
                  <a:gd name="T0" fmla="*/ 137 w 173"/>
                  <a:gd name="T1" fmla="*/ 176 h 176"/>
                  <a:gd name="T2" fmla="*/ 119 w 173"/>
                  <a:gd name="T3" fmla="*/ 131 h 176"/>
                  <a:gd name="T4" fmla="*/ 55 w 173"/>
                  <a:gd name="T5" fmla="*/ 131 h 176"/>
                  <a:gd name="T6" fmla="*/ 36 w 173"/>
                  <a:gd name="T7" fmla="*/ 176 h 176"/>
                  <a:gd name="T8" fmla="*/ 0 w 173"/>
                  <a:gd name="T9" fmla="*/ 176 h 176"/>
                  <a:gd name="T10" fmla="*/ 74 w 173"/>
                  <a:gd name="T11" fmla="*/ 0 h 176"/>
                  <a:gd name="T12" fmla="*/ 100 w 173"/>
                  <a:gd name="T13" fmla="*/ 0 h 176"/>
                  <a:gd name="T14" fmla="*/ 173 w 173"/>
                  <a:gd name="T15" fmla="*/ 176 h 176"/>
                  <a:gd name="T16" fmla="*/ 137 w 173"/>
                  <a:gd name="T17" fmla="*/ 176 h 176"/>
                  <a:gd name="T18" fmla="*/ 85 w 173"/>
                  <a:gd name="T19" fmla="*/ 45 h 176"/>
                  <a:gd name="T20" fmla="*/ 67 w 173"/>
                  <a:gd name="T21" fmla="*/ 100 h 176"/>
                  <a:gd name="T22" fmla="*/ 104 w 173"/>
                  <a:gd name="T23" fmla="*/ 100 h 176"/>
                  <a:gd name="T24" fmla="*/ 85 w 173"/>
                  <a:gd name="T25" fmla="*/ 4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76">
                    <a:moveTo>
                      <a:pt x="137" y="176"/>
                    </a:moveTo>
                    <a:lnTo>
                      <a:pt x="119" y="131"/>
                    </a:lnTo>
                    <a:lnTo>
                      <a:pt x="55" y="131"/>
                    </a:lnTo>
                    <a:lnTo>
                      <a:pt x="36" y="176"/>
                    </a:lnTo>
                    <a:lnTo>
                      <a:pt x="0" y="176"/>
                    </a:lnTo>
                    <a:lnTo>
                      <a:pt x="74" y="0"/>
                    </a:lnTo>
                    <a:lnTo>
                      <a:pt x="100" y="0"/>
                    </a:lnTo>
                    <a:lnTo>
                      <a:pt x="173" y="176"/>
                    </a:lnTo>
                    <a:lnTo>
                      <a:pt x="137" y="176"/>
                    </a:lnTo>
                    <a:close/>
                    <a:moveTo>
                      <a:pt x="85" y="45"/>
                    </a:moveTo>
                    <a:lnTo>
                      <a:pt x="67" y="100"/>
                    </a:lnTo>
                    <a:lnTo>
                      <a:pt x="104" y="100"/>
                    </a:lnTo>
                    <a:lnTo>
                      <a:pt x="85" y="45"/>
                    </a:ln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Freeform 3775"/>
              <p:cNvSpPr>
                <a:spLocks noEditPoints="1"/>
              </p:cNvSpPr>
              <p:nvPr/>
            </p:nvSpPr>
            <p:spPr bwMode="auto">
              <a:xfrm>
                <a:off x="4187345" y="4944645"/>
                <a:ext cx="143390" cy="222631"/>
              </a:xfrm>
              <a:custGeom>
                <a:avLst/>
                <a:gdLst>
                  <a:gd name="T0" fmla="*/ 20 w 48"/>
                  <a:gd name="T1" fmla="*/ 75 h 75"/>
                  <a:gd name="T2" fmla="*/ 0 w 48"/>
                  <a:gd name="T3" fmla="*/ 75 h 75"/>
                  <a:gd name="T4" fmla="*/ 0 w 48"/>
                  <a:gd name="T5" fmla="*/ 0 h 75"/>
                  <a:gd name="T6" fmla="*/ 15 w 48"/>
                  <a:gd name="T7" fmla="*/ 0 h 75"/>
                  <a:gd name="T8" fmla="*/ 35 w 48"/>
                  <a:gd name="T9" fmla="*/ 4 h 75"/>
                  <a:gd name="T10" fmla="*/ 44 w 48"/>
                  <a:gd name="T11" fmla="*/ 20 h 75"/>
                  <a:gd name="T12" fmla="*/ 36 w 48"/>
                  <a:gd name="T13" fmla="*/ 34 h 75"/>
                  <a:gd name="T14" fmla="*/ 48 w 48"/>
                  <a:gd name="T15" fmla="*/ 53 h 75"/>
                  <a:gd name="T16" fmla="*/ 20 w 48"/>
                  <a:gd name="T17" fmla="*/ 75 h 75"/>
                  <a:gd name="T18" fmla="*/ 19 w 48"/>
                  <a:gd name="T19" fmla="*/ 14 h 75"/>
                  <a:gd name="T20" fmla="*/ 14 w 48"/>
                  <a:gd name="T21" fmla="*/ 14 h 75"/>
                  <a:gd name="T22" fmla="*/ 14 w 48"/>
                  <a:gd name="T23" fmla="*/ 29 h 75"/>
                  <a:gd name="T24" fmla="*/ 18 w 48"/>
                  <a:gd name="T25" fmla="*/ 29 h 75"/>
                  <a:gd name="T26" fmla="*/ 30 w 48"/>
                  <a:gd name="T27" fmla="*/ 21 h 75"/>
                  <a:gd name="T28" fmla="*/ 19 w 48"/>
                  <a:gd name="T29" fmla="*/ 14 h 75"/>
                  <a:gd name="T30" fmla="*/ 20 w 48"/>
                  <a:gd name="T31" fmla="*/ 43 h 75"/>
                  <a:gd name="T32" fmla="*/ 14 w 48"/>
                  <a:gd name="T33" fmla="*/ 43 h 75"/>
                  <a:gd name="T34" fmla="*/ 14 w 48"/>
                  <a:gd name="T35" fmla="*/ 62 h 75"/>
                  <a:gd name="T36" fmla="*/ 21 w 48"/>
                  <a:gd name="T37" fmla="*/ 62 h 75"/>
                  <a:gd name="T38" fmla="*/ 34 w 48"/>
                  <a:gd name="T39" fmla="*/ 52 h 75"/>
                  <a:gd name="T40" fmla="*/ 20 w 48"/>
                  <a:gd name="T41" fmla="*/ 4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75">
                    <a:moveTo>
                      <a:pt x="20" y="75"/>
                    </a:moveTo>
                    <a:cubicBezTo>
                      <a:pt x="0" y="75"/>
                      <a:pt x="0" y="75"/>
                      <a:pt x="0" y="75"/>
                    </a:cubicBezTo>
                    <a:cubicBezTo>
                      <a:pt x="0" y="0"/>
                      <a:pt x="0" y="0"/>
                      <a:pt x="0" y="0"/>
                    </a:cubicBezTo>
                    <a:cubicBezTo>
                      <a:pt x="15" y="0"/>
                      <a:pt x="15" y="0"/>
                      <a:pt x="15" y="0"/>
                    </a:cubicBezTo>
                    <a:cubicBezTo>
                      <a:pt x="26" y="0"/>
                      <a:pt x="31" y="1"/>
                      <a:pt x="35" y="4"/>
                    </a:cubicBezTo>
                    <a:cubicBezTo>
                      <a:pt x="41" y="7"/>
                      <a:pt x="44" y="13"/>
                      <a:pt x="44" y="20"/>
                    </a:cubicBezTo>
                    <a:cubicBezTo>
                      <a:pt x="44" y="27"/>
                      <a:pt x="42" y="31"/>
                      <a:pt x="36" y="34"/>
                    </a:cubicBezTo>
                    <a:cubicBezTo>
                      <a:pt x="45" y="38"/>
                      <a:pt x="48" y="44"/>
                      <a:pt x="48" y="53"/>
                    </a:cubicBezTo>
                    <a:cubicBezTo>
                      <a:pt x="48" y="66"/>
                      <a:pt x="39" y="75"/>
                      <a:pt x="20" y="75"/>
                    </a:cubicBezTo>
                    <a:close/>
                    <a:moveTo>
                      <a:pt x="19" y="14"/>
                    </a:moveTo>
                    <a:cubicBezTo>
                      <a:pt x="14" y="14"/>
                      <a:pt x="14" y="14"/>
                      <a:pt x="14" y="14"/>
                    </a:cubicBezTo>
                    <a:cubicBezTo>
                      <a:pt x="14" y="29"/>
                      <a:pt x="14" y="29"/>
                      <a:pt x="14" y="29"/>
                    </a:cubicBezTo>
                    <a:cubicBezTo>
                      <a:pt x="18" y="29"/>
                      <a:pt x="18" y="29"/>
                      <a:pt x="18" y="29"/>
                    </a:cubicBezTo>
                    <a:cubicBezTo>
                      <a:pt x="27" y="29"/>
                      <a:pt x="30" y="27"/>
                      <a:pt x="30" y="21"/>
                    </a:cubicBezTo>
                    <a:cubicBezTo>
                      <a:pt x="30" y="16"/>
                      <a:pt x="27" y="14"/>
                      <a:pt x="19" y="14"/>
                    </a:cubicBezTo>
                    <a:close/>
                    <a:moveTo>
                      <a:pt x="20" y="43"/>
                    </a:moveTo>
                    <a:cubicBezTo>
                      <a:pt x="14" y="43"/>
                      <a:pt x="14" y="43"/>
                      <a:pt x="14" y="43"/>
                    </a:cubicBezTo>
                    <a:cubicBezTo>
                      <a:pt x="14" y="62"/>
                      <a:pt x="14" y="62"/>
                      <a:pt x="14" y="62"/>
                    </a:cubicBezTo>
                    <a:cubicBezTo>
                      <a:pt x="21" y="62"/>
                      <a:pt x="21" y="62"/>
                      <a:pt x="21" y="62"/>
                    </a:cubicBezTo>
                    <a:cubicBezTo>
                      <a:pt x="30" y="62"/>
                      <a:pt x="34" y="59"/>
                      <a:pt x="34" y="52"/>
                    </a:cubicBezTo>
                    <a:cubicBezTo>
                      <a:pt x="34" y="46"/>
                      <a:pt x="30" y="43"/>
                      <a:pt x="20" y="43"/>
                    </a:cubicBez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Freeform 3776"/>
              <p:cNvSpPr>
                <a:spLocks/>
              </p:cNvSpPr>
              <p:nvPr/>
            </p:nvSpPr>
            <p:spPr bwMode="auto">
              <a:xfrm>
                <a:off x="4357148" y="4940871"/>
                <a:ext cx="220116" cy="230177"/>
              </a:xfrm>
              <a:custGeom>
                <a:avLst/>
                <a:gdLst>
                  <a:gd name="T0" fmla="*/ 39 w 74"/>
                  <a:gd name="T1" fmla="*/ 77 h 77"/>
                  <a:gd name="T2" fmla="*/ 0 w 74"/>
                  <a:gd name="T3" fmla="*/ 38 h 77"/>
                  <a:gd name="T4" fmla="*/ 39 w 74"/>
                  <a:gd name="T5" fmla="*/ 0 h 77"/>
                  <a:gd name="T6" fmla="*/ 74 w 74"/>
                  <a:gd name="T7" fmla="*/ 23 h 77"/>
                  <a:gd name="T8" fmla="*/ 58 w 74"/>
                  <a:gd name="T9" fmla="*/ 23 h 77"/>
                  <a:gd name="T10" fmla="*/ 39 w 74"/>
                  <a:gd name="T11" fmla="*/ 13 h 77"/>
                  <a:gd name="T12" fmla="*/ 14 w 74"/>
                  <a:gd name="T13" fmla="*/ 38 h 77"/>
                  <a:gd name="T14" fmla="*/ 39 w 74"/>
                  <a:gd name="T15" fmla="*/ 64 h 77"/>
                  <a:gd name="T16" fmla="*/ 58 w 74"/>
                  <a:gd name="T17" fmla="*/ 55 h 77"/>
                  <a:gd name="T18" fmla="*/ 74 w 74"/>
                  <a:gd name="T19" fmla="*/ 55 h 77"/>
                  <a:gd name="T20" fmla="*/ 39 w 74"/>
                  <a:gd name="T2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77">
                    <a:moveTo>
                      <a:pt x="39" y="77"/>
                    </a:moveTo>
                    <a:cubicBezTo>
                      <a:pt x="18" y="77"/>
                      <a:pt x="0" y="60"/>
                      <a:pt x="0" y="38"/>
                    </a:cubicBezTo>
                    <a:cubicBezTo>
                      <a:pt x="0" y="17"/>
                      <a:pt x="17" y="0"/>
                      <a:pt x="39" y="0"/>
                    </a:cubicBezTo>
                    <a:cubicBezTo>
                      <a:pt x="54" y="0"/>
                      <a:pt x="67" y="8"/>
                      <a:pt x="74" y="23"/>
                    </a:cubicBezTo>
                    <a:cubicBezTo>
                      <a:pt x="58" y="23"/>
                      <a:pt x="58" y="23"/>
                      <a:pt x="58" y="23"/>
                    </a:cubicBezTo>
                    <a:cubicBezTo>
                      <a:pt x="53" y="16"/>
                      <a:pt x="48" y="13"/>
                      <a:pt x="39" y="13"/>
                    </a:cubicBezTo>
                    <a:cubicBezTo>
                      <a:pt x="25" y="13"/>
                      <a:pt x="14" y="24"/>
                      <a:pt x="14" y="38"/>
                    </a:cubicBezTo>
                    <a:cubicBezTo>
                      <a:pt x="14" y="52"/>
                      <a:pt x="25" y="64"/>
                      <a:pt x="39" y="64"/>
                    </a:cubicBezTo>
                    <a:cubicBezTo>
                      <a:pt x="46" y="64"/>
                      <a:pt x="52" y="61"/>
                      <a:pt x="58" y="55"/>
                    </a:cubicBezTo>
                    <a:cubicBezTo>
                      <a:pt x="74" y="55"/>
                      <a:pt x="74" y="55"/>
                      <a:pt x="74" y="55"/>
                    </a:cubicBezTo>
                    <a:cubicBezTo>
                      <a:pt x="68" y="69"/>
                      <a:pt x="55" y="77"/>
                      <a:pt x="39" y="77"/>
                    </a:cubicBez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102" name="组合 101"/>
          <p:cNvGrpSpPr/>
          <p:nvPr/>
        </p:nvGrpSpPr>
        <p:grpSpPr>
          <a:xfrm>
            <a:off x="2036887" y="4235750"/>
            <a:ext cx="758455" cy="755938"/>
            <a:chOff x="3631397" y="3674484"/>
            <a:chExt cx="758455" cy="755938"/>
          </a:xfrm>
        </p:grpSpPr>
        <p:sp>
          <p:nvSpPr>
            <p:cNvPr id="103" name="Oval 3731"/>
            <p:cNvSpPr>
              <a:spLocks noChangeArrowheads="1"/>
            </p:cNvSpPr>
            <p:nvPr/>
          </p:nvSpPr>
          <p:spPr bwMode="auto">
            <a:xfrm>
              <a:off x="3631397" y="3674484"/>
              <a:ext cx="758455" cy="755938"/>
            </a:xfrm>
            <a:prstGeom prst="ellipse">
              <a:avLst/>
            </a:prstGeom>
            <a:solidFill>
              <a:schemeClr val="bg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4" name="组合 103"/>
            <p:cNvGrpSpPr/>
            <p:nvPr/>
          </p:nvGrpSpPr>
          <p:grpSpPr>
            <a:xfrm>
              <a:off x="3690514" y="3895228"/>
              <a:ext cx="640221" cy="314450"/>
              <a:chOff x="3675420" y="3667978"/>
              <a:chExt cx="640221" cy="314450"/>
            </a:xfrm>
          </p:grpSpPr>
          <p:sp>
            <p:nvSpPr>
              <p:cNvPr id="105" name="Freeform 3786"/>
              <p:cNvSpPr>
                <a:spLocks/>
              </p:cNvSpPr>
              <p:nvPr/>
            </p:nvSpPr>
            <p:spPr bwMode="auto">
              <a:xfrm>
                <a:off x="3806231" y="3818914"/>
                <a:ext cx="381114" cy="163514"/>
              </a:xfrm>
              <a:custGeom>
                <a:avLst/>
                <a:gdLst>
                  <a:gd name="T0" fmla="*/ 63 w 128"/>
                  <a:gd name="T1" fmla="*/ 0 h 55"/>
                  <a:gd name="T2" fmla="*/ 0 w 128"/>
                  <a:gd name="T3" fmla="*/ 9 h 55"/>
                  <a:gd name="T4" fmla="*/ 0 w 128"/>
                  <a:gd name="T5" fmla="*/ 55 h 55"/>
                  <a:gd name="T6" fmla="*/ 64 w 128"/>
                  <a:gd name="T7" fmla="*/ 47 h 55"/>
                  <a:gd name="T8" fmla="*/ 64 w 128"/>
                  <a:gd name="T9" fmla="*/ 47 h 55"/>
                  <a:gd name="T10" fmla="*/ 117 w 128"/>
                  <a:gd name="T11" fmla="*/ 53 h 55"/>
                  <a:gd name="T12" fmla="*/ 128 w 128"/>
                  <a:gd name="T13" fmla="*/ 55 h 55"/>
                  <a:gd name="T14" fmla="*/ 128 w 128"/>
                  <a:gd name="T15" fmla="*/ 55 h 55"/>
                  <a:gd name="T16" fmla="*/ 128 w 128"/>
                  <a:gd name="T17" fmla="*/ 9 h 55"/>
                  <a:gd name="T18" fmla="*/ 128 w 128"/>
                  <a:gd name="T19" fmla="*/ 9 h 55"/>
                  <a:gd name="T20" fmla="*/ 121 w 128"/>
                  <a:gd name="T21" fmla="*/ 7 h 55"/>
                  <a:gd name="T22" fmla="*/ 63 w 128"/>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55">
                    <a:moveTo>
                      <a:pt x="63" y="0"/>
                    </a:moveTo>
                    <a:cubicBezTo>
                      <a:pt x="22" y="0"/>
                      <a:pt x="0" y="9"/>
                      <a:pt x="0" y="9"/>
                    </a:cubicBezTo>
                    <a:cubicBezTo>
                      <a:pt x="0" y="55"/>
                      <a:pt x="0" y="55"/>
                      <a:pt x="0" y="55"/>
                    </a:cubicBezTo>
                    <a:cubicBezTo>
                      <a:pt x="0" y="55"/>
                      <a:pt x="31" y="47"/>
                      <a:pt x="64" y="47"/>
                    </a:cubicBezTo>
                    <a:cubicBezTo>
                      <a:pt x="64" y="47"/>
                      <a:pt x="64" y="47"/>
                      <a:pt x="64" y="47"/>
                    </a:cubicBezTo>
                    <a:cubicBezTo>
                      <a:pt x="85" y="47"/>
                      <a:pt x="105" y="50"/>
                      <a:pt x="117" y="53"/>
                    </a:cubicBezTo>
                    <a:cubicBezTo>
                      <a:pt x="124" y="54"/>
                      <a:pt x="128" y="55"/>
                      <a:pt x="128" y="55"/>
                    </a:cubicBezTo>
                    <a:cubicBezTo>
                      <a:pt x="128" y="55"/>
                      <a:pt x="128" y="55"/>
                      <a:pt x="128" y="55"/>
                    </a:cubicBezTo>
                    <a:cubicBezTo>
                      <a:pt x="128" y="9"/>
                      <a:pt x="128" y="9"/>
                      <a:pt x="128" y="9"/>
                    </a:cubicBezTo>
                    <a:cubicBezTo>
                      <a:pt x="128" y="9"/>
                      <a:pt x="128" y="9"/>
                      <a:pt x="128" y="9"/>
                    </a:cubicBezTo>
                    <a:cubicBezTo>
                      <a:pt x="128" y="9"/>
                      <a:pt x="125" y="8"/>
                      <a:pt x="121" y="7"/>
                    </a:cubicBezTo>
                    <a:cubicBezTo>
                      <a:pt x="111" y="4"/>
                      <a:pt x="91" y="0"/>
                      <a:pt x="63" y="0"/>
                    </a:cubicBezTo>
                    <a:close/>
                  </a:path>
                </a:pathLst>
              </a:custGeom>
              <a:solidFill>
                <a:schemeClr val="accent2"/>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Freeform 3787"/>
              <p:cNvSpPr>
                <a:spLocks/>
              </p:cNvSpPr>
              <p:nvPr/>
            </p:nvSpPr>
            <p:spPr bwMode="auto">
              <a:xfrm>
                <a:off x="3675420" y="3667978"/>
                <a:ext cx="640221" cy="303130"/>
              </a:xfrm>
              <a:custGeom>
                <a:avLst/>
                <a:gdLst>
                  <a:gd name="T0" fmla="*/ 193 w 215"/>
                  <a:gd name="T1" fmla="*/ 84 h 102"/>
                  <a:gd name="T2" fmla="*/ 192 w 215"/>
                  <a:gd name="T3" fmla="*/ 81 h 102"/>
                  <a:gd name="T4" fmla="*/ 192 w 215"/>
                  <a:gd name="T5" fmla="*/ 78 h 102"/>
                  <a:gd name="T6" fmla="*/ 193 w 215"/>
                  <a:gd name="T7" fmla="*/ 75 h 102"/>
                  <a:gd name="T8" fmla="*/ 191 w 215"/>
                  <a:gd name="T9" fmla="*/ 72 h 102"/>
                  <a:gd name="T10" fmla="*/ 191 w 215"/>
                  <a:gd name="T11" fmla="*/ 58 h 102"/>
                  <a:gd name="T12" fmla="*/ 215 w 215"/>
                  <a:gd name="T13" fmla="*/ 48 h 102"/>
                  <a:gd name="T14" fmla="*/ 191 w 215"/>
                  <a:gd name="T15" fmla="*/ 37 h 102"/>
                  <a:gd name="T16" fmla="*/ 190 w 215"/>
                  <a:gd name="T17" fmla="*/ 36 h 102"/>
                  <a:gd name="T18" fmla="*/ 189 w 215"/>
                  <a:gd name="T19" fmla="*/ 36 h 102"/>
                  <a:gd name="T20" fmla="*/ 108 w 215"/>
                  <a:gd name="T21" fmla="*/ 0 h 102"/>
                  <a:gd name="T22" fmla="*/ 0 w 215"/>
                  <a:gd name="T23" fmla="*/ 48 h 102"/>
                  <a:gd name="T24" fmla="*/ 37 w 215"/>
                  <a:gd name="T25" fmla="*/ 64 h 102"/>
                  <a:gd name="T26" fmla="*/ 37 w 215"/>
                  <a:gd name="T27" fmla="*/ 58 h 102"/>
                  <a:gd name="T28" fmla="*/ 107 w 215"/>
                  <a:gd name="T29" fmla="*/ 48 h 102"/>
                  <a:gd name="T30" fmla="*/ 171 w 215"/>
                  <a:gd name="T31" fmla="*/ 56 h 102"/>
                  <a:gd name="T32" fmla="*/ 179 w 215"/>
                  <a:gd name="T33" fmla="*/ 58 h 102"/>
                  <a:gd name="T34" fmla="*/ 179 w 215"/>
                  <a:gd name="T35" fmla="*/ 58 h 102"/>
                  <a:gd name="T36" fmla="*/ 179 w 215"/>
                  <a:gd name="T37" fmla="*/ 64 h 102"/>
                  <a:gd name="T38" fmla="*/ 189 w 215"/>
                  <a:gd name="T39" fmla="*/ 59 h 102"/>
                  <a:gd name="T40" fmla="*/ 189 w 215"/>
                  <a:gd name="T41" fmla="*/ 72 h 102"/>
                  <a:gd name="T42" fmla="*/ 187 w 215"/>
                  <a:gd name="T43" fmla="*/ 75 h 102"/>
                  <a:gd name="T44" fmla="*/ 188 w 215"/>
                  <a:gd name="T45" fmla="*/ 78 h 102"/>
                  <a:gd name="T46" fmla="*/ 188 w 215"/>
                  <a:gd name="T47" fmla="*/ 81 h 102"/>
                  <a:gd name="T48" fmla="*/ 187 w 215"/>
                  <a:gd name="T49" fmla="*/ 84 h 102"/>
                  <a:gd name="T50" fmla="*/ 184 w 215"/>
                  <a:gd name="T51" fmla="*/ 97 h 102"/>
                  <a:gd name="T52" fmla="*/ 190 w 215"/>
                  <a:gd name="T53" fmla="*/ 102 h 102"/>
                  <a:gd name="T54" fmla="*/ 190 w 215"/>
                  <a:gd name="T55" fmla="*/ 102 h 102"/>
                  <a:gd name="T56" fmla="*/ 190 w 215"/>
                  <a:gd name="T57" fmla="*/ 102 h 102"/>
                  <a:gd name="T58" fmla="*/ 196 w 215"/>
                  <a:gd name="T59" fmla="*/ 97 h 102"/>
                  <a:gd name="T60" fmla="*/ 193 w 215"/>
                  <a:gd name="T61" fmla="*/ 8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5" h="102">
                    <a:moveTo>
                      <a:pt x="193" y="84"/>
                    </a:moveTo>
                    <a:cubicBezTo>
                      <a:pt x="193" y="83"/>
                      <a:pt x="193" y="82"/>
                      <a:pt x="192" y="81"/>
                    </a:cubicBezTo>
                    <a:cubicBezTo>
                      <a:pt x="192" y="78"/>
                      <a:pt x="192" y="78"/>
                      <a:pt x="192" y="78"/>
                    </a:cubicBezTo>
                    <a:cubicBezTo>
                      <a:pt x="193" y="78"/>
                      <a:pt x="193" y="76"/>
                      <a:pt x="193" y="75"/>
                    </a:cubicBezTo>
                    <a:cubicBezTo>
                      <a:pt x="193" y="74"/>
                      <a:pt x="192" y="72"/>
                      <a:pt x="191" y="72"/>
                    </a:cubicBezTo>
                    <a:cubicBezTo>
                      <a:pt x="191" y="58"/>
                      <a:pt x="191" y="58"/>
                      <a:pt x="191" y="58"/>
                    </a:cubicBezTo>
                    <a:cubicBezTo>
                      <a:pt x="215" y="48"/>
                      <a:pt x="215" y="48"/>
                      <a:pt x="215" y="48"/>
                    </a:cubicBezTo>
                    <a:cubicBezTo>
                      <a:pt x="191" y="37"/>
                      <a:pt x="191" y="37"/>
                      <a:pt x="191" y="37"/>
                    </a:cubicBezTo>
                    <a:cubicBezTo>
                      <a:pt x="191" y="36"/>
                      <a:pt x="190" y="36"/>
                      <a:pt x="190" y="36"/>
                    </a:cubicBezTo>
                    <a:cubicBezTo>
                      <a:pt x="190" y="36"/>
                      <a:pt x="190" y="36"/>
                      <a:pt x="189" y="36"/>
                    </a:cubicBezTo>
                    <a:cubicBezTo>
                      <a:pt x="108" y="0"/>
                      <a:pt x="108" y="0"/>
                      <a:pt x="108" y="0"/>
                    </a:cubicBezTo>
                    <a:cubicBezTo>
                      <a:pt x="0" y="48"/>
                      <a:pt x="0" y="48"/>
                      <a:pt x="0" y="48"/>
                    </a:cubicBezTo>
                    <a:cubicBezTo>
                      <a:pt x="37" y="64"/>
                      <a:pt x="37" y="64"/>
                      <a:pt x="37" y="64"/>
                    </a:cubicBezTo>
                    <a:cubicBezTo>
                      <a:pt x="37" y="58"/>
                      <a:pt x="37" y="58"/>
                      <a:pt x="37" y="58"/>
                    </a:cubicBezTo>
                    <a:cubicBezTo>
                      <a:pt x="37" y="58"/>
                      <a:pt x="62" y="48"/>
                      <a:pt x="107" y="48"/>
                    </a:cubicBezTo>
                    <a:cubicBezTo>
                      <a:pt x="138" y="48"/>
                      <a:pt x="160" y="53"/>
                      <a:pt x="171" y="56"/>
                    </a:cubicBezTo>
                    <a:cubicBezTo>
                      <a:pt x="176" y="57"/>
                      <a:pt x="179" y="58"/>
                      <a:pt x="179" y="58"/>
                    </a:cubicBezTo>
                    <a:cubicBezTo>
                      <a:pt x="179" y="58"/>
                      <a:pt x="179" y="58"/>
                      <a:pt x="179" y="58"/>
                    </a:cubicBezTo>
                    <a:cubicBezTo>
                      <a:pt x="179" y="64"/>
                      <a:pt x="179" y="64"/>
                      <a:pt x="179" y="64"/>
                    </a:cubicBezTo>
                    <a:cubicBezTo>
                      <a:pt x="189" y="59"/>
                      <a:pt x="189" y="59"/>
                      <a:pt x="189" y="59"/>
                    </a:cubicBezTo>
                    <a:cubicBezTo>
                      <a:pt x="189" y="72"/>
                      <a:pt x="189" y="72"/>
                      <a:pt x="189" y="72"/>
                    </a:cubicBezTo>
                    <a:cubicBezTo>
                      <a:pt x="188" y="72"/>
                      <a:pt x="187" y="74"/>
                      <a:pt x="187" y="75"/>
                    </a:cubicBezTo>
                    <a:cubicBezTo>
                      <a:pt x="187" y="76"/>
                      <a:pt x="187" y="78"/>
                      <a:pt x="188" y="78"/>
                    </a:cubicBezTo>
                    <a:cubicBezTo>
                      <a:pt x="188" y="81"/>
                      <a:pt x="188" y="81"/>
                      <a:pt x="188" y="81"/>
                    </a:cubicBezTo>
                    <a:cubicBezTo>
                      <a:pt x="187" y="82"/>
                      <a:pt x="187" y="83"/>
                      <a:pt x="187" y="84"/>
                    </a:cubicBezTo>
                    <a:cubicBezTo>
                      <a:pt x="186" y="93"/>
                      <a:pt x="185" y="96"/>
                      <a:pt x="184" y="97"/>
                    </a:cubicBezTo>
                    <a:cubicBezTo>
                      <a:pt x="184" y="99"/>
                      <a:pt x="186" y="102"/>
                      <a:pt x="190" y="102"/>
                    </a:cubicBezTo>
                    <a:cubicBezTo>
                      <a:pt x="190" y="102"/>
                      <a:pt x="190" y="102"/>
                      <a:pt x="190" y="102"/>
                    </a:cubicBezTo>
                    <a:cubicBezTo>
                      <a:pt x="190" y="102"/>
                      <a:pt x="190" y="102"/>
                      <a:pt x="190" y="102"/>
                    </a:cubicBezTo>
                    <a:cubicBezTo>
                      <a:pt x="194" y="102"/>
                      <a:pt x="196" y="99"/>
                      <a:pt x="196" y="97"/>
                    </a:cubicBezTo>
                    <a:cubicBezTo>
                      <a:pt x="194" y="96"/>
                      <a:pt x="194" y="93"/>
                      <a:pt x="193" y="84"/>
                    </a:cubicBezTo>
                    <a:close/>
                  </a:path>
                </a:pathLst>
              </a:custGeom>
              <a:solidFill>
                <a:schemeClr val="accent2"/>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grpSp>
    </p:spTree>
    <p:custDataLst>
      <p:tags r:id="rId1"/>
    </p:custDataLst>
    <p:extLst>
      <p:ext uri="{BB962C8B-B14F-4D97-AF65-F5344CB8AC3E}">
        <p14:creationId xmlns:p14="http://schemas.microsoft.com/office/powerpoint/2010/main" val="1251751966"/>
      </p:ext>
    </p:extLst>
  </p:cSld>
  <p:clrMapOvr>
    <a:masterClrMapping/>
  </p:clrMapOvr>
  <mc:AlternateContent xmlns:mc="http://schemas.openxmlformats.org/markup-compatibility/2006">
    <mc:Choice xmlns:p14="http://schemas.microsoft.com/office/powerpoint/2010/main" Requires="p14">
      <p:transition spd="slow" p14:dur="1600" advTm="49786">
        <p14:conveyor dir="l"/>
      </p:transition>
    </mc:Choice>
    <mc:Fallback>
      <p:transition spd="slow" advTm="4978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86"/>
                                        </p:tgtEl>
                                        <p:attrNameLst>
                                          <p:attrName>style.visibility</p:attrName>
                                        </p:attrNameLst>
                                      </p:cBhvr>
                                      <p:to>
                                        <p:strVal val="visible"/>
                                      </p:to>
                                    </p:set>
                                    <p:animEffect transition="in" filter="fade">
                                      <p:cBhvr>
                                        <p:cTn id="19" dur="500"/>
                                        <p:tgtEl>
                                          <p:spTgt spid="86"/>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fade">
                                      <p:cBhvr>
                                        <p:cTn id="23" dur="500"/>
                                        <p:tgtEl>
                                          <p:spTgt spid="8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fade">
                                      <p:cBhvr>
                                        <p:cTn id="26" dur="500"/>
                                        <p:tgtEl>
                                          <p:spTgt spid="84"/>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fade">
                                      <p:cBhvr>
                                        <p:cTn id="30" dur="500"/>
                                        <p:tgtEl>
                                          <p:spTgt spid="8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5"/>
                                        </p:tgtEl>
                                        <p:attrNameLst>
                                          <p:attrName>style.visibility</p:attrName>
                                        </p:attrNameLst>
                                      </p:cBhvr>
                                      <p:to>
                                        <p:strVal val="visible"/>
                                      </p:to>
                                    </p:set>
                                    <p:animEffect transition="in" filter="fade">
                                      <p:cBhvr>
                                        <p:cTn id="35"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p:bldP spid="83" grpId="0" animBg="1"/>
      <p:bldP spid="84" grpId="0"/>
      <p:bldP spid="85" grpId="0" animBg="1"/>
      <p:bldP spid="86" grpId="0" animBg="1"/>
      <p:bldP spid="8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828975" y="353317"/>
            <a:ext cx="7142851" cy="576953"/>
          </a:xfrm>
          <a:prstGeom prst="rect">
            <a:avLst/>
          </a:prstGeom>
        </p:spPr>
        <p:txBody>
          <a:bodyPr wrap="square" lIns="0" tIns="0" rIns="0" bIns="0">
            <a:spAutoFit/>
          </a:bodyPr>
          <a:lstStyle/>
          <a:p>
            <a:pPr algn="ctr">
              <a:lnSpc>
                <a:spcPct val="130000"/>
              </a:lnSpc>
            </a:pPr>
            <a:r>
              <a:rPr lang="zh-CN" altLang="en-US" sz="3200" b="1" dirty="0" smtClean="0">
                <a:solidFill>
                  <a:srgbClr val="005081"/>
                </a:solidFill>
                <a:latin typeface="Arial" panose="020B0604020202020204" pitchFamily="34" charset="0"/>
                <a:ea typeface="微软雅黑" panose="020B0503020204020204" pitchFamily="34" charset="-122"/>
              </a:rPr>
              <a:t>第</a:t>
            </a:r>
            <a:r>
              <a:rPr lang="zh-CN" altLang="en-US" sz="3200" b="1" dirty="0">
                <a:solidFill>
                  <a:srgbClr val="005081"/>
                </a:solidFill>
                <a:latin typeface="Arial" panose="020B0604020202020204" pitchFamily="34" charset="0"/>
                <a:ea typeface="微软雅黑" panose="020B0503020204020204" pitchFamily="34" charset="-122"/>
              </a:rPr>
              <a:t>三</a:t>
            </a:r>
            <a:r>
              <a:rPr lang="zh-CN" altLang="en-US" sz="3200" b="1" dirty="0" smtClean="0">
                <a:solidFill>
                  <a:srgbClr val="005081"/>
                </a:solidFill>
                <a:latin typeface="Arial" panose="020B0604020202020204" pitchFamily="34" charset="0"/>
                <a:ea typeface="微软雅黑" panose="020B0503020204020204" pitchFamily="34" charset="-122"/>
              </a:rPr>
              <a:t>章 </a:t>
            </a:r>
            <a:r>
              <a:rPr lang="zh-CN" altLang="zh-CN" sz="3200" b="1" dirty="0" smtClean="0">
                <a:solidFill>
                  <a:srgbClr val="005081"/>
                </a:solidFill>
                <a:latin typeface="Arial" panose="020B0604020202020204" pitchFamily="34" charset="0"/>
                <a:ea typeface="微软雅黑" panose="020B0503020204020204" pitchFamily="34" charset="-122"/>
              </a:rPr>
              <a:t>过程控制</a:t>
            </a:r>
            <a:r>
              <a:rPr lang="zh-CN" altLang="zh-CN" sz="3200" b="1" dirty="0">
                <a:solidFill>
                  <a:srgbClr val="005081"/>
                </a:solidFill>
                <a:latin typeface="Arial" panose="020B0604020202020204" pitchFamily="34" charset="0"/>
                <a:ea typeface="微软雅黑" panose="020B0503020204020204" pitchFamily="34" charset="-122"/>
              </a:rPr>
              <a:t>仪表</a:t>
            </a:r>
            <a:endParaRPr lang="zh-CN" altLang="en-US" sz="3200" b="1" dirty="0">
              <a:solidFill>
                <a:srgbClr val="00508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6"/>
          <p:cNvSpPr>
            <a:spLocks noChangeArrowheads="1"/>
          </p:cNvSpPr>
          <p:nvPr/>
        </p:nvSpPr>
        <p:spPr bwMode="auto">
          <a:xfrm>
            <a:off x="-257" y="0"/>
            <a:ext cx="1787819" cy="503513"/>
          </a:xfrm>
          <a:prstGeom prst="rect">
            <a:avLst/>
          </a:prstGeom>
          <a:solidFill>
            <a:schemeClr val="accent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800">
              <a:solidFill>
                <a:srgbClr val="FFFFFF"/>
              </a:solidFill>
            </a:endParaRPr>
          </a:p>
        </p:txBody>
      </p:sp>
      <p:sp>
        <p:nvSpPr>
          <p:cNvPr id="24" name="TextBox 32"/>
          <p:cNvSpPr txBox="1"/>
          <p:nvPr/>
        </p:nvSpPr>
        <p:spPr>
          <a:xfrm>
            <a:off x="478235" y="8399"/>
            <a:ext cx="1309327" cy="400110"/>
          </a:xfrm>
          <a:prstGeom prst="rect">
            <a:avLst/>
          </a:prstGeom>
          <a:noFill/>
        </p:spPr>
        <p:txBody>
          <a:bodyPr wrap="square" rtlCol="0">
            <a:spAutoFit/>
          </a:bodyPr>
          <a:lstStyle/>
          <a:p>
            <a:r>
              <a:rPr lang="zh-CN" altLang="en-US" sz="2000" b="1" dirty="0" smtClean="0">
                <a:solidFill>
                  <a:schemeClr val="bg1"/>
                </a:solidFill>
                <a:latin typeface="方正姚体" panose="02010601030101010101" pitchFamily="2" charset="-122"/>
                <a:ea typeface="方正姚体" panose="02010601030101010101" pitchFamily="2" charset="-122"/>
              </a:rPr>
              <a:t>课程内容</a:t>
            </a:r>
            <a:endParaRPr lang="zh-CN" altLang="en-US" sz="2000" b="1" dirty="0">
              <a:solidFill>
                <a:schemeClr val="bg1"/>
              </a:solidFill>
              <a:latin typeface="方正姚体" panose="02010601030101010101" pitchFamily="2" charset="-122"/>
              <a:ea typeface="方正姚体" panose="02010601030101010101" pitchFamily="2" charset="-122"/>
              <a:cs typeface="Arial" panose="020B0604020202020204" pitchFamily="34" charset="0"/>
            </a:endParaRPr>
          </a:p>
        </p:txBody>
      </p:sp>
      <p:sp>
        <p:nvSpPr>
          <p:cNvPr id="25" name="TextBox 32"/>
          <p:cNvSpPr txBox="1"/>
          <p:nvPr/>
        </p:nvSpPr>
        <p:spPr>
          <a:xfrm>
            <a:off x="86231" y="0"/>
            <a:ext cx="1197275" cy="461665"/>
          </a:xfrm>
          <a:prstGeom prst="rect">
            <a:avLst/>
          </a:prstGeom>
          <a:noFill/>
        </p:spPr>
        <p:txBody>
          <a:bodyPr wrap="square" rtlCol="0">
            <a:spAutoFit/>
          </a:bodyPr>
          <a:lstStyle/>
          <a:p>
            <a:r>
              <a:rPr lang="en-US" altLang="zh-CN" sz="2400" dirty="0" smtClean="0">
                <a:solidFill>
                  <a:schemeClr val="bg1"/>
                </a:solidFill>
                <a:latin typeface="Impact" panose="020B0806030902050204" pitchFamily="34" charset="0"/>
                <a:ea typeface="微软雅黑" panose="020B0503020204020204" pitchFamily="34" charset="-122"/>
              </a:rPr>
              <a:t>02</a:t>
            </a:r>
            <a:endParaRPr lang="zh-CN" altLang="en-US" sz="44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grpSp>
        <p:nvGrpSpPr>
          <p:cNvPr id="74" name="Group 194"/>
          <p:cNvGrpSpPr/>
          <p:nvPr/>
        </p:nvGrpSpPr>
        <p:grpSpPr>
          <a:xfrm>
            <a:off x="3168957" y="1816125"/>
            <a:ext cx="5924714" cy="1495737"/>
            <a:chOff x="670063" y="2245526"/>
            <a:chExt cx="1676400" cy="2231224"/>
          </a:xfrm>
        </p:grpSpPr>
        <p:sp>
          <p:nvSpPr>
            <p:cNvPr id="75" name="Rounded Rectangle 178"/>
            <p:cNvSpPr/>
            <p:nvPr/>
          </p:nvSpPr>
          <p:spPr>
            <a:xfrm>
              <a:off x="670063" y="2245526"/>
              <a:ext cx="1676400" cy="2231224"/>
            </a:xfrm>
            <a:prstGeom prst="roundRect">
              <a:avLst>
                <a:gd name="adj" fmla="val 70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sym typeface="Arial" panose="020B0604020202020204" pitchFamily="34" charset="0"/>
              </a:endParaRPr>
            </a:p>
          </p:txBody>
        </p:sp>
        <p:sp>
          <p:nvSpPr>
            <p:cNvPr id="76" name="Footer Text"/>
            <p:cNvSpPr txBox="1"/>
            <p:nvPr/>
          </p:nvSpPr>
          <p:spPr>
            <a:xfrm>
              <a:off x="734513" y="2518363"/>
              <a:ext cx="1552976" cy="1611501"/>
            </a:xfrm>
            <a:prstGeom prst="rect">
              <a:avLst/>
            </a:prstGeom>
            <a:noFill/>
          </p:spPr>
          <p:txBody>
            <a:bodyPr wrap="square" lIns="0" tIns="0" rIns="0" bIns="0" rtlCol="0">
              <a:spAutoFit/>
            </a:bodyPr>
            <a:lstStyle/>
            <a:p>
              <a:pPr algn="just" defTabSz="1116488">
                <a:lnSpc>
                  <a:spcPct val="130000"/>
                </a:lnSpc>
                <a:spcBef>
                  <a:spcPts val="0"/>
                </a:spcBef>
                <a:defRPr/>
              </a:pP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zh-CN" dirty="0" smtClean="0">
                  <a:solidFill>
                    <a:schemeClr val="bg1"/>
                  </a:solidFill>
                  <a:latin typeface="微软雅黑" panose="020B0503020204020204" pitchFamily="34" charset="-122"/>
                  <a:ea typeface="微软雅黑" panose="020B0503020204020204" pitchFamily="34" charset="-122"/>
                </a:rPr>
                <a:t>过程控制</a:t>
              </a:r>
              <a:r>
                <a:rPr lang="zh-CN" altLang="zh-CN" dirty="0">
                  <a:solidFill>
                    <a:schemeClr val="bg1"/>
                  </a:solidFill>
                  <a:latin typeface="微软雅黑" panose="020B0503020204020204" pitchFamily="34" charset="-122"/>
                  <a:ea typeface="微软雅黑" panose="020B0503020204020204" pitchFamily="34" charset="-122"/>
                </a:rPr>
                <a:t>仪表的定义和作用；基本控制规律，包括</a:t>
              </a:r>
              <a:r>
                <a:rPr lang="en-US" altLang="zh-CN" dirty="0">
                  <a:solidFill>
                    <a:schemeClr val="bg1"/>
                  </a:solidFill>
                  <a:latin typeface="微软雅黑" panose="020B0503020204020204" pitchFamily="34" charset="-122"/>
                  <a:ea typeface="微软雅黑" panose="020B0503020204020204" pitchFamily="34" charset="-122"/>
                </a:rPr>
                <a:t>P</a:t>
              </a:r>
              <a:r>
                <a:rPr lang="zh-CN" altLang="zh-CN" dirty="0">
                  <a:solidFill>
                    <a:schemeClr val="bg1"/>
                  </a:solidFill>
                  <a:latin typeface="微软雅黑" panose="020B0503020204020204" pitchFamily="34" charset="-122"/>
                  <a:ea typeface="微软雅黑" panose="020B0503020204020204" pitchFamily="34" charset="-122"/>
                </a:rPr>
                <a:t>（比例控制），</a:t>
              </a:r>
              <a:r>
                <a:rPr lang="en-US" altLang="zh-CN" dirty="0">
                  <a:solidFill>
                    <a:schemeClr val="bg1"/>
                  </a:solidFill>
                  <a:latin typeface="微软雅黑" panose="020B0503020204020204" pitchFamily="34" charset="-122"/>
                  <a:ea typeface="微软雅黑" panose="020B0503020204020204" pitchFamily="34" charset="-122"/>
                </a:rPr>
                <a:t>I</a:t>
              </a:r>
              <a:r>
                <a:rPr lang="zh-CN" altLang="zh-CN" dirty="0">
                  <a:solidFill>
                    <a:schemeClr val="bg1"/>
                  </a:solidFill>
                  <a:latin typeface="微软雅黑" panose="020B0503020204020204" pitchFamily="34" charset="-122"/>
                  <a:ea typeface="微软雅黑" panose="020B0503020204020204" pitchFamily="34" charset="-122"/>
                </a:rPr>
                <a:t>（积分控制），</a:t>
              </a:r>
              <a:r>
                <a:rPr lang="en-US" altLang="zh-CN" dirty="0">
                  <a:solidFill>
                    <a:schemeClr val="bg1"/>
                  </a:solidFill>
                  <a:latin typeface="微软雅黑" panose="020B0503020204020204" pitchFamily="34" charset="-122"/>
                  <a:ea typeface="微软雅黑" panose="020B0503020204020204" pitchFamily="34" charset="-122"/>
                </a:rPr>
                <a:t>D</a:t>
              </a:r>
              <a:r>
                <a:rPr lang="zh-CN" altLang="zh-CN" dirty="0">
                  <a:solidFill>
                    <a:schemeClr val="bg1"/>
                  </a:solidFill>
                  <a:latin typeface="微软雅黑" panose="020B0503020204020204" pitchFamily="34" charset="-122"/>
                  <a:ea typeface="微软雅黑" panose="020B0503020204020204" pitchFamily="34" charset="-122"/>
                </a:rPr>
                <a:t>（微分控制）；数字式控制器；各类执行器；安全栅。</a:t>
              </a:r>
              <a:endParaRPr lang="en-US" altLang="zh-CN"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81" name="AutoShape 53"/>
          <p:cNvSpPr>
            <a:spLocks/>
          </p:cNvSpPr>
          <p:nvPr/>
        </p:nvSpPr>
        <p:spPr bwMode="auto">
          <a:xfrm>
            <a:off x="3159827" y="3904357"/>
            <a:ext cx="518173" cy="5181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2"/>
          </a:solidFill>
          <a:ln>
            <a:noFill/>
          </a:ln>
          <a:effectLst/>
          <a:extLst/>
        </p:spPr>
        <p:txBody>
          <a:bodyPr lIns="0" tIns="0" rIns="0" bIns="0" anchor="ctr"/>
          <a:lstStyle/>
          <a:p>
            <a:pPr>
              <a:lnSpc>
                <a:spcPct val="120000"/>
              </a:lnSpc>
              <a:defRPr/>
            </a:pPr>
            <a:endParaRPr lang="es-ES" sz="2953">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82" name="AutoShape 54"/>
          <p:cNvSpPr>
            <a:spLocks/>
          </p:cNvSpPr>
          <p:nvPr/>
        </p:nvSpPr>
        <p:spPr bwMode="auto">
          <a:xfrm>
            <a:off x="3242134" y="4017366"/>
            <a:ext cx="343216" cy="2595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400" b="0" dirty="0" smtClean="0">
                <a:latin typeface="Arial" panose="020B0604020202020204" pitchFamily="34" charset="0"/>
                <a:ea typeface="微软雅黑" panose="020B0503020204020204" pitchFamily="34" charset="-122"/>
                <a:sym typeface="Arial" panose="020B0604020202020204" pitchFamily="34" charset="0"/>
              </a:rPr>
              <a:t>01</a:t>
            </a:r>
            <a:endParaRPr lang="es-ES" altLang="zh-CN" sz="1050" b="0" dirty="0">
              <a:latin typeface="Arial" panose="020B0604020202020204" pitchFamily="34" charset="0"/>
              <a:ea typeface="微软雅黑" panose="020B0503020204020204" pitchFamily="34" charset="-122"/>
              <a:sym typeface="Arial" panose="020B0604020202020204" pitchFamily="34" charset="0"/>
            </a:endParaRPr>
          </a:p>
        </p:txBody>
      </p:sp>
      <p:sp>
        <p:nvSpPr>
          <p:cNvPr id="83" name="AutoShape 53"/>
          <p:cNvSpPr>
            <a:spLocks/>
          </p:cNvSpPr>
          <p:nvPr/>
        </p:nvSpPr>
        <p:spPr bwMode="auto">
          <a:xfrm>
            <a:off x="3159827" y="4768453"/>
            <a:ext cx="518173" cy="5181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2"/>
          </a:solidFill>
          <a:ln>
            <a:noFill/>
          </a:ln>
          <a:effectLst/>
          <a:extLst/>
        </p:spPr>
        <p:txBody>
          <a:bodyPr lIns="0" tIns="0" rIns="0" bIns="0" anchor="ctr"/>
          <a:lstStyle/>
          <a:p>
            <a:pPr>
              <a:lnSpc>
                <a:spcPct val="120000"/>
              </a:lnSpc>
              <a:defRPr/>
            </a:pPr>
            <a:endParaRPr lang="es-ES" sz="2953">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84" name="AutoShape 54"/>
          <p:cNvSpPr>
            <a:spLocks/>
          </p:cNvSpPr>
          <p:nvPr/>
        </p:nvSpPr>
        <p:spPr bwMode="auto">
          <a:xfrm>
            <a:off x="3242134" y="4881462"/>
            <a:ext cx="343216" cy="2595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400" b="0" dirty="0" smtClean="0">
                <a:latin typeface="Arial" panose="020B0604020202020204" pitchFamily="34" charset="0"/>
                <a:ea typeface="微软雅黑" panose="020B0503020204020204" pitchFamily="34" charset="-122"/>
                <a:sym typeface="Arial" panose="020B0604020202020204" pitchFamily="34" charset="0"/>
              </a:rPr>
              <a:t>02</a:t>
            </a:r>
            <a:endParaRPr lang="es-ES" altLang="zh-CN" sz="1050" b="0" dirty="0">
              <a:latin typeface="Arial" panose="020B0604020202020204" pitchFamily="34" charset="0"/>
              <a:ea typeface="微软雅黑" panose="020B0503020204020204" pitchFamily="34" charset="-122"/>
              <a:sym typeface="Arial" panose="020B0604020202020204" pitchFamily="34" charset="0"/>
            </a:endParaRPr>
          </a:p>
        </p:txBody>
      </p:sp>
      <p:sp>
        <p:nvSpPr>
          <p:cNvPr id="85" name="Rounded Rectangle 83"/>
          <p:cNvSpPr/>
          <p:nvPr/>
        </p:nvSpPr>
        <p:spPr>
          <a:xfrm>
            <a:off x="4557167" y="5776565"/>
            <a:ext cx="2419061" cy="504000"/>
          </a:xfrm>
          <a:prstGeom prst="roundRect">
            <a:avLst/>
          </a:prstGeom>
          <a:solidFill>
            <a:srgbClr val="00B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zh-CN" dirty="0">
                <a:latin typeface="微软雅黑" panose="020B0503020204020204" pitchFamily="34" charset="-122"/>
                <a:ea typeface="微软雅黑" panose="020B0503020204020204" pitchFamily="34" charset="-122"/>
              </a:rPr>
              <a:t>本章</a:t>
            </a:r>
            <a:r>
              <a:rPr lang="zh-CN" altLang="zh-CN" dirty="0" smtClean="0">
                <a:latin typeface="微软雅黑" panose="020B0503020204020204" pitchFamily="34" charset="-122"/>
                <a:ea typeface="微软雅黑" panose="020B0503020204020204" pitchFamily="34" charset="-122"/>
              </a:rPr>
              <a:t>包括</a:t>
            </a:r>
            <a:r>
              <a:rPr lang="en-US" altLang="zh-CN" dirty="0">
                <a:latin typeface="微软雅黑" panose="020B0503020204020204" pitchFamily="34" charset="-122"/>
                <a:ea typeface="微软雅黑" panose="020B0503020204020204" pitchFamily="34" charset="-122"/>
              </a:rPr>
              <a:t>5</a:t>
            </a:r>
            <a:r>
              <a:rPr lang="zh-CN" altLang="zh-CN" dirty="0" smtClean="0">
                <a:latin typeface="微软雅黑" panose="020B0503020204020204" pitchFamily="34" charset="-122"/>
                <a:ea typeface="微软雅黑" panose="020B0503020204020204" pitchFamily="34" charset="-122"/>
              </a:rPr>
              <a:t>个小节</a:t>
            </a:r>
            <a:endParaRPr lang="zh-CN" altLang="zh-CN" dirty="0">
              <a:latin typeface="微软雅黑" panose="020B0503020204020204" pitchFamily="34" charset="-122"/>
              <a:ea typeface="微软雅黑" panose="020B0503020204020204" pitchFamily="34" charset="-122"/>
            </a:endParaRPr>
          </a:p>
        </p:txBody>
      </p:sp>
      <p:sp>
        <p:nvSpPr>
          <p:cNvPr id="86" name="Rounded Rectangle 83"/>
          <p:cNvSpPr/>
          <p:nvPr/>
        </p:nvSpPr>
        <p:spPr>
          <a:xfrm>
            <a:off x="3837087" y="3882087"/>
            <a:ext cx="5256584" cy="6120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zh-CN" sz="2000" dirty="0" smtClean="0">
                <a:latin typeface="微软雅黑" panose="020B0503020204020204" pitchFamily="34" charset="-122"/>
                <a:ea typeface="微软雅黑" panose="020B0503020204020204" pitchFamily="34" charset="-122"/>
              </a:rPr>
              <a:t>过程控制</a:t>
            </a:r>
            <a:r>
              <a:rPr lang="zh-CN" altLang="zh-CN" sz="2000" dirty="0">
                <a:latin typeface="微软雅黑" panose="020B0503020204020204" pitchFamily="34" charset="-122"/>
                <a:ea typeface="微软雅黑" panose="020B0503020204020204" pitchFamily="34" charset="-122"/>
              </a:rPr>
              <a:t>仪表的定义和作用</a:t>
            </a:r>
          </a:p>
        </p:txBody>
      </p:sp>
      <p:sp>
        <p:nvSpPr>
          <p:cNvPr id="87" name="Rounded Rectangle 83"/>
          <p:cNvSpPr/>
          <p:nvPr/>
        </p:nvSpPr>
        <p:spPr>
          <a:xfrm>
            <a:off x="3837087" y="4732517"/>
            <a:ext cx="5256584" cy="6120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zh-CN" sz="2000" dirty="0" smtClean="0">
                <a:latin typeface="微软雅黑" panose="020B0503020204020204" pitchFamily="34" charset="-122"/>
                <a:ea typeface="微软雅黑" panose="020B0503020204020204" pitchFamily="34" charset="-122"/>
              </a:rPr>
              <a:t>基本控制规律</a:t>
            </a:r>
            <a:endParaRPr lang="zh-CN" altLang="zh-CN" sz="2000" dirty="0">
              <a:latin typeface="微软雅黑" panose="020B0503020204020204" pitchFamily="34" charset="-122"/>
              <a:ea typeface="微软雅黑" panose="020B0503020204020204" pitchFamily="34" charset="-122"/>
            </a:endParaRPr>
          </a:p>
        </p:txBody>
      </p:sp>
      <p:grpSp>
        <p:nvGrpSpPr>
          <p:cNvPr id="88" name="组合 87"/>
          <p:cNvGrpSpPr/>
          <p:nvPr/>
        </p:nvGrpSpPr>
        <p:grpSpPr>
          <a:xfrm>
            <a:off x="596728" y="3983576"/>
            <a:ext cx="2448272" cy="1360941"/>
            <a:chOff x="6428745" y="3352422"/>
            <a:chExt cx="2606163" cy="1360941"/>
          </a:xfrm>
        </p:grpSpPr>
        <p:sp>
          <p:nvSpPr>
            <p:cNvPr id="89" name="Freeform 3732"/>
            <p:cNvSpPr>
              <a:spLocks/>
            </p:cNvSpPr>
            <p:nvPr/>
          </p:nvSpPr>
          <p:spPr bwMode="auto">
            <a:xfrm>
              <a:off x="6428745" y="3382609"/>
              <a:ext cx="2606163" cy="1330754"/>
            </a:xfrm>
            <a:custGeom>
              <a:avLst/>
              <a:gdLst>
                <a:gd name="T0" fmla="*/ 0 w 876"/>
                <a:gd name="T1" fmla="*/ 154 h 447"/>
                <a:gd name="T2" fmla="*/ 79 w 876"/>
                <a:gd name="T3" fmla="*/ 75 h 447"/>
                <a:gd name="T4" fmla="*/ 643 w 876"/>
                <a:gd name="T5" fmla="*/ 75 h 447"/>
                <a:gd name="T6" fmla="*/ 643 w 876"/>
                <a:gd name="T7" fmla="*/ 25 h 447"/>
                <a:gd name="T8" fmla="*/ 670 w 876"/>
                <a:gd name="T9" fmla="*/ 13 h 447"/>
                <a:gd name="T10" fmla="*/ 862 w 876"/>
                <a:gd name="T11" fmla="*/ 187 h 447"/>
                <a:gd name="T12" fmla="*/ 862 w 876"/>
                <a:gd name="T13" fmla="*/ 235 h 447"/>
                <a:gd name="T14" fmla="*/ 670 w 876"/>
                <a:gd name="T15" fmla="*/ 409 h 447"/>
                <a:gd name="T16" fmla="*/ 643 w 876"/>
                <a:gd name="T17" fmla="*/ 397 h 447"/>
                <a:gd name="T18" fmla="*/ 643 w 876"/>
                <a:gd name="T19" fmla="*/ 353 h 447"/>
                <a:gd name="T20" fmla="*/ 134 w 876"/>
                <a:gd name="T21" fmla="*/ 353 h 447"/>
                <a:gd name="T22" fmla="*/ 101 w 876"/>
                <a:gd name="T23" fmla="*/ 353 h 447"/>
                <a:gd name="T24" fmla="*/ 0 w 876"/>
                <a:gd name="T25" fmla="*/ 447 h 447"/>
                <a:gd name="T26" fmla="*/ 0 w 876"/>
                <a:gd name="T27" fmla="*/ 282 h 447"/>
                <a:gd name="T28" fmla="*/ 1 w 876"/>
                <a:gd name="T29" fmla="*/ 282 h 447"/>
                <a:gd name="T30" fmla="*/ 0 w 876"/>
                <a:gd name="T31" fmla="*/ 274 h 447"/>
                <a:gd name="T32" fmla="*/ 0 w 876"/>
                <a:gd name="T33" fmla="*/ 15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447">
                  <a:moveTo>
                    <a:pt x="0" y="154"/>
                  </a:moveTo>
                  <a:cubicBezTo>
                    <a:pt x="0" y="110"/>
                    <a:pt x="35" y="75"/>
                    <a:pt x="79" y="75"/>
                  </a:cubicBezTo>
                  <a:cubicBezTo>
                    <a:pt x="643" y="75"/>
                    <a:pt x="643" y="75"/>
                    <a:pt x="643" y="75"/>
                  </a:cubicBezTo>
                  <a:cubicBezTo>
                    <a:pt x="643" y="25"/>
                    <a:pt x="643" y="25"/>
                    <a:pt x="643" y="25"/>
                  </a:cubicBezTo>
                  <a:cubicBezTo>
                    <a:pt x="643" y="6"/>
                    <a:pt x="655" y="0"/>
                    <a:pt x="670" y="13"/>
                  </a:cubicBezTo>
                  <a:cubicBezTo>
                    <a:pt x="862" y="187"/>
                    <a:pt x="862" y="187"/>
                    <a:pt x="862" y="187"/>
                  </a:cubicBezTo>
                  <a:cubicBezTo>
                    <a:pt x="876" y="200"/>
                    <a:pt x="876" y="222"/>
                    <a:pt x="862" y="235"/>
                  </a:cubicBezTo>
                  <a:cubicBezTo>
                    <a:pt x="670" y="409"/>
                    <a:pt x="670" y="409"/>
                    <a:pt x="670" y="409"/>
                  </a:cubicBezTo>
                  <a:cubicBezTo>
                    <a:pt x="655" y="422"/>
                    <a:pt x="643" y="417"/>
                    <a:pt x="643" y="397"/>
                  </a:cubicBezTo>
                  <a:cubicBezTo>
                    <a:pt x="643" y="353"/>
                    <a:pt x="643" y="353"/>
                    <a:pt x="643" y="353"/>
                  </a:cubicBezTo>
                  <a:cubicBezTo>
                    <a:pt x="134" y="353"/>
                    <a:pt x="134" y="353"/>
                    <a:pt x="134" y="353"/>
                  </a:cubicBezTo>
                  <a:cubicBezTo>
                    <a:pt x="101" y="353"/>
                    <a:pt x="101" y="353"/>
                    <a:pt x="101" y="353"/>
                  </a:cubicBezTo>
                  <a:cubicBezTo>
                    <a:pt x="48" y="353"/>
                    <a:pt x="4" y="395"/>
                    <a:pt x="0" y="447"/>
                  </a:cubicBezTo>
                  <a:cubicBezTo>
                    <a:pt x="0" y="282"/>
                    <a:pt x="0" y="282"/>
                    <a:pt x="0" y="282"/>
                  </a:cubicBezTo>
                  <a:cubicBezTo>
                    <a:pt x="1" y="282"/>
                    <a:pt x="1" y="282"/>
                    <a:pt x="1" y="282"/>
                  </a:cubicBezTo>
                  <a:cubicBezTo>
                    <a:pt x="0" y="279"/>
                    <a:pt x="0" y="277"/>
                    <a:pt x="0" y="274"/>
                  </a:cubicBezTo>
                  <a:lnTo>
                    <a:pt x="0" y="154"/>
                  </a:lnTo>
                  <a:close/>
                </a:path>
              </a:pathLst>
            </a:custGeom>
            <a:solidFill>
              <a:schemeClr val="accent4">
                <a:lumMod val="75000"/>
              </a:schemeClr>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Freeform 3733"/>
            <p:cNvSpPr>
              <a:spLocks/>
            </p:cNvSpPr>
            <p:nvPr/>
          </p:nvSpPr>
          <p:spPr bwMode="auto">
            <a:xfrm>
              <a:off x="6428745" y="3352422"/>
              <a:ext cx="2606163" cy="1330754"/>
            </a:xfrm>
            <a:custGeom>
              <a:avLst/>
              <a:gdLst>
                <a:gd name="T0" fmla="*/ 0 w 876"/>
                <a:gd name="T1" fmla="*/ 154 h 447"/>
                <a:gd name="T2" fmla="*/ 79 w 876"/>
                <a:gd name="T3" fmla="*/ 75 h 447"/>
                <a:gd name="T4" fmla="*/ 643 w 876"/>
                <a:gd name="T5" fmla="*/ 75 h 447"/>
                <a:gd name="T6" fmla="*/ 643 w 876"/>
                <a:gd name="T7" fmla="*/ 25 h 447"/>
                <a:gd name="T8" fmla="*/ 670 w 876"/>
                <a:gd name="T9" fmla="*/ 13 h 447"/>
                <a:gd name="T10" fmla="*/ 862 w 876"/>
                <a:gd name="T11" fmla="*/ 187 h 447"/>
                <a:gd name="T12" fmla="*/ 862 w 876"/>
                <a:gd name="T13" fmla="*/ 235 h 447"/>
                <a:gd name="T14" fmla="*/ 670 w 876"/>
                <a:gd name="T15" fmla="*/ 409 h 447"/>
                <a:gd name="T16" fmla="*/ 643 w 876"/>
                <a:gd name="T17" fmla="*/ 397 h 447"/>
                <a:gd name="T18" fmla="*/ 643 w 876"/>
                <a:gd name="T19" fmla="*/ 353 h 447"/>
                <a:gd name="T20" fmla="*/ 134 w 876"/>
                <a:gd name="T21" fmla="*/ 353 h 447"/>
                <a:gd name="T22" fmla="*/ 101 w 876"/>
                <a:gd name="T23" fmla="*/ 353 h 447"/>
                <a:gd name="T24" fmla="*/ 0 w 876"/>
                <a:gd name="T25" fmla="*/ 447 h 447"/>
                <a:gd name="T26" fmla="*/ 0 w 876"/>
                <a:gd name="T27" fmla="*/ 281 h 447"/>
                <a:gd name="T28" fmla="*/ 1 w 876"/>
                <a:gd name="T29" fmla="*/ 281 h 447"/>
                <a:gd name="T30" fmla="*/ 0 w 876"/>
                <a:gd name="T31" fmla="*/ 274 h 447"/>
                <a:gd name="T32" fmla="*/ 0 w 876"/>
                <a:gd name="T33" fmla="*/ 15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447">
                  <a:moveTo>
                    <a:pt x="0" y="154"/>
                  </a:moveTo>
                  <a:cubicBezTo>
                    <a:pt x="0" y="110"/>
                    <a:pt x="35" y="75"/>
                    <a:pt x="79" y="75"/>
                  </a:cubicBezTo>
                  <a:cubicBezTo>
                    <a:pt x="643" y="75"/>
                    <a:pt x="643" y="75"/>
                    <a:pt x="643" y="75"/>
                  </a:cubicBezTo>
                  <a:cubicBezTo>
                    <a:pt x="643" y="25"/>
                    <a:pt x="643" y="25"/>
                    <a:pt x="643" y="25"/>
                  </a:cubicBezTo>
                  <a:cubicBezTo>
                    <a:pt x="643" y="5"/>
                    <a:pt x="655" y="0"/>
                    <a:pt x="670" y="13"/>
                  </a:cubicBezTo>
                  <a:cubicBezTo>
                    <a:pt x="862" y="187"/>
                    <a:pt x="862" y="187"/>
                    <a:pt x="862" y="187"/>
                  </a:cubicBezTo>
                  <a:cubicBezTo>
                    <a:pt x="876" y="200"/>
                    <a:pt x="876" y="222"/>
                    <a:pt x="862" y="235"/>
                  </a:cubicBezTo>
                  <a:cubicBezTo>
                    <a:pt x="670" y="409"/>
                    <a:pt x="670" y="409"/>
                    <a:pt x="670" y="409"/>
                  </a:cubicBezTo>
                  <a:cubicBezTo>
                    <a:pt x="655" y="422"/>
                    <a:pt x="643" y="417"/>
                    <a:pt x="643" y="397"/>
                  </a:cubicBezTo>
                  <a:cubicBezTo>
                    <a:pt x="643" y="353"/>
                    <a:pt x="643" y="353"/>
                    <a:pt x="643" y="353"/>
                  </a:cubicBezTo>
                  <a:cubicBezTo>
                    <a:pt x="134" y="353"/>
                    <a:pt x="134" y="353"/>
                    <a:pt x="134" y="353"/>
                  </a:cubicBezTo>
                  <a:cubicBezTo>
                    <a:pt x="101" y="353"/>
                    <a:pt x="101" y="353"/>
                    <a:pt x="101" y="353"/>
                  </a:cubicBezTo>
                  <a:cubicBezTo>
                    <a:pt x="48" y="353"/>
                    <a:pt x="4" y="395"/>
                    <a:pt x="0" y="447"/>
                  </a:cubicBezTo>
                  <a:cubicBezTo>
                    <a:pt x="0" y="281"/>
                    <a:pt x="0" y="281"/>
                    <a:pt x="0" y="281"/>
                  </a:cubicBezTo>
                  <a:cubicBezTo>
                    <a:pt x="1" y="281"/>
                    <a:pt x="1" y="281"/>
                    <a:pt x="1" y="281"/>
                  </a:cubicBezTo>
                  <a:cubicBezTo>
                    <a:pt x="0" y="279"/>
                    <a:pt x="0" y="276"/>
                    <a:pt x="0" y="274"/>
                  </a:cubicBezTo>
                  <a:lnTo>
                    <a:pt x="0" y="154"/>
                  </a:lnTo>
                  <a:close/>
                </a:path>
              </a:pathLst>
            </a:custGeom>
            <a:solidFill>
              <a:schemeClr val="accent4"/>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1" name="组合 90"/>
          <p:cNvGrpSpPr/>
          <p:nvPr/>
        </p:nvGrpSpPr>
        <p:grpSpPr>
          <a:xfrm>
            <a:off x="596727" y="1855186"/>
            <a:ext cx="2381016" cy="1241449"/>
            <a:chOff x="6428745" y="1195294"/>
            <a:chExt cx="2381016" cy="1241449"/>
          </a:xfrm>
        </p:grpSpPr>
        <p:sp>
          <p:nvSpPr>
            <p:cNvPr id="92" name="Freeform 3735"/>
            <p:cNvSpPr>
              <a:spLocks/>
            </p:cNvSpPr>
            <p:nvPr/>
          </p:nvSpPr>
          <p:spPr bwMode="auto">
            <a:xfrm>
              <a:off x="6428745" y="1221707"/>
              <a:ext cx="2381016" cy="1215036"/>
            </a:xfrm>
            <a:custGeom>
              <a:avLst/>
              <a:gdLst>
                <a:gd name="T0" fmla="*/ 0 w 800"/>
                <a:gd name="T1" fmla="*/ 140 h 408"/>
                <a:gd name="T2" fmla="*/ 72 w 800"/>
                <a:gd name="T3" fmla="*/ 68 h 408"/>
                <a:gd name="T4" fmla="*/ 587 w 800"/>
                <a:gd name="T5" fmla="*/ 68 h 408"/>
                <a:gd name="T6" fmla="*/ 587 w 800"/>
                <a:gd name="T7" fmla="*/ 23 h 408"/>
                <a:gd name="T8" fmla="*/ 611 w 800"/>
                <a:gd name="T9" fmla="*/ 12 h 408"/>
                <a:gd name="T10" fmla="*/ 786 w 800"/>
                <a:gd name="T11" fmla="*/ 171 h 408"/>
                <a:gd name="T12" fmla="*/ 786 w 800"/>
                <a:gd name="T13" fmla="*/ 214 h 408"/>
                <a:gd name="T14" fmla="*/ 611 w 800"/>
                <a:gd name="T15" fmla="*/ 373 h 408"/>
                <a:gd name="T16" fmla="*/ 587 w 800"/>
                <a:gd name="T17" fmla="*/ 362 h 408"/>
                <a:gd name="T18" fmla="*/ 587 w 800"/>
                <a:gd name="T19" fmla="*/ 322 h 408"/>
                <a:gd name="T20" fmla="*/ 122 w 800"/>
                <a:gd name="T21" fmla="*/ 322 h 408"/>
                <a:gd name="T22" fmla="*/ 92 w 800"/>
                <a:gd name="T23" fmla="*/ 322 h 408"/>
                <a:gd name="T24" fmla="*/ 0 w 800"/>
                <a:gd name="T25" fmla="*/ 408 h 408"/>
                <a:gd name="T26" fmla="*/ 0 w 800"/>
                <a:gd name="T27" fmla="*/ 257 h 408"/>
                <a:gd name="T28" fmla="*/ 0 w 800"/>
                <a:gd name="T29" fmla="*/ 257 h 408"/>
                <a:gd name="T30" fmla="*/ 0 w 800"/>
                <a:gd name="T31" fmla="*/ 250 h 408"/>
                <a:gd name="T32" fmla="*/ 0 w 800"/>
                <a:gd name="T33" fmla="*/ 14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0" h="408">
                  <a:moveTo>
                    <a:pt x="0" y="140"/>
                  </a:moveTo>
                  <a:cubicBezTo>
                    <a:pt x="0" y="100"/>
                    <a:pt x="32" y="68"/>
                    <a:pt x="72" y="68"/>
                  </a:cubicBezTo>
                  <a:cubicBezTo>
                    <a:pt x="587" y="68"/>
                    <a:pt x="587" y="68"/>
                    <a:pt x="587" y="68"/>
                  </a:cubicBezTo>
                  <a:cubicBezTo>
                    <a:pt x="587" y="23"/>
                    <a:pt x="587" y="23"/>
                    <a:pt x="587" y="23"/>
                  </a:cubicBezTo>
                  <a:cubicBezTo>
                    <a:pt x="587" y="5"/>
                    <a:pt x="598" y="0"/>
                    <a:pt x="611" y="12"/>
                  </a:cubicBezTo>
                  <a:cubicBezTo>
                    <a:pt x="786" y="171"/>
                    <a:pt x="786" y="171"/>
                    <a:pt x="786" y="171"/>
                  </a:cubicBezTo>
                  <a:cubicBezTo>
                    <a:pt x="800" y="183"/>
                    <a:pt x="800" y="202"/>
                    <a:pt x="786" y="214"/>
                  </a:cubicBezTo>
                  <a:cubicBezTo>
                    <a:pt x="611" y="373"/>
                    <a:pt x="611" y="373"/>
                    <a:pt x="611" y="373"/>
                  </a:cubicBezTo>
                  <a:cubicBezTo>
                    <a:pt x="598" y="385"/>
                    <a:pt x="587" y="380"/>
                    <a:pt x="587" y="362"/>
                  </a:cubicBezTo>
                  <a:cubicBezTo>
                    <a:pt x="587" y="322"/>
                    <a:pt x="587" y="322"/>
                    <a:pt x="587" y="322"/>
                  </a:cubicBezTo>
                  <a:cubicBezTo>
                    <a:pt x="122" y="322"/>
                    <a:pt x="122" y="322"/>
                    <a:pt x="122" y="322"/>
                  </a:cubicBezTo>
                  <a:cubicBezTo>
                    <a:pt x="92" y="322"/>
                    <a:pt x="92" y="322"/>
                    <a:pt x="92" y="322"/>
                  </a:cubicBezTo>
                  <a:cubicBezTo>
                    <a:pt x="43" y="322"/>
                    <a:pt x="3" y="360"/>
                    <a:pt x="0" y="408"/>
                  </a:cubicBezTo>
                  <a:cubicBezTo>
                    <a:pt x="0" y="257"/>
                    <a:pt x="0" y="257"/>
                    <a:pt x="0" y="257"/>
                  </a:cubicBezTo>
                  <a:cubicBezTo>
                    <a:pt x="0" y="257"/>
                    <a:pt x="0" y="257"/>
                    <a:pt x="0" y="257"/>
                  </a:cubicBezTo>
                  <a:cubicBezTo>
                    <a:pt x="0" y="255"/>
                    <a:pt x="0" y="252"/>
                    <a:pt x="0" y="250"/>
                  </a:cubicBezTo>
                  <a:lnTo>
                    <a:pt x="0" y="140"/>
                  </a:lnTo>
                  <a:close/>
                </a:path>
              </a:pathLst>
            </a:custGeom>
            <a:solidFill>
              <a:schemeClr val="accent3">
                <a:lumMod val="75000"/>
              </a:schemeClr>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Freeform 3736"/>
            <p:cNvSpPr>
              <a:spLocks/>
            </p:cNvSpPr>
            <p:nvPr/>
          </p:nvSpPr>
          <p:spPr bwMode="auto">
            <a:xfrm>
              <a:off x="6428745" y="1195294"/>
              <a:ext cx="2381016" cy="1213777"/>
            </a:xfrm>
            <a:custGeom>
              <a:avLst/>
              <a:gdLst>
                <a:gd name="T0" fmla="*/ 0 w 800"/>
                <a:gd name="T1" fmla="*/ 140 h 408"/>
                <a:gd name="T2" fmla="*/ 72 w 800"/>
                <a:gd name="T3" fmla="*/ 68 h 408"/>
                <a:gd name="T4" fmla="*/ 587 w 800"/>
                <a:gd name="T5" fmla="*/ 68 h 408"/>
                <a:gd name="T6" fmla="*/ 587 w 800"/>
                <a:gd name="T7" fmla="*/ 23 h 408"/>
                <a:gd name="T8" fmla="*/ 611 w 800"/>
                <a:gd name="T9" fmla="*/ 12 h 408"/>
                <a:gd name="T10" fmla="*/ 786 w 800"/>
                <a:gd name="T11" fmla="*/ 171 h 408"/>
                <a:gd name="T12" fmla="*/ 786 w 800"/>
                <a:gd name="T13" fmla="*/ 214 h 408"/>
                <a:gd name="T14" fmla="*/ 611 w 800"/>
                <a:gd name="T15" fmla="*/ 373 h 408"/>
                <a:gd name="T16" fmla="*/ 587 w 800"/>
                <a:gd name="T17" fmla="*/ 362 h 408"/>
                <a:gd name="T18" fmla="*/ 587 w 800"/>
                <a:gd name="T19" fmla="*/ 322 h 408"/>
                <a:gd name="T20" fmla="*/ 122 w 800"/>
                <a:gd name="T21" fmla="*/ 322 h 408"/>
                <a:gd name="T22" fmla="*/ 92 w 800"/>
                <a:gd name="T23" fmla="*/ 322 h 408"/>
                <a:gd name="T24" fmla="*/ 0 w 800"/>
                <a:gd name="T25" fmla="*/ 408 h 408"/>
                <a:gd name="T26" fmla="*/ 0 w 800"/>
                <a:gd name="T27" fmla="*/ 257 h 408"/>
                <a:gd name="T28" fmla="*/ 0 w 800"/>
                <a:gd name="T29" fmla="*/ 257 h 408"/>
                <a:gd name="T30" fmla="*/ 0 w 800"/>
                <a:gd name="T31" fmla="*/ 250 h 408"/>
                <a:gd name="T32" fmla="*/ 0 w 800"/>
                <a:gd name="T33" fmla="*/ 14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0" h="408">
                  <a:moveTo>
                    <a:pt x="0" y="140"/>
                  </a:moveTo>
                  <a:cubicBezTo>
                    <a:pt x="0" y="100"/>
                    <a:pt x="32" y="68"/>
                    <a:pt x="72" y="68"/>
                  </a:cubicBezTo>
                  <a:cubicBezTo>
                    <a:pt x="587" y="68"/>
                    <a:pt x="587" y="68"/>
                    <a:pt x="587" y="68"/>
                  </a:cubicBezTo>
                  <a:cubicBezTo>
                    <a:pt x="587" y="23"/>
                    <a:pt x="587" y="23"/>
                    <a:pt x="587" y="23"/>
                  </a:cubicBezTo>
                  <a:cubicBezTo>
                    <a:pt x="587" y="5"/>
                    <a:pt x="598" y="0"/>
                    <a:pt x="611" y="12"/>
                  </a:cubicBezTo>
                  <a:cubicBezTo>
                    <a:pt x="786" y="171"/>
                    <a:pt x="786" y="171"/>
                    <a:pt x="786" y="171"/>
                  </a:cubicBezTo>
                  <a:cubicBezTo>
                    <a:pt x="800" y="183"/>
                    <a:pt x="800" y="202"/>
                    <a:pt x="786" y="214"/>
                  </a:cubicBezTo>
                  <a:cubicBezTo>
                    <a:pt x="611" y="373"/>
                    <a:pt x="611" y="373"/>
                    <a:pt x="611" y="373"/>
                  </a:cubicBezTo>
                  <a:cubicBezTo>
                    <a:pt x="598" y="385"/>
                    <a:pt x="587" y="380"/>
                    <a:pt x="587" y="362"/>
                  </a:cubicBezTo>
                  <a:cubicBezTo>
                    <a:pt x="587" y="322"/>
                    <a:pt x="587" y="322"/>
                    <a:pt x="587" y="322"/>
                  </a:cubicBezTo>
                  <a:cubicBezTo>
                    <a:pt x="122" y="322"/>
                    <a:pt x="122" y="322"/>
                    <a:pt x="122" y="322"/>
                  </a:cubicBezTo>
                  <a:cubicBezTo>
                    <a:pt x="92" y="322"/>
                    <a:pt x="92" y="322"/>
                    <a:pt x="92" y="322"/>
                  </a:cubicBezTo>
                  <a:cubicBezTo>
                    <a:pt x="43" y="322"/>
                    <a:pt x="3" y="360"/>
                    <a:pt x="0" y="408"/>
                  </a:cubicBezTo>
                  <a:cubicBezTo>
                    <a:pt x="0" y="257"/>
                    <a:pt x="0" y="257"/>
                    <a:pt x="0" y="257"/>
                  </a:cubicBezTo>
                  <a:cubicBezTo>
                    <a:pt x="0" y="257"/>
                    <a:pt x="0" y="257"/>
                    <a:pt x="0" y="257"/>
                  </a:cubicBezTo>
                  <a:cubicBezTo>
                    <a:pt x="0" y="254"/>
                    <a:pt x="0" y="252"/>
                    <a:pt x="0" y="250"/>
                  </a:cubicBezTo>
                  <a:lnTo>
                    <a:pt x="0" y="140"/>
                  </a:ln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94" name="TextBox 77"/>
          <p:cNvSpPr txBox="1"/>
          <p:nvPr/>
        </p:nvSpPr>
        <p:spPr>
          <a:xfrm>
            <a:off x="1100783" y="4433820"/>
            <a:ext cx="697627" cy="430374"/>
          </a:xfrm>
          <a:prstGeom prst="rect">
            <a:avLst/>
          </a:prstGeom>
          <a:noFill/>
        </p:spPr>
        <p:txBody>
          <a:bodyPr wrap="none" rtlCol="0">
            <a:spAutoFit/>
          </a:bodyPr>
          <a:lstStyle/>
          <a:p>
            <a:pPr algn="just">
              <a:lnSpc>
                <a:spcPct val="120000"/>
              </a:lnSpc>
            </a:pPr>
            <a:r>
              <a:rPr lang="zh-CN" altLang="zh-CN" sz="2000" dirty="0">
                <a:solidFill>
                  <a:schemeClr val="bg1"/>
                </a:solidFill>
                <a:latin typeface="微软雅黑" panose="020B0503020204020204" pitchFamily="34" charset="-122"/>
                <a:ea typeface="微软雅黑" panose="020B0503020204020204" pitchFamily="34" charset="-122"/>
              </a:rPr>
              <a:t>重点</a:t>
            </a:r>
            <a:endParaRPr lang="en-GB" sz="16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5" name="TextBox 79"/>
          <p:cNvSpPr txBox="1"/>
          <p:nvPr/>
        </p:nvSpPr>
        <p:spPr>
          <a:xfrm>
            <a:off x="884759" y="2212114"/>
            <a:ext cx="1210588" cy="430374"/>
          </a:xfrm>
          <a:prstGeom prst="rect">
            <a:avLst/>
          </a:prstGeom>
          <a:noFill/>
        </p:spPr>
        <p:txBody>
          <a:bodyPr wrap="none" rtlCol="0">
            <a:spAutoFit/>
          </a:bodyPr>
          <a:lstStyle/>
          <a:p>
            <a:pPr algn="just">
              <a:lnSpc>
                <a:spcPct val="120000"/>
              </a:lnSpc>
            </a:pPr>
            <a:r>
              <a:rPr lang="zh-CN" altLang="zh-CN" sz="2000" dirty="0">
                <a:solidFill>
                  <a:schemeClr val="bg1"/>
                </a:solidFill>
                <a:latin typeface="微软雅黑" panose="020B0503020204020204" pitchFamily="34" charset="-122"/>
                <a:ea typeface="微软雅黑" panose="020B0503020204020204" pitchFamily="34" charset="-122"/>
              </a:rPr>
              <a:t>主要讲述</a:t>
            </a:r>
            <a:endParaRPr lang="en-GB" sz="16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96" name="组合 95"/>
          <p:cNvGrpSpPr/>
          <p:nvPr/>
        </p:nvGrpSpPr>
        <p:grpSpPr>
          <a:xfrm>
            <a:off x="2094744" y="2104157"/>
            <a:ext cx="642736" cy="642736"/>
            <a:chOff x="4054018" y="4873168"/>
            <a:chExt cx="642736" cy="642736"/>
          </a:xfrm>
        </p:grpSpPr>
        <p:sp>
          <p:nvSpPr>
            <p:cNvPr id="97" name="Oval 3722"/>
            <p:cNvSpPr>
              <a:spLocks noChangeArrowheads="1"/>
            </p:cNvSpPr>
            <p:nvPr/>
          </p:nvSpPr>
          <p:spPr bwMode="auto">
            <a:xfrm>
              <a:off x="4054018" y="4873168"/>
              <a:ext cx="642736" cy="642736"/>
            </a:xfrm>
            <a:prstGeom prst="ellipse">
              <a:avLst/>
            </a:prstGeom>
            <a:solidFill>
              <a:schemeClr val="bg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98" name="组合 97"/>
            <p:cNvGrpSpPr/>
            <p:nvPr/>
          </p:nvGrpSpPr>
          <p:grpSpPr>
            <a:xfrm>
              <a:off x="4180427" y="4957442"/>
              <a:ext cx="389919" cy="474188"/>
              <a:chOff x="4187345" y="4696860"/>
              <a:chExt cx="389919" cy="474188"/>
            </a:xfrm>
          </p:grpSpPr>
          <p:sp>
            <p:nvSpPr>
              <p:cNvPr id="99" name="Freeform 3774"/>
              <p:cNvSpPr>
                <a:spLocks noEditPoints="1"/>
              </p:cNvSpPr>
              <p:nvPr/>
            </p:nvSpPr>
            <p:spPr bwMode="auto">
              <a:xfrm>
                <a:off x="4252753" y="4696860"/>
                <a:ext cx="217599" cy="221373"/>
              </a:xfrm>
              <a:custGeom>
                <a:avLst/>
                <a:gdLst>
                  <a:gd name="T0" fmla="*/ 137 w 173"/>
                  <a:gd name="T1" fmla="*/ 176 h 176"/>
                  <a:gd name="T2" fmla="*/ 119 w 173"/>
                  <a:gd name="T3" fmla="*/ 131 h 176"/>
                  <a:gd name="T4" fmla="*/ 55 w 173"/>
                  <a:gd name="T5" fmla="*/ 131 h 176"/>
                  <a:gd name="T6" fmla="*/ 36 w 173"/>
                  <a:gd name="T7" fmla="*/ 176 h 176"/>
                  <a:gd name="T8" fmla="*/ 0 w 173"/>
                  <a:gd name="T9" fmla="*/ 176 h 176"/>
                  <a:gd name="T10" fmla="*/ 74 w 173"/>
                  <a:gd name="T11" fmla="*/ 0 h 176"/>
                  <a:gd name="T12" fmla="*/ 100 w 173"/>
                  <a:gd name="T13" fmla="*/ 0 h 176"/>
                  <a:gd name="T14" fmla="*/ 173 w 173"/>
                  <a:gd name="T15" fmla="*/ 176 h 176"/>
                  <a:gd name="T16" fmla="*/ 137 w 173"/>
                  <a:gd name="T17" fmla="*/ 176 h 176"/>
                  <a:gd name="T18" fmla="*/ 85 w 173"/>
                  <a:gd name="T19" fmla="*/ 45 h 176"/>
                  <a:gd name="T20" fmla="*/ 67 w 173"/>
                  <a:gd name="T21" fmla="*/ 100 h 176"/>
                  <a:gd name="T22" fmla="*/ 104 w 173"/>
                  <a:gd name="T23" fmla="*/ 100 h 176"/>
                  <a:gd name="T24" fmla="*/ 85 w 173"/>
                  <a:gd name="T25" fmla="*/ 4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76">
                    <a:moveTo>
                      <a:pt x="137" y="176"/>
                    </a:moveTo>
                    <a:lnTo>
                      <a:pt x="119" y="131"/>
                    </a:lnTo>
                    <a:lnTo>
                      <a:pt x="55" y="131"/>
                    </a:lnTo>
                    <a:lnTo>
                      <a:pt x="36" y="176"/>
                    </a:lnTo>
                    <a:lnTo>
                      <a:pt x="0" y="176"/>
                    </a:lnTo>
                    <a:lnTo>
                      <a:pt x="74" y="0"/>
                    </a:lnTo>
                    <a:lnTo>
                      <a:pt x="100" y="0"/>
                    </a:lnTo>
                    <a:lnTo>
                      <a:pt x="173" y="176"/>
                    </a:lnTo>
                    <a:lnTo>
                      <a:pt x="137" y="176"/>
                    </a:lnTo>
                    <a:close/>
                    <a:moveTo>
                      <a:pt x="85" y="45"/>
                    </a:moveTo>
                    <a:lnTo>
                      <a:pt x="67" y="100"/>
                    </a:lnTo>
                    <a:lnTo>
                      <a:pt x="104" y="100"/>
                    </a:lnTo>
                    <a:lnTo>
                      <a:pt x="85" y="45"/>
                    </a:ln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Freeform 3775"/>
              <p:cNvSpPr>
                <a:spLocks noEditPoints="1"/>
              </p:cNvSpPr>
              <p:nvPr/>
            </p:nvSpPr>
            <p:spPr bwMode="auto">
              <a:xfrm>
                <a:off x="4187345" y="4944645"/>
                <a:ext cx="143390" cy="222631"/>
              </a:xfrm>
              <a:custGeom>
                <a:avLst/>
                <a:gdLst>
                  <a:gd name="T0" fmla="*/ 20 w 48"/>
                  <a:gd name="T1" fmla="*/ 75 h 75"/>
                  <a:gd name="T2" fmla="*/ 0 w 48"/>
                  <a:gd name="T3" fmla="*/ 75 h 75"/>
                  <a:gd name="T4" fmla="*/ 0 w 48"/>
                  <a:gd name="T5" fmla="*/ 0 h 75"/>
                  <a:gd name="T6" fmla="*/ 15 w 48"/>
                  <a:gd name="T7" fmla="*/ 0 h 75"/>
                  <a:gd name="T8" fmla="*/ 35 w 48"/>
                  <a:gd name="T9" fmla="*/ 4 h 75"/>
                  <a:gd name="T10" fmla="*/ 44 w 48"/>
                  <a:gd name="T11" fmla="*/ 20 h 75"/>
                  <a:gd name="T12" fmla="*/ 36 w 48"/>
                  <a:gd name="T13" fmla="*/ 34 h 75"/>
                  <a:gd name="T14" fmla="*/ 48 w 48"/>
                  <a:gd name="T15" fmla="*/ 53 h 75"/>
                  <a:gd name="T16" fmla="*/ 20 w 48"/>
                  <a:gd name="T17" fmla="*/ 75 h 75"/>
                  <a:gd name="T18" fmla="*/ 19 w 48"/>
                  <a:gd name="T19" fmla="*/ 14 h 75"/>
                  <a:gd name="T20" fmla="*/ 14 w 48"/>
                  <a:gd name="T21" fmla="*/ 14 h 75"/>
                  <a:gd name="T22" fmla="*/ 14 w 48"/>
                  <a:gd name="T23" fmla="*/ 29 h 75"/>
                  <a:gd name="T24" fmla="*/ 18 w 48"/>
                  <a:gd name="T25" fmla="*/ 29 h 75"/>
                  <a:gd name="T26" fmla="*/ 30 w 48"/>
                  <a:gd name="T27" fmla="*/ 21 h 75"/>
                  <a:gd name="T28" fmla="*/ 19 w 48"/>
                  <a:gd name="T29" fmla="*/ 14 h 75"/>
                  <a:gd name="T30" fmla="*/ 20 w 48"/>
                  <a:gd name="T31" fmla="*/ 43 h 75"/>
                  <a:gd name="T32" fmla="*/ 14 w 48"/>
                  <a:gd name="T33" fmla="*/ 43 h 75"/>
                  <a:gd name="T34" fmla="*/ 14 w 48"/>
                  <a:gd name="T35" fmla="*/ 62 h 75"/>
                  <a:gd name="T36" fmla="*/ 21 w 48"/>
                  <a:gd name="T37" fmla="*/ 62 h 75"/>
                  <a:gd name="T38" fmla="*/ 34 w 48"/>
                  <a:gd name="T39" fmla="*/ 52 h 75"/>
                  <a:gd name="T40" fmla="*/ 20 w 48"/>
                  <a:gd name="T41" fmla="*/ 4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75">
                    <a:moveTo>
                      <a:pt x="20" y="75"/>
                    </a:moveTo>
                    <a:cubicBezTo>
                      <a:pt x="0" y="75"/>
                      <a:pt x="0" y="75"/>
                      <a:pt x="0" y="75"/>
                    </a:cubicBezTo>
                    <a:cubicBezTo>
                      <a:pt x="0" y="0"/>
                      <a:pt x="0" y="0"/>
                      <a:pt x="0" y="0"/>
                    </a:cubicBezTo>
                    <a:cubicBezTo>
                      <a:pt x="15" y="0"/>
                      <a:pt x="15" y="0"/>
                      <a:pt x="15" y="0"/>
                    </a:cubicBezTo>
                    <a:cubicBezTo>
                      <a:pt x="26" y="0"/>
                      <a:pt x="31" y="1"/>
                      <a:pt x="35" y="4"/>
                    </a:cubicBezTo>
                    <a:cubicBezTo>
                      <a:pt x="41" y="7"/>
                      <a:pt x="44" y="13"/>
                      <a:pt x="44" y="20"/>
                    </a:cubicBezTo>
                    <a:cubicBezTo>
                      <a:pt x="44" y="27"/>
                      <a:pt x="42" y="31"/>
                      <a:pt x="36" y="34"/>
                    </a:cubicBezTo>
                    <a:cubicBezTo>
                      <a:pt x="45" y="38"/>
                      <a:pt x="48" y="44"/>
                      <a:pt x="48" y="53"/>
                    </a:cubicBezTo>
                    <a:cubicBezTo>
                      <a:pt x="48" y="66"/>
                      <a:pt x="39" y="75"/>
                      <a:pt x="20" y="75"/>
                    </a:cubicBezTo>
                    <a:close/>
                    <a:moveTo>
                      <a:pt x="19" y="14"/>
                    </a:moveTo>
                    <a:cubicBezTo>
                      <a:pt x="14" y="14"/>
                      <a:pt x="14" y="14"/>
                      <a:pt x="14" y="14"/>
                    </a:cubicBezTo>
                    <a:cubicBezTo>
                      <a:pt x="14" y="29"/>
                      <a:pt x="14" y="29"/>
                      <a:pt x="14" y="29"/>
                    </a:cubicBezTo>
                    <a:cubicBezTo>
                      <a:pt x="18" y="29"/>
                      <a:pt x="18" y="29"/>
                      <a:pt x="18" y="29"/>
                    </a:cubicBezTo>
                    <a:cubicBezTo>
                      <a:pt x="27" y="29"/>
                      <a:pt x="30" y="27"/>
                      <a:pt x="30" y="21"/>
                    </a:cubicBezTo>
                    <a:cubicBezTo>
                      <a:pt x="30" y="16"/>
                      <a:pt x="27" y="14"/>
                      <a:pt x="19" y="14"/>
                    </a:cubicBezTo>
                    <a:close/>
                    <a:moveTo>
                      <a:pt x="20" y="43"/>
                    </a:moveTo>
                    <a:cubicBezTo>
                      <a:pt x="14" y="43"/>
                      <a:pt x="14" y="43"/>
                      <a:pt x="14" y="43"/>
                    </a:cubicBezTo>
                    <a:cubicBezTo>
                      <a:pt x="14" y="62"/>
                      <a:pt x="14" y="62"/>
                      <a:pt x="14" y="62"/>
                    </a:cubicBezTo>
                    <a:cubicBezTo>
                      <a:pt x="21" y="62"/>
                      <a:pt x="21" y="62"/>
                      <a:pt x="21" y="62"/>
                    </a:cubicBezTo>
                    <a:cubicBezTo>
                      <a:pt x="30" y="62"/>
                      <a:pt x="34" y="59"/>
                      <a:pt x="34" y="52"/>
                    </a:cubicBezTo>
                    <a:cubicBezTo>
                      <a:pt x="34" y="46"/>
                      <a:pt x="30" y="43"/>
                      <a:pt x="20" y="43"/>
                    </a:cubicBez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Freeform 3776"/>
              <p:cNvSpPr>
                <a:spLocks/>
              </p:cNvSpPr>
              <p:nvPr/>
            </p:nvSpPr>
            <p:spPr bwMode="auto">
              <a:xfrm>
                <a:off x="4357148" y="4940871"/>
                <a:ext cx="220116" cy="230177"/>
              </a:xfrm>
              <a:custGeom>
                <a:avLst/>
                <a:gdLst>
                  <a:gd name="T0" fmla="*/ 39 w 74"/>
                  <a:gd name="T1" fmla="*/ 77 h 77"/>
                  <a:gd name="T2" fmla="*/ 0 w 74"/>
                  <a:gd name="T3" fmla="*/ 38 h 77"/>
                  <a:gd name="T4" fmla="*/ 39 w 74"/>
                  <a:gd name="T5" fmla="*/ 0 h 77"/>
                  <a:gd name="T6" fmla="*/ 74 w 74"/>
                  <a:gd name="T7" fmla="*/ 23 h 77"/>
                  <a:gd name="T8" fmla="*/ 58 w 74"/>
                  <a:gd name="T9" fmla="*/ 23 h 77"/>
                  <a:gd name="T10" fmla="*/ 39 w 74"/>
                  <a:gd name="T11" fmla="*/ 13 h 77"/>
                  <a:gd name="T12" fmla="*/ 14 w 74"/>
                  <a:gd name="T13" fmla="*/ 38 h 77"/>
                  <a:gd name="T14" fmla="*/ 39 w 74"/>
                  <a:gd name="T15" fmla="*/ 64 h 77"/>
                  <a:gd name="T16" fmla="*/ 58 w 74"/>
                  <a:gd name="T17" fmla="*/ 55 h 77"/>
                  <a:gd name="T18" fmla="*/ 74 w 74"/>
                  <a:gd name="T19" fmla="*/ 55 h 77"/>
                  <a:gd name="T20" fmla="*/ 39 w 74"/>
                  <a:gd name="T2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77">
                    <a:moveTo>
                      <a:pt x="39" y="77"/>
                    </a:moveTo>
                    <a:cubicBezTo>
                      <a:pt x="18" y="77"/>
                      <a:pt x="0" y="60"/>
                      <a:pt x="0" y="38"/>
                    </a:cubicBezTo>
                    <a:cubicBezTo>
                      <a:pt x="0" y="17"/>
                      <a:pt x="17" y="0"/>
                      <a:pt x="39" y="0"/>
                    </a:cubicBezTo>
                    <a:cubicBezTo>
                      <a:pt x="54" y="0"/>
                      <a:pt x="67" y="8"/>
                      <a:pt x="74" y="23"/>
                    </a:cubicBezTo>
                    <a:cubicBezTo>
                      <a:pt x="58" y="23"/>
                      <a:pt x="58" y="23"/>
                      <a:pt x="58" y="23"/>
                    </a:cubicBezTo>
                    <a:cubicBezTo>
                      <a:pt x="53" y="16"/>
                      <a:pt x="48" y="13"/>
                      <a:pt x="39" y="13"/>
                    </a:cubicBezTo>
                    <a:cubicBezTo>
                      <a:pt x="25" y="13"/>
                      <a:pt x="14" y="24"/>
                      <a:pt x="14" y="38"/>
                    </a:cubicBezTo>
                    <a:cubicBezTo>
                      <a:pt x="14" y="52"/>
                      <a:pt x="25" y="64"/>
                      <a:pt x="39" y="64"/>
                    </a:cubicBezTo>
                    <a:cubicBezTo>
                      <a:pt x="46" y="64"/>
                      <a:pt x="52" y="61"/>
                      <a:pt x="58" y="55"/>
                    </a:cubicBezTo>
                    <a:cubicBezTo>
                      <a:pt x="74" y="55"/>
                      <a:pt x="74" y="55"/>
                      <a:pt x="74" y="55"/>
                    </a:cubicBezTo>
                    <a:cubicBezTo>
                      <a:pt x="68" y="69"/>
                      <a:pt x="55" y="77"/>
                      <a:pt x="39" y="77"/>
                    </a:cubicBez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102" name="组合 101"/>
          <p:cNvGrpSpPr/>
          <p:nvPr/>
        </p:nvGrpSpPr>
        <p:grpSpPr>
          <a:xfrm>
            <a:off x="2036887" y="4235750"/>
            <a:ext cx="758455" cy="755938"/>
            <a:chOff x="3631397" y="3674484"/>
            <a:chExt cx="758455" cy="755938"/>
          </a:xfrm>
        </p:grpSpPr>
        <p:sp>
          <p:nvSpPr>
            <p:cNvPr id="103" name="Oval 3731"/>
            <p:cNvSpPr>
              <a:spLocks noChangeArrowheads="1"/>
            </p:cNvSpPr>
            <p:nvPr/>
          </p:nvSpPr>
          <p:spPr bwMode="auto">
            <a:xfrm>
              <a:off x="3631397" y="3674484"/>
              <a:ext cx="758455" cy="755938"/>
            </a:xfrm>
            <a:prstGeom prst="ellipse">
              <a:avLst/>
            </a:prstGeom>
            <a:solidFill>
              <a:schemeClr val="bg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4" name="组合 103"/>
            <p:cNvGrpSpPr/>
            <p:nvPr/>
          </p:nvGrpSpPr>
          <p:grpSpPr>
            <a:xfrm>
              <a:off x="3690514" y="3895228"/>
              <a:ext cx="640221" cy="314450"/>
              <a:chOff x="3675420" y="3667978"/>
              <a:chExt cx="640221" cy="314450"/>
            </a:xfrm>
          </p:grpSpPr>
          <p:sp>
            <p:nvSpPr>
              <p:cNvPr id="105" name="Freeform 3786"/>
              <p:cNvSpPr>
                <a:spLocks/>
              </p:cNvSpPr>
              <p:nvPr/>
            </p:nvSpPr>
            <p:spPr bwMode="auto">
              <a:xfrm>
                <a:off x="3806231" y="3818914"/>
                <a:ext cx="381114" cy="163514"/>
              </a:xfrm>
              <a:custGeom>
                <a:avLst/>
                <a:gdLst>
                  <a:gd name="T0" fmla="*/ 63 w 128"/>
                  <a:gd name="T1" fmla="*/ 0 h 55"/>
                  <a:gd name="T2" fmla="*/ 0 w 128"/>
                  <a:gd name="T3" fmla="*/ 9 h 55"/>
                  <a:gd name="T4" fmla="*/ 0 w 128"/>
                  <a:gd name="T5" fmla="*/ 55 h 55"/>
                  <a:gd name="T6" fmla="*/ 64 w 128"/>
                  <a:gd name="T7" fmla="*/ 47 h 55"/>
                  <a:gd name="T8" fmla="*/ 64 w 128"/>
                  <a:gd name="T9" fmla="*/ 47 h 55"/>
                  <a:gd name="T10" fmla="*/ 117 w 128"/>
                  <a:gd name="T11" fmla="*/ 53 h 55"/>
                  <a:gd name="T12" fmla="*/ 128 w 128"/>
                  <a:gd name="T13" fmla="*/ 55 h 55"/>
                  <a:gd name="T14" fmla="*/ 128 w 128"/>
                  <a:gd name="T15" fmla="*/ 55 h 55"/>
                  <a:gd name="T16" fmla="*/ 128 w 128"/>
                  <a:gd name="T17" fmla="*/ 9 h 55"/>
                  <a:gd name="T18" fmla="*/ 128 w 128"/>
                  <a:gd name="T19" fmla="*/ 9 h 55"/>
                  <a:gd name="T20" fmla="*/ 121 w 128"/>
                  <a:gd name="T21" fmla="*/ 7 h 55"/>
                  <a:gd name="T22" fmla="*/ 63 w 128"/>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55">
                    <a:moveTo>
                      <a:pt x="63" y="0"/>
                    </a:moveTo>
                    <a:cubicBezTo>
                      <a:pt x="22" y="0"/>
                      <a:pt x="0" y="9"/>
                      <a:pt x="0" y="9"/>
                    </a:cubicBezTo>
                    <a:cubicBezTo>
                      <a:pt x="0" y="55"/>
                      <a:pt x="0" y="55"/>
                      <a:pt x="0" y="55"/>
                    </a:cubicBezTo>
                    <a:cubicBezTo>
                      <a:pt x="0" y="55"/>
                      <a:pt x="31" y="47"/>
                      <a:pt x="64" y="47"/>
                    </a:cubicBezTo>
                    <a:cubicBezTo>
                      <a:pt x="64" y="47"/>
                      <a:pt x="64" y="47"/>
                      <a:pt x="64" y="47"/>
                    </a:cubicBezTo>
                    <a:cubicBezTo>
                      <a:pt x="85" y="47"/>
                      <a:pt x="105" y="50"/>
                      <a:pt x="117" y="53"/>
                    </a:cubicBezTo>
                    <a:cubicBezTo>
                      <a:pt x="124" y="54"/>
                      <a:pt x="128" y="55"/>
                      <a:pt x="128" y="55"/>
                    </a:cubicBezTo>
                    <a:cubicBezTo>
                      <a:pt x="128" y="55"/>
                      <a:pt x="128" y="55"/>
                      <a:pt x="128" y="55"/>
                    </a:cubicBezTo>
                    <a:cubicBezTo>
                      <a:pt x="128" y="9"/>
                      <a:pt x="128" y="9"/>
                      <a:pt x="128" y="9"/>
                    </a:cubicBezTo>
                    <a:cubicBezTo>
                      <a:pt x="128" y="9"/>
                      <a:pt x="128" y="9"/>
                      <a:pt x="128" y="9"/>
                    </a:cubicBezTo>
                    <a:cubicBezTo>
                      <a:pt x="128" y="9"/>
                      <a:pt x="125" y="8"/>
                      <a:pt x="121" y="7"/>
                    </a:cubicBezTo>
                    <a:cubicBezTo>
                      <a:pt x="111" y="4"/>
                      <a:pt x="91" y="0"/>
                      <a:pt x="63" y="0"/>
                    </a:cubicBezTo>
                    <a:close/>
                  </a:path>
                </a:pathLst>
              </a:custGeom>
              <a:solidFill>
                <a:schemeClr val="accent2"/>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Freeform 3787"/>
              <p:cNvSpPr>
                <a:spLocks/>
              </p:cNvSpPr>
              <p:nvPr/>
            </p:nvSpPr>
            <p:spPr bwMode="auto">
              <a:xfrm>
                <a:off x="3675420" y="3667978"/>
                <a:ext cx="640221" cy="303130"/>
              </a:xfrm>
              <a:custGeom>
                <a:avLst/>
                <a:gdLst>
                  <a:gd name="T0" fmla="*/ 193 w 215"/>
                  <a:gd name="T1" fmla="*/ 84 h 102"/>
                  <a:gd name="T2" fmla="*/ 192 w 215"/>
                  <a:gd name="T3" fmla="*/ 81 h 102"/>
                  <a:gd name="T4" fmla="*/ 192 w 215"/>
                  <a:gd name="T5" fmla="*/ 78 h 102"/>
                  <a:gd name="T6" fmla="*/ 193 w 215"/>
                  <a:gd name="T7" fmla="*/ 75 h 102"/>
                  <a:gd name="T8" fmla="*/ 191 w 215"/>
                  <a:gd name="T9" fmla="*/ 72 h 102"/>
                  <a:gd name="T10" fmla="*/ 191 w 215"/>
                  <a:gd name="T11" fmla="*/ 58 h 102"/>
                  <a:gd name="T12" fmla="*/ 215 w 215"/>
                  <a:gd name="T13" fmla="*/ 48 h 102"/>
                  <a:gd name="T14" fmla="*/ 191 w 215"/>
                  <a:gd name="T15" fmla="*/ 37 h 102"/>
                  <a:gd name="T16" fmla="*/ 190 w 215"/>
                  <a:gd name="T17" fmla="*/ 36 h 102"/>
                  <a:gd name="T18" fmla="*/ 189 w 215"/>
                  <a:gd name="T19" fmla="*/ 36 h 102"/>
                  <a:gd name="T20" fmla="*/ 108 w 215"/>
                  <a:gd name="T21" fmla="*/ 0 h 102"/>
                  <a:gd name="T22" fmla="*/ 0 w 215"/>
                  <a:gd name="T23" fmla="*/ 48 h 102"/>
                  <a:gd name="T24" fmla="*/ 37 w 215"/>
                  <a:gd name="T25" fmla="*/ 64 h 102"/>
                  <a:gd name="T26" fmla="*/ 37 w 215"/>
                  <a:gd name="T27" fmla="*/ 58 h 102"/>
                  <a:gd name="T28" fmla="*/ 107 w 215"/>
                  <a:gd name="T29" fmla="*/ 48 h 102"/>
                  <a:gd name="T30" fmla="*/ 171 w 215"/>
                  <a:gd name="T31" fmla="*/ 56 h 102"/>
                  <a:gd name="T32" fmla="*/ 179 w 215"/>
                  <a:gd name="T33" fmla="*/ 58 h 102"/>
                  <a:gd name="T34" fmla="*/ 179 w 215"/>
                  <a:gd name="T35" fmla="*/ 58 h 102"/>
                  <a:gd name="T36" fmla="*/ 179 w 215"/>
                  <a:gd name="T37" fmla="*/ 64 h 102"/>
                  <a:gd name="T38" fmla="*/ 189 w 215"/>
                  <a:gd name="T39" fmla="*/ 59 h 102"/>
                  <a:gd name="T40" fmla="*/ 189 w 215"/>
                  <a:gd name="T41" fmla="*/ 72 h 102"/>
                  <a:gd name="T42" fmla="*/ 187 w 215"/>
                  <a:gd name="T43" fmla="*/ 75 h 102"/>
                  <a:gd name="T44" fmla="*/ 188 w 215"/>
                  <a:gd name="T45" fmla="*/ 78 h 102"/>
                  <a:gd name="T46" fmla="*/ 188 w 215"/>
                  <a:gd name="T47" fmla="*/ 81 h 102"/>
                  <a:gd name="T48" fmla="*/ 187 w 215"/>
                  <a:gd name="T49" fmla="*/ 84 h 102"/>
                  <a:gd name="T50" fmla="*/ 184 w 215"/>
                  <a:gd name="T51" fmla="*/ 97 h 102"/>
                  <a:gd name="T52" fmla="*/ 190 w 215"/>
                  <a:gd name="T53" fmla="*/ 102 h 102"/>
                  <a:gd name="T54" fmla="*/ 190 w 215"/>
                  <a:gd name="T55" fmla="*/ 102 h 102"/>
                  <a:gd name="T56" fmla="*/ 190 w 215"/>
                  <a:gd name="T57" fmla="*/ 102 h 102"/>
                  <a:gd name="T58" fmla="*/ 196 w 215"/>
                  <a:gd name="T59" fmla="*/ 97 h 102"/>
                  <a:gd name="T60" fmla="*/ 193 w 215"/>
                  <a:gd name="T61" fmla="*/ 8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5" h="102">
                    <a:moveTo>
                      <a:pt x="193" y="84"/>
                    </a:moveTo>
                    <a:cubicBezTo>
                      <a:pt x="193" y="83"/>
                      <a:pt x="193" y="82"/>
                      <a:pt x="192" y="81"/>
                    </a:cubicBezTo>
                    <a:cubicBezTo>
                      <a:pt x="192" y="78"/>
                      <a:pt x="192" y="78"/>
                      <a:pt x="192" y="78"/>
                    </a:cubicBezTo>
                    <a:cubicBezTo>
                      <a:pt x="193" y="78"/>
                      <a:pt x="193" y="76"/>
                      <a:pt x="193" y="75"/>
                    </a:cubicBezTo>
                    <a:cubicBezTo>
                      <a:pt x="193" y="74"/>
                      <a:pt x="192" y="72"/>
                      <a:pt x="191" y="72"/>
                    </a:cubicBezTo>
                    <a:cubicBezTo>
                      <a:pt x="191" y="58"/>
                      <a:pt x="191" y="58"/>
                      <a:pt x="191" y="58"/>
                    </a:cubicBezTo>
                    <a:cubicBezTo>
                      <a:pt x="215" y="48"/>
                      <a:pt x="215" y="48"/>
                      <a:pt x="215" y="48"/>
                    </a:cubicBezTo>
                    <a:cubicBezTo>
                      <a:pt x="191" y="37"/>
                      <a:pt x="191" y="37"/>
                      <a:pt x="191" y="37"/>
                    </a:cubicBezTo>
                    <a:cubicBezTo>
                      <a:pt x="191" y="36"/>
                      <a:pt x="190" y="36"/>
                      <a:pt x="190" y="36"/>
                    </a:cubicBezTo>
                    <a:cubicBezTo>
                      <a:pt x="190" y="36"/>
                      <a:pt x="190" y="36"/>
                      <a:pt x="189" y="36"/>
                    </a:cubicBezTo>
                    <a:cubicBezTo>
                      <a:pt x="108" y="0"/>
                      <a:pt x="108" y="0"/>
                      <a:pt x="108" y="0"/>
                    </a:cubicBezTo>
                    <a:cubicBezTo>
                      <a:pt x="0" y="48"/>
                      <a:pt x="0" y="48"/>
                      <a:pt x="0" y="48"/>
                    </a:cubicBezTo>
                    <a:cubicBezTo>
                      <a:pt x="37" y="64"/>
                      <a:pt x="37" y="64"/>
                      <a:pt x="37" y="64"/>
                    </a:cubicBezTo>
                    <a:cubicBezTo>
                      <a:pt x="37" y="58"/>
                      <a:pt x="37" y="58"/>
                      <a:pt x="37" y="58"/>
                    </a:cubicBezTo>
                    <a:cubicBezTo>
                      <a:pt x="37" y="58"/>
                      <a:pt x="62" y="48"/>
                      <a:pt x="107" y="48"/>
                    </a:cubicBezTo>
                    <a:cubicBezTo>
                      <a:pt x="138" y="48"/>
                      <a:pt x="160" y="53"/>
                      <a:pt x="171" y="56"/>
                    </a:cubicBezTo>
                    <a:cubicBezTo>
                      <a:pt x="176" y="57"/>
                      <a:pt x="179" y="58"/>
                      <a:pt x="179" y="58"/>
                    </a:cubicBezTo>
                    <a:cubicBezTo>
                      <a:pt x="179" y="58"/>
                      <a:pt x="179" y="58"/>
                      <a:pt x="179" y="58"/>
                    </a:cubicBezTo>
                    <a:cubicBezTo>
                      <a:pt x="179" y="64"/>
                      <a:pt x="179" y="64"/>
                      <a:pt x="179" y="64"/>
                    </a:cubicBezTo>
                    <a:cubicBezTo>
                      <a:pt x="189" y="59"/>
                      <a:pt x="189" y="59"/>
                      <a:pt x="189" y="59"/>
                    </a:cubicBezTo>
                    <a:cubicBezTo>
                      <a:pt x="189" y="72"/>
                      <a:pt x="189" y="72"/>
                      <a:pt x="189" y="72"/>
                    </a:cubicBezTo>
                    <a:cubicBezTo>
                      <a:pt x="188" y="72"/>
                      <a:pt x="187" y="74"/>
                      <a:pt x="187" y="75"/>
                    </a:cubicBezTo>
                    <a:cubicBezTo>
                      <a:pt x="187" y="76"/>
                      <a:pt x="187" y="78"/>
                      <a:pt x="188" y="78"/>
                    </a:cubicBezTo>
                    <a:cubicBezTo>
                      <a:pt x="188" y="81"/>
                      <a:pt x="188" y="81"/>
                      <a:pt x="188" y="81"/>
                    </a:cubicBezTo>
                    <a:cubicBezTo>
                      <a:pt x="187" y="82"/>
                      <a:pt x="187" y="83"/>
                      <a:pt x="187" y="84"/>
                    </a:cubicBezTo>
                    <a:cubicBezTo>
                      <a:pt x="186" y="93"/>
                      <a:pt x="185" y="96"/>
                      <a:pt x="184" y="97"/>
                    </a:cubicBezTo>
                    <a:cubicBezTo>
                      <a:pt x="184" y="99"/>
                      <a:pt x="186" y="102"/>
                      <a:pt x="190" y="102"/>
                    </a:cubicBezTo>
                    <a:cubicBezTo>
                      <a:pt x="190" y="102"/>
                      <a:pt x="190" y="102"/>
                      <a:pt x="190" y="102"/>
                    </a:cubicBezTo>
                    <a:cubicBezTo>
                      <a:pt x="190" y="102"/>
                      <a:pt x="190" y="102"/>
                      <a:pt x="190" y="102"/>
                    </a:cubicBezTo>
                    <a:cubicBezTo>
                      <a:pt x="194" y="102"/>
                      <a:pt x="196" y="99"/>
                      <a:pt x="196" y="97"/>
                    </a:cubicBezTo>
                    <a:cubicBezTo>
                      <a:pt x="194" y="96"/>
                      <a:pt x="194" y="93"/>
                      <a:pt x="193" y="84"/>
                    </a:cubicBezTo>
                    <a:close/>
                  </a:path>
                </a:pathLst>
              </a:custGeom>
              <a:solidFill>
                <a:schemeClr val="accent2"/>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grpSp>
    </p:spTree>
    <p:custDataLst>
      <p:tags r:id="rId1"/>
    </p:custDataLst>
    <p:extLst>
      <p:ext uri="{BB962C8B-B14F-4D97-AF65-F5344CB8AC3E}">
        <p14:creationId xmlns:p14="http://schemas.microsoft.com/office/powerpoint/2010/main" val="3604920699"/>
      </p:ext>
    </p:extLst>
  </p:cSld>
  <p:clrMapOvr>
    <a:masterClrMapping/>
  </p:clrMapOvr>
  <mc:AlternateContent xmlns:mc="http://schemas.openxmlformats.org/markup-compatibility/2006">
    <mc:Choice xmlns:p14="http://schemas.microsoft.com/office/powerpoint/2010/main" Requires="p14">
      <p:transition spd="slow" p14:dur="1600" advTm="31164">
        <p14:conveyor dir="l"/>
      </p:transition>
    </mc:Choice>
    <mc:Fallback>
      <p:transition spd="slow" advTm="3116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86"/>
                                        </p:tgtEl>
                                        <p:attrNameLst>
                                          <p:attrName>style.visibility</p:attrName>
                                        </p:attrNameLst>
                                      </p:cBhvr>
                                      <p:to>
                                        <p:strVal val="visible"/>
                                      </p:to>
                                    </p:set>
                                    <p:animEffect transition="in" filter="fade">
                                      <p:cBhvr>
                                        <p:cTn id="19" dur="500"/>
                                        <p:tgtEl>
                                          <p:spTgt spid="86"/>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fade">
                                      <p:cBhvr>
                                        <p:cTn id="23" dur="500"/>
                                        <p:tgtEl>
                                          <p:spTgt spid="8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fade">
                                      <p:cBhvr>
                                        <p:cTn id="26" dur="500"/>
                                        <p:tgtEl>
                                          <p:spTgt spid="84"/>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fade">
                                      <p:cBhvr>
                                        <p:cTn id="30" dur="500"/>
                                        <p:tgtEl>
                                          <p:spTgt spid="8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5"/>
                                        </p:tgtEl>
                                        <p:attrNameLst>
                                          <p:attrName>style.visibility</p:attrName>
                                        </p:attrNameLst>
                                      </p:cBhvr>
                                      <p:to>
                                        <p:strVal val="visible"/>
                                      </p:to>
                                    </p:set>
                                    <p:animEffect transition="in" filter="fade">
                                      <p:cBhvr>
                                        <p:cTn id="35"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p:bldP spid="83" grpId="0" animBg="1"/>
      <p:bldP spid="84" grpId="0"/>
      <p:bldP spid="85" grpId="0" animBg="1"/>
      <p:bldP spid="86" grpId="0" animBg="1"/>
      <p:bldP spid="8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828975" y="353317"/>
            <a:ext cx="7142851" cy="640175"/>
          </a:xfrm>
          <a:prstGeom prst="rect">
            <a:avLst/>
          </a:prstGeom>
        </p:spPr>
        <p:txBody>
          <a:bodyPr wrap="square" lIns="0" tIns="0" rIns="0" bIns="0">
            <a:spAutoFit/>
          </a:bodyPr>
          <a:lstStyle/>
          <a:p>
            <a:pPr algn="ctr">
              <a:lnSpc>
                <a:spcPct val="130000"/>
              </a:lnSpc>
            </a:pPr>
            <a:r>
              <a:rPr lang="zh-CN" altLang="en-US" sz="3200" b="1" dirty="0" smtClean="0">
                <a:solidFill>
                  <a:srgbClr val="005081"/>
                </a:solidFill>
                <a:latin typeface="Arial" panose="020B0604020202020204" pitchFamily="34" charset="0"/>
                <a:ea typeface="微软雅黑" panose="020B0503020204020204" pitchFamily="34" charset="-122"/>
              </a:rPr>
              <a:t>第四章 </a:t>
            </a:r>
            <a:r>
              <a:rPr lang="zh-CN" altLang="zh-CN" sz="3200" b="1" dirty="0" smtClean="0">
                <a:solidFill>
                  <a:srgbClr val="005081"/>
                </a:solidFill>
                <a:latin typeface="Arial" panose="020B0604020202020204" pitchFamily="34" charset="0"/>
                <a:ea typeface="微软雅黑" panose="020B0503020204020204" pitchFamily="34" charset="-122"/>
              </a:rPr>
              <a:t>简单</a:t>
            </a:r>
            <a:r>
              <a:rPr lang="zh-CN" altLang="zh-CN" sz="3200" b="1" dirty="0">
                <a:solidFill>
                  <a:srgbClr val="005081"/>
                </a:solidFill>
                <a:latin typeface="Arial" panose="020B0604020202020204" pitchFamily="34" charset="0"/>
                <a:ea typeface="微软雅黑" panose="020B0503020204020204" pitchFamily="34" charset="-122"/>
              </a:rPr>
              <a:t>控制系统的设计</a:t>
            </a:r>
            <a:endParaRPr lang="zh-CN" altLang="en-US" sz="3200" b="1" dirty="0">
              <a:solidFill>
                <a:srgbClr val="00508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6"/>
          <p:cNvSpPr>
            <a:spLocks noChangeArrowheads="1"/>
          </p:cNvSpPr>
          <p:nvPr/>
        </p:nvSpPr>
        <p:spPr bwMode="auto">
          <a:xfrm>
            <a:off x="-257" y="0"/>
            <a:ext cx="1787819" cy="503513"/>
          </a:xfrm>
          <a:prstGeom prst="rect">
            <a:avLst/>
          </a:prstGeom>
          <a:solidFill>
            <a:schemeClr val="accent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800">
              <a:solidFill>
                <a:srgbClr val="FFFFFF"/>
              </a:solidFill>
            </a:endParaRPr>
          </a:p>
        </p:txBody>
      </p:sp>
      <p:sp>
        <p:nvSpPr>
          <p:cNvPr id="24" name="TextBox 32"/>
          <p:cNvSpPr txBox="1"/>
          <p:nvPr/>
        </p:nvSpPr>
        <p:spPr>
          <a:xfrm>
            <a:off x="478235" y="8399"/>
            <a:ext cx="1309327" cy="400110"/>
          </a:xfrm>
          <a:prstGeom prst="rect">
            <a:avLst/>
          </a:prstGeom>
          <a:noFill/>
        </p:spPr>
        <p:txBody>
          <a:bodyPr wrap="square" rtlCol="0">
            <a:spAutoFit/>
          </a:bodyPr>
          <a:lstStyle/>
          <a:p>
            <a:r>
              <a:rPr lang="zh-CN" altLang="en-US" sz="2000" b="1" dirty="0" smtClean="0">
                <a:solidFill>
                  <a:schemeClr val="bg1"/>
                </a:solidFill>
                <a:latin typeface="方正姚体" panose="02010601030101010101" pitchFamily="2" charset="-122"/>
                <a:ea typeface="方正姚体" panose="02010601030101010101" pitchFamily="2" charset="-122"/>
              </a:rPr>
              <a:t>课程内容</a:t>
            </a:r>
            <a:endParaRPr lang="zh-CN" altLang="en-US" sz="2000" b="1" dirty="0">
              <a:solidFill>
                <a:schemeClr val="bg1"/>
              </a:solidFill>
              <a:latin typeface="方正姚体" panose="02010601030101010101" pitchFamily="2" charset="-122"/>
              <a:ea typeface="方正姚体" panose="02010601030101010101" pitchFamily="2" charset="-122"/>
              <a:cs typeface="Arial" panose="020B0604020202020204" pitchFamily="34" charset="0"/>
            </a:endParaRPr>
          </a:p>
        </p:txBody>
      </p:sp>
      <p:sp>
        <p:nvSpPr>
          <p:cNvPr id="25" name="TextBox 32"/>
          <p:cNvSpPr txBox="1"/>
          <p:nvPr/>
        </p:nvSpPr>
        <p:spPr>
          <a:xfrm>
            <a:off x="86231" y="0"/>
            <a:ext cx="1197275" cy="461665"/>
          </a:xfrm>
          <a:prstGeom prst="rect">
            <a:avLst/>
          </a:prstGeom>
          <a:noFill/>
        </p:spPr>
        <p:txBody>
          <a:bodyPr wrap="square" rtlCol="0">
            <a:spAutoFit/>
          </a:bodyPr>
          <a:lstStyle/>
          <a:p>
            <a:r>
              <a:rPr lang="en-US" altLang="zh-CN" sz="2400" dirty="0" smtClean="0">
                <a:solidFill>
                  <a:schemeClr val="bg1"/>
                </a:solidFill>
                <a:latin typeface="Impact" panose="020B0806030902050204" pitchFamily="34" charset="0"/>
                <a:ea typeface="微软雅黑" panose="020B0503020204020204" pitchFamily="34" charset="-122"/>
              </a:rPr>
              <a:t>02</a:t>
            </a:r>
            <a:endParaRPr lang="zh-CN" altLang="en-US" sz="44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grpSp>
        <p:nvGrpSpPr>
          <p:cNvPr id="74" name="Group 194"/>
          <p:cNvGrpSpPr/>
          <p:nvPr/>
        </p:nvGrpSpPr>
        <p:grpSpPr>
          <a:xfrm>
            <a:off x="3168957" y="1816125"/>
            <a:ext cx="5924714" cy="1495737"/>
            <a:chOff x="670063" y="2245526"/>
            <a:chExt cx="1676400" cy="2231224"/>
          </a:xfrm>
        </p:grpSpPr>
        <p:sp>
          <p:nvSpPr>
            <p:cNvPr id="75" name="Rounded Rectangle 178"/>
            <p:cNvSpPr/>
            <p:nvPr/>
          </p:nvSpPr>
          <p:spPr>
            <a:xfrm>
              <a:off x="670063" y="2245526"/>
              <a:ext cx="1676400" cy="2231224"/>
            </a:xfrm>
            <a:prstGeom prst="roundRect">
              <a:avLst>
                <a:gd name="adj" fmla="val 70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sym typeface="Arial" panose="020B0604020202020204" pitchFamily="34" charset="0"/>
              </a:endParaRPr>
            </a:p>
          </p:txBody>
        </p:sp>
        <p:sp>
          <p:nvSpPr>
            <p:cNvPr id="76" name="Footer Text"/>
            <p:cNvSpPr txBox="1"/>
            <p:nvPr/>
          </p:nvSpPr>
          <p:spPr>
            <a:xfrm>
              <a:off x="734513" y="2463131"/>
              <a:ext cx="1552976" cy="1790557"/>
            </a:xfrm>
            <a:prstGeom prst="rect">
              <a:avLst/>
            </a:prstGeom>
            <a:noFill/>
          </p:spPr>
          <p:txBody>
            <a:bodyPr wrap="square" lIns="0" tIns="0" rIns="0" bIns="0" rtlCol="0">
              <a:spAutoFit/>
            </a:bodyPr>
            <a:lstStyle/>
            <a:p>
              <a:pPr algn="just" defTabSz="1116488">
                <a:lnSpc>
                  <a:spcPct val="130000"/>
                </a:lnSpc>
                <a:spcBef>
                  <a:spcPts val="0"/>
                </a:spcBef>
                <a:defRPr/>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zh-CN" sz="2000" dirty="0" smtClean="0">
                  <a:solidFill>
                    <a:schemeClr val="bg1"/>
                  </a:solidFill>
                  <a:latin typeface="微软雅黑" panose="020B0503020204020204" pitchFamily="34" charset="-122"/>
                  <a:ea typeface="微软雅黑" panose="020B0503020204020204" pitchFamily="34" charset="-122"/>
                </a:rPr>
                <a:t>简单</a:t>
              </a:r>
              <a:r>
                <a:rPr lang="zh-CN" altLang="zh-CN" sz="2000" dirty="0">
                  <a:solidFill>
                    <a:schemeClr val="bg1"/>
                  </a:solidFill>
                  <a:latin typeface="微软雅黑" panose="020B0503020204020204" pitchFamily="34" charset="-122"/>
                  <a:ea typeface="微软雅黑" panose="020B0503020204020204" pitchFamily="34" charset="-122"/>
                </a:rPr>
                <a:t>控制系统的设计任务和开发步骤；简单控制系统控制方案的确定；调节器正反作用的选择；调节器参数的整定方法。</a:t>
              </a:r>
              <a:endParaRPr lang="en-US" altLang="zh-CN" sz="9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81" name="AutoShape 53"/>
          <p:cNvSpPr>
            <a:spLocks/>
          </p:cNvSpPr>
          <p:nvPr/>
        </p:nvSpPr>
        <p:spPr bwMode="auto">
          <a:xfrm>
            <a:off x="3159827" y="3742373"/>
            <a:ext cx="518173" cy="5181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2"/>
          </a:solidFill>
          <a:ln>
            <a:noFill/>
          </a:ln>
          <a:effectLst/>
          <a:extLst/>
        </p:spPr>
        <p:txBody>
          <a:bodyPr lIns="0" tIns="0" rIns="0" bIns="0" anchor="ctr"/>
          <a:lstStyle/>
          <a:p>
            <a:pPr>
              <a:lnSpc>
                <a:spcPct val="120000"/>
              </a:lnSpc>
              <a:defRPr/>
            </a:pPr>
            <a:endParaRPr lang="es-ES" sz="2953">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82" name="AutoShape 54"/>
          <p:cNvSpPr>
            <a:spLocks/>
          </p:cNvSpPr>
          <p:nvPr/>
        </p:nvSpPr>
        <p:spPr bwMode="auto">
          <a:xfrm>
            <a:off x="3242134" y="3855382"/>
            <a:ext cx="343216" cy="2595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400" b="0" dirty="0" smtClean="0">
                <a:latin typeface="Arial" panose="020B0604020202020204" pitchFamily="34" charset="0"/>
                <a:ea typeface="微软雅黑" panose="020B0503020204020204" pitchFamily="34" charset="-122"/>
                <a:sym typeface="Arial" panose="020B0604020202020204" pitchFamily="34" charset="0"/>
              </a:rPr>
              <a:t>01</a:t>
            </a:r>
            <a:endParaRPr lang="es-ES" altLang="zh-CN" sz="1050" b="0" dirty="0">
              <a:latin typeface="Arial" panose="020B0604020202020204" pitchFamily="34" charset="0"/>
              <a:ea typeface="微软雅黑" panose="020B0503020204020204" pitchFamily="34" charset="-122"/>
              <a:sym typeface="Arial" panose="020B0604020202020204" pitchFamily="34" charset="0"/>
            </a:endParaRPr>
          </a:p>
        </p:txBody>
      </p:sp>
      <p:sp>
        <p:nvSpPr>
          <p:cNvPr id="83" name="AutoShape 53"/>
          <p:cNvSpPr>
            <a:spLocks/>
          </p:cNvSpPr>
          <p:nvPr/>
        </p:nvSpPr>
        <p:spPr bwMode="auto">
          <a:xfrm>
            <a:off x="3159827" y="4552429"/>
            <a:ext cx="518173" cy="5181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2"/>
          </a:solidFill>
          <a:ln>
            <a:noFill/>
          </a:ln>
          <a:effectLst/>
          <a:extLst/>
        </p:spPr>
        <p:txBody>
          <a:bodyPr lIns="0" tIns="0" rIns="0" bIns="0" anchor="ctr"/>
          <a:lstStyle/>
          <a:p>
            <a:pPr>
              <a:lnSpc>
                <a:spcPct val="120000"/>
              </a:lnSpc>
              <a:defRPr/>
            </a:pPr>
            <a:endParaRPr lang="es-ES" sz="2953">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84" name="AutoShape 54"/>
          <p:cNvSpPr>
            <a:spLocks/>
          </p:cNvSpPr>
          <p:nvPr/>
        </p:nvSpPr>
        <p:spPr bwMode="auto">
          <a:xfrm>
            <a:off x="3242134" y="4665438"/>
            <a:ext cx="343216" cy="2595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400" b="0" dirty="0" smtClean="0">
                <a:latin typeface="Arial" panose="020B0604020202020204" pitchFamily="34" charset="0"/>
                <a:ea typeface="微软雅黑" panose="020B0503020204020204" pitchFamily="34" charset="-122"/>
                <a:sym typeface="Arial" panose="020B0604020202020204" pitchFamily="34" charset="0"/>
              </a:rPr>
              <a:t>02</a:t>
            </a:r>
            <a:endParaRPr lang="es-ES" altLang="zh-CN" sz="1050" b="0" dirty="0">
              <a:latin typeface="Arial" panose="020B0604020202020204" pitchFamily="34" charset="0"/>
              <a:ea typeface="微软雅黑" panose="020B0503020204020204" pitchFamily="34" charset="-122"/>
              <a:sym typeface="Arial" panose="020B0604020202020204" pitchFamily="34" charset="0"/>
            </a:endParaRPr>
          </a:p>
        </p:txBody>
      </p:sp>
      <p:sp>
        <p:nvSpPr>
          <p:cNvPr id="85" name="Rounded Rectangle 83"/>
          <p:cNvSpPr/>
          <p:nvPr/>
        </p:nvSpPr>
        <p:spPr>
          <a:xfrm>
            <a:off x="4557167" y="6280677"/>
            <a:ext cx="2419061" cy="504000"/>
          </a:xfrm>
          <a:prstGeom prst="roundRect">
            <a:avLst/>
          </a:prstGeom>
          <a:solidFill>
            <a:srgbClr val="00B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zh-CN" dirty="0">
                <a:latin typeface="微软雅黑" panose="020B0503020204020204" pitchFamily="34" charset="-122"/>
                <a:ea typeface="微软雅黑" panose="020B0503020204020204" pitchFamily="34" charset="-122"/>
              </a:rPr>
              <a:t>本章</a:t>
            </a:r>
            <a:r>
              <a:rPr lang="zh-CN" altLang="zh-CN" dirty="0" smtClean="0">
                <a:latin typeface="微软雅黑" panose="020B0503020204020204" pitchFamily="34" charset="-122"/>
                <a:ea typeface="微软雅黑" panose="020B0503020204020204" pitchFamily="34" charset="-122"/>
              </a:rPr>
              <a:t>包括</a:t>
            </a:r>
            <a:r>
              <a:rPr lang="en-US" altLang="zh-CN" dirty="0">
                <a:latin typeface="微软雅黑" panose="020B0503020204020204" pitchFamily="34" charset="-122"/>
                <a:ea typeface="微软雅黑" panose="020B0503020204020204" pitchFamily="34" charset="-122"/>
              </a:rPr>
              <a:t>3</a:t>
            </a:r>
            <a:r>
              <a:rPr lang="zh-CN" altLang="zh-CN" dirty="0" smtClean="0">
                <a:latin typeface="微软雅黑" panose="020B0503020204020204" pitchFamily="34" charset="-122"/>
                <a:ea typeface="微软雅黑" panose="020B0503020204020204" pitchFamily="34" charset="-122"/>
              </a:rPr>
              <a:t>个小节</a:t>
            </a:r>
            <a:endParaRPr lang="zh-CN" altLang="zh-CN" dirty="0">
              <a:latin typeface="微软雅黑" panose="020B0503020204020204" pitchFamily="34" charset="-122"/>
              <a:ea typeface="微软雅黑" panose="020B0503020204020204" pitchFamily="34" charset="-122"/>
            </a:endParaRPr>
          </a:p>
        </p:txBody>
      </p:sp>
      <p:sp>
        <p:nvSpPr>
          <p:cNvPr id="86" name="Rounded Rectangle 83"/>
          <p:cNvSpPr/>
          <p:nvPr/>
        </p:nvSpPr>
        <p:spPr>
          <a:xfrm>
            <a:off x="3837087" y="3720103"/>
            <a:ext cx="5256584" cy="6120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zh-CN" sz="2000" dirty="0" smtClean="0">
                <a:latin typeface="微软雅黑" panose="020B0503020204020204" pitchFamily="34" charset="-122"/>
                <a:ea typeface="微软雅黑" panose="020B0503020204020204" pitchFamily="34" charset="-122"/>
              </a:rPr>
              <a:t>被</a:t>
            </a:r>
            <a:r>
              <a:rPr lang="zh-CN" altLang="zh-CN" sz="2000" dirty="0">
                <a:latin typeface="微软雅黑" panose="020B0503020204020204" pitchFamily="34" charset="-122"/>
                <a:ea typeface="微软雅黑" panose="020B0503020204020204" pitchFamily="34" charset="-122"/>
              </a:rPr>
              <a:t>控参数、控制参数的设计原则</a:t>
            </a:r>
          </a:p>
        </p:txBody>
      </p:sp>
      <p:sp>
        <p:nvSpPr>
          <p:cNvPr id="87" name="Rounded Rectangle 83"/>
          <p:cNvSpPr/>
          <p:nvPr/>
        </p:nvSpPr>
        <p:spPr>
          <a:xfrm>
            <a:off x="3837087" y="4516493"/>
            <a:ext cx="5256584" cy="6120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zh-CN" sz="2000" dirty="0" smtClean="0">
                <a:latin typeface="微软雅黑" panose="020B0503020204020204" pitchFamily="34" charset="-122"/>
                <a:ea typeface="微软雅黑" panose="020B0503020204020204" pitchFamily="34" charset="-122"/>
              </a:rPr>
              <a:t>调节器</a:t>
            </a:r>
            <a:r>
              <a:rPr lang="zh-CN" altLang="zh-CN" sz="2000" dirty="0">
                <a:latin typeface="微软雅黑" panose="020B0503020204020204" pitchFamily="34" charset="-122"/>
                <a:ea typeface="微软雅黑" panose="020B0503020204020204" pitchFamily="34" charset="-122"/>
              </a:rPr>
              <a:t>作用方式的选择</a:t>
            </a:r>
          </a:p>
        </p:txBody>
      </p:sp>
      <p:grpSp>
        <p:nvGrpSpPr>
          <p:cNvPr id="88" name="组合 87"/>
          <p:cNvGrpSpPr/>
          <p:nvPr/>
        </p:nvGrpSpPr>
        <p:grpSpPr>
          <a:xfrm>
            <a:off x="596728" y="3983576"/>
            <a:ext cx="2448272" cy="1360941"/>
            <a:chOff x="6428745" y="3352422"/>
            <a:chExt cx="2606163" cy="1360941"/>
          </a:xfrm>
        </p:grpSpPr>
        <p:sp>
          <p:nvSpPr>
            <p:cNvPr id="89" name="Freeform 3732"/>
            <p:cNvSpPr>
              <a:spLocks/>
            </p:cNvSpPr>
            <p:nvPr/>
          </p:nvSpPr>
          <p:spPr bwMode="auto">
            <a:xfrm>
              <a:off x="6428745" y="3382609"/>
              <a:ext cx="2606163" cy="1330754"/>
            </a:xfrm>
            <a:custGeom>
              <a:avLst/>
              <a:gdLst>
                <a:gd name="T0" fmla="*/ 0 w 876"/>
                <a:gd name="T1" fmla="*/ 154 h 447"/>
                <a:gd name="T2" fmla="*/ 79 w 876"/>
                <a:gd name="T3" fmla="*/ 75 h 447"/>
                <a:gd name="T4" fmla="*/ 643 w 876"/>
                <a:gd name="T5" fmla="*/ 75 h 447"/>
                <a:gd name="T6" fmla="*/ 643 w 876"/>
                <a:gd name="T7" fmla="*/ 25 h 447"/>
                <a:gd name="T8" fmla="*/ 670 w 876"/>
                <a:gd name="T9" fmla="*/ 13 h 447"/>
                <a:gd name="T10" fmla="*/ 862 w 876"/>
                <a:gd name="T11" fmla="*/ 187 h 447"/>
                <a:gd name="T12" fmla="*/ 862 w 876"/>
                <a:gd name="T13" fmla="*/ 235 h 447"/>
                <a:gd name="T14" fmla="*/ 670 w 876"/>
                <a:gd name="T15" fmla="*/ 409 h 447"/>
                <a:gd name="T16" fmla="*/ 643 w 876"/>
                <a:gd name="T17" fmla="*/ 397 h 447"/>
                <a:gd name="T18" fmla="*/ 643 w 876"/>
                <a:gd name="T19" fmla="*/ 353 h 447"/>
                <a:gd name="T20" fmla="*/ 134 w 876"/>
                <a:gd name="T21" fmla="*/ 353 h 447"/>
                <a:gd name="T22" fmla="*/ 101 w 876"/>
                <a:gd name="T23" fmla="*/ 353 h 447"/>
                <a:gd name="T24" fmla="*/ 0 w 876"/>
                <a:gd name="T25" fmla="*/ 447 h 447"/>
                <a:gd name="T26" fmla="*/ 0 w 876"/>
                <a:gd name="T27" fmla="*/ 282 h 447"/>
                <a:gd name="T28" fmla="*/ 1 w 876"/>
                <a:gd name="T29" fmla="*/ 282 h 447"/>
                <a:gd name="T30" fmla="*/ 0 w 876"/>
                <a:gd name="T31" fmla="*/ 274 h 447"/>
                <a:gd name="T32" fmla="*/ 0 w 876"/>
                <a:gd name="T33" fmla="*/ 15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447">
                  <a:moveTo>
                    <a:pt x="0" y="154"/>
                  </a:moveTo>
                  <a:cubicBezTo>
                    <a:pt x="0" y="110"/>
                    <a:pt x="35" y="75"/>
                    <a:pt x="79" y="75"/>
                  </a:cubicBezTo>
                  <a:cubicBezTo>
                    <a:pt x="643" y="75"/>
                    <a:pt x="643" y="75"/>
                    <a:pt x="643" y="75"/>
                  </a:cubicBezTo>
                  <a:cubicBezTo>
                    <a:pt x="643" y="25"/>
                    <a:pt x="643" y="25"/>
                    <a:pt x="643" y="25"/>
                  </a:cubicBezTo>
                  <a:cubicBezTo>
                    <a:pt x="643" y="6"/>
                    <a:pt x="655" y="0"/>
                    <a:pt x="670" y="13"/>
                  </a:cubicBezTo>
                  <a:cubicBezTo>
                    <a:pt x="862" y="187"/>
                    <a:pt x="862" y="187"/>
                    <a:pt x="862" y="187"/>
                  </a:cubicBezTo>
                  <a:cubicBezTo>
                    <a:pt x="876" y="200"/>
                    <a:pt x="876" y="222"/>
                    <a:pt x="862" y="235"/>
                  </a:cubicBezTo>
                  <a:cubicBezTo>
                    <a:pt x="670" y="409"/>
                    <a:pt x="670" y="409"/>
                    <a:pt x="670" y="409"/>
                  </a:cubicBezTo>
                  <a:cubicBezTo>
                    <a:pt x="655" y="422"/>
                    <a:pt x="643" y="417"/>
                    <a:pt x="643" y="397"/>
                  </a:cubicBezTo>
                  <a:cubicBezTo>
                    <a:pt x="643" y="353"/>
                    <a:pt x="643" y="353"/>
                    <a:pt x="643" y="353"/>
                  </a:cubicBezTo>
                  <a:cubicBezTo>
                    <a:pt x="134" y="353"/>
                    <a:pt x="134" y="353"/>
                    <a:pt x="134" y="353"/>
                  </a:cubicBezTo>
                  <a:cubicBezTo>
                    <a:pt x="101" y="353"/>
                    <a:pt x="101" y="353"/>
                    <a:pt x="101" y="353"/>
                  </a:cubicBezTo>
                  <a:cubicBezTo>
                    <a:pt x="48" y="353"/>
                    <a:pt x="4" y="395"/>
                    <a:pt x="0" y="447"/>
                  </a:cubicBezTo>
                  <a:cubicBezTo>
                    <a:pt x="0" y="282"/>
                    <a:pt x="0" y="282"/>
                    <a:pt x="0" y="282"/>
                  </a:cubicBezTo>
                  <a:cubicBezTo>
                    <a:pt x="1" y="282"/>
                    <a:pt x="1" y="282"/>
                    <a:pt x="1" y="282"/>
                  </a:cubicBezTo>
                  <a:cubicBezTo>
                    <a:pt x="0" y="279"/>
                    <a:pt x="0" y="277"/>
                    <a:pt x="0" y="274"/>
                  </a:cubicBezTo>
                  <a:lnTo>
                    <a:pt x="0" y="154"/>
                  </a:lnTo>
                  <a:close/>
                </a:path>
              </a:pathLst>
            </a:custGeom>
            <a:solidFill>
              <a:schemeClr val="accent4">
                <a:lumMod val="75000"/>
              </a:schemeClr>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Freeform 3733"/>
            <p:cNvSpPr>
              <a:spLocks/>
            </p:cNvSpPr>
            <p:nvPr/>
          </p:nvSpPr>
          <p:spPr bwMode="auto">
            <a:xfrm>
              <a:off x="6428745" y="3352422"/>
              <a:ext cx="2606163" cy="1330754"/>
            </a:xfrm>
            <a:custGeom>
              <a:avLst/>
              <a:gdLst>
                <a:gd name="T0" fmla="*/ 0 w 876"/>
                <a:gd name="T1" fmla="*/ 154 h 447"/>
                <a:gd name="T2" fmla="*/ 79 w 876"/>
                <a:gd name="T3" fmla="*/ 75 h 447"/>
                <a:gd name="T4" fmla="*/ 643 w 876"/>
                <a:gd name="T5" fmla="*/ 75 h 447"/>
                <a:gd name="T6" fmla="*/ 643 w 876"/>
                <a:gd name="T7" fmla="*/ 25 h 447"/>
                <a:gd name="T8" fmla="*/ 670 w 876"/>
                <a:gd name="T9" fmla="*/ 13 h 447"/>
                <a:gd name="T10" fmla="*/ 862 w 876"/>
                <a:gd name="T11" fmla="*/ 187 h 447"/>
                <a:gd name="T12" fmla="*/ 862 w 876"/>
                <a:gd name="T13" fmla="*/ 235 h 447"/>
                <a:gd name="T14" fmla="*/ 670 w 876"/>
                <a:gd name="T15" fmla="*/ 409 h 447"/>
                <a:gd name="T16" fmla="*/ 643 w 876"/>
                <a:gd name="T17" fmla="*/ 397 h 447"/>
                <a:gd name="T18" fmla="*/ 643 w 876"/>
                <a:gd name="T19" fmla="*/ 353 h 447"/>
                <a:gd name="T20" fmla="*/ 134 w 876"/>
                <a:gd name="T21" fmla="*/ 353 h 447"/>
                <a:gd name="T22" fmla="*/ 101 w 876"/>
                <a:gd name="T23" fmla="*/ 353 h 447"/>
                <a:gd name="T24" fmla="*/ 0 w 876"/>
                <a:gd name="T25" fmla="*/ 447 h 447"/>
                <a:gd name="T26" fmla="*/ 0 w 876"/>
                <a:gd name="T27" fmla="*/ 281 h 447"/>
                <a:gd name="T28" fmla="*/ 1 w 876"/>
                <a:gd name="T29" fmla="*/ 281 h 447"/>
                <a:gd name="T30" fmla="*/ 0 w 876"/>
                <a:gd name="T31" fmla="*/ 274 h 447"/>
                <a:gd name="T32" fmla="*/ 0 w 876"/>
                <a:gd name="T33" fmla="*/ 15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447">
                  <a:moveTo>
                    <a:pt x="0" y="154"/>
                  </a:moveTo>
                  <a:cubicBezTo>
                    <a:pt x="0" y="110"/>
                    <a:pt x="35" y="75"/>
                    <a:pt x="79" y="75"/>
                  </a:cubicBezTo>
                  <a:cubicBezTo>
                    <a:pt x="643" y="75"/>
                    <a:pt x="643" y="75"/>
                    <a:pt x="643" y="75"/>
                  </a:cubicBezTo>
                  <a:cubicBezTo>
                    <a:pt x="643" y="25"/>
                    <a:pt x="643" y="25"/>
                    <a:pt x="643" y="25"/>
                  </a:cubicBezTo>
                  <a:cubicBezTo>
                    <a:pt x="643" y="5"/>
                    <a:pt x="655" y="0"/>
                    <a:pt x="670" y="13"/>
                  </a:cubicBezTo>
                  <a:cubicBezTo>
                    <a:pt x="862" y="187"/>
                    <a:pt x="862" y="187"/>
                    <a:pt x="862" y="187"/>
                  </a:cubicBezTo>
                  <a:cubicBezTo>
                    <a:pt x="876" y="200"/>
                    <a:pt x="876" y="222"/>
                    <a:pt x="862" y="235"/>
                  </a:cubicBezTo>
                  <a:cubicBezTo>
                    <a:pt x="670" y="409"/>
                    <a:pt x="670" y="409"/>
                    <a:pt x="670" y="409"/>
                  </a:cubicBezTo>
                  <a:cubicBezTo>
                    <a:pt x="655" y="422"/>
                    <a:pt x="643" y="417"/>
                    <a:pt x="643" y="397"/>
                  </a:cubicBezTo>
                  <a:cubicBezTo>
                    <a:pt x="643" y="353"/>
                    <a:pt x="643" y="353"/>
                    <a:pt x="643" y="353"/>
                  </a:cubicBezTo>
                  <a:cubicBezTo>
                    <a:pt x="134" y="353"/>
                    <a:pt x="134" y="353"/>
                    <a:pt x="134" y="353"/>
                  </a:cubicBezTo>
                  <a:cubicBezTo>
                    <a:pt x="101" y="353"/>
                    <a:pt x="101" y="353"/>
                    <a:pt x="101" y="353"/>
                  </a:cubicBezTo>
                  <a:cubicBezTo>
                    <a:pt x="48" y="353"/>
                    <a:pt x="4" y="395"/>
                    <a:pt x="0" y="447"/>
                  </a:cubicBezTo>
                  <a:cubicBezTo>
                    <a:pt x="0" y="281"/>
                    <a:pt x="0" y="281"/>
                    <a:pt x="0" y="281"/>
                  </a:cubicBezTo>
                  <a:cubicBezTo>
                    <a:pt x="1" y="281"/>
                    <a:pt x="1" y="281"/>
                    <a:pt x="1" y="281"/>
                  </a:cubicBezTo>
                  <a:cubicBezTo>
                    <a:pt x="0" y="279"/>
                    <a:pt x="0" y="276"/>
                    <a:pt x="0" y="274"/>
                  </a:cubicBezTo>
                  <a:lnTo>
                    <a:pt x="0" y="154"/>
                  </a:lnTo>
                  <a:close/>
                </a:path>
              </a:pathLst>
            </a:custGeom>
            <a:solidFill>
              <a:schemeClr val="accent4"/>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1" name="组合 90"/>
          <p:cNvGrpSpPr/>
          <p:nvPr/>
        </p:nvGrpSpPr>
        <p:grpSpPr>
          <a:xfrm>
            <a:off x="596727" y="1855186"/>
            <a:ext cx="2381016" cy="1241449"/>
            <a:chOff x="6428745" y="1195294"/>
            <a:chExt cx="2381016" cy="1241449"/>
          </a:xfrm>
        </p:grpSpPr>
        <p:sp>
          <p:nvSpPr>
            <p:cNvPr id="92" name="Freeform 3735"/>
            <p:cNvSpPr>
              <a:spLocks/>
            </p:cNvSpPr>
            <p:nvPr/>
          </p:nvSpPr>
          <p:spPr bwMode="auto">
            <a:xfrm>
              <a:off x="6428745" y="1221707"/>
              <a:ext cx="2381016" cy="1215036"/>
            </a:xfrm>
            <a:custGeom>
              <a:avLst/>
              <a:gdLst>
                <a:gd name="T0" fmla="*/ 0 w 800"/>
                <a:gd name="T1" fmla="*/ 140 h 408"/>
                <a:gd name="T2" fmla="*/ 72 w 800"/>
                <a:gd name="T3" fmla="*/ 68 h 408"/>
                <a:gd name="T4" fmla="*/ 587 w 800"/>
                <a:gd name="T5" fmla="*/ 68 h 408"/>
                <a:gd name="T6" fmla="*/ 587 w 800"/>
                <a:gd name="T7" fmla="*/ 23 h 408"/>
                <a:gd name="T8" fmla="*/ 611 w 800"/>
                <a:gd name="T9" fmla="*/ 12 h 408"/>
                <a:gd name="T10" fmla="*/ 786 w 800"/>
                <a:gd name="T11" fmla="*/ 171 h 408"/>
                <a:gd name="T12" fmla="*/ 786 w 800"/>
                <a:gd name="T13" fmla="*/ 214 h 408"/>
                <a:gd name="T14" fmla="*/ 611 w 800"/>
                <a:gd name="T15" fmla="*/ 373 h 408"/>
                <a:gd name="T16" fmla="*/ 587 w 800"/>
                <a:gd name="T17" fmla="*/ 362 h 408"/>
                <a:gd name="T18" fmla="*/ 587 w 800"/>
                <a:gd name="T19" fmla="*/ 322 h 408"/>
                <a:gd name="T20" fmla="*/ 122 w 800"/>
                <a:gd name="T21" fmla="*/ 322 h 408"/>
                <a:gd name="T22" fmla="*/ 92 w 800"/>
                <a:gd name="T23" fmla="*/ 322 h 408"/>
                <a:gd name="T24" fmla="*/ 0 w 800"/>
                <a:gd name="T25" fmla="*/ 408 h 408"/>
                <a:gd name="T26" fmla="*/ 0 w 800"/>
                <a:gd name="T27" fmla="*/ 257 h 408"/>
                <a:gd name="T28" fmla="*/ 0 w 800"/>
                <a:gd name="T29" fmla="*/ 257 h 408"/>
                <a:gd name="T30" fmla="*/ 0 w 800"/>
                <a:gd name="T31" fmla="*/ 250 h 408"/>
                <a:gd name="T32" fmla="*/ 0 w 800"/>
                <a:gd name="T33" fmla="*/ 14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0" h="408">
                  <a:moveTo>
                    <a:pt x="0" y="140"/>
                  </a:moveTo>
                  <a:cubicBezTo>
                    <a:pt x="0" y="100"/>
                    <a:pt x="32" y="68"/>
                    <a:pt x="72" y="68"/>
                  </a:cubicBezTo>
                  <a:cubicBezTo>
                    <a:pt x="587" y="68"/>
                    <a:pt x="587" y="68"/>
                    <a:pt x="587" y="68"/>
                  </a:cubicBezTo>
                  <a:cubicBezTo>
                    <a:pt x="587" y="23"/>
                    <a:pt x="587" y="23"/>
                    <a:pt x="587" y="23"/>
                  </a:cubicBezTo>
                  <a:cubicBezTo>
                    <a:pt x="587" y="5"/>
                    <a:pt x="598" y="0"/>
                    <a:pt x="611" y="12"/>
                  </a:cubicBezTo>
                  <a:cubicBezTo>
                    <a:pt x="786" y="171"/>
                    <a:pt x="786" y="171"/>
                    <a:pt x="786" y="171"/>
                  </a:cubicBezTo>
                  <a:cubicBezTo>
                    <a:pt x="800" y="183"/>
                    <a:pt x="800" y="202"/>
                    <a:pt x="786" y="214"/>
                  </a:cubicBezTo>
                  <a:cubicBezTo>
                    <a:pt x="611" y="373"/>
                    <a:pt x="611" y="373"/>
                    <a:pt x="611" y="373"/>
                  </a:cubicBezTo>
                  <a:cubicBezTo>
                    <a:pt x="598" y="385"/>
                    <a:pt x="587" y="380"/>
                    <a:pt x="587" y="362"/>
                  </a:cubicBezTo>
                  <a:cubicBezTo>
                    <a:pt x="587" y="322"/>
                    <a:pt x="587" y="322"/>
                    <a:pt x="587" y="322"/>
                  </a:cubicBezTo>
                  <a:cubicBezTo>
                    <a:pt x="122" y="322"/>
                    <a:pt x="122" y="322"/>
                    <a:pt x="122" y="322"/>
                  </a:cubicBezTo>
                  <a:cubicBezTo>
                    <a:pt x="92" y="322"/>
                    <a:pt x="92" y="322"/>
                    <a:pt x="92" y="322"/>
                  </a:cubicBezTo>
                  <a:cubicBezTo>
                    <a:pt x="43" y="322"/>
                    <a:pt x="3" y="360"/>
                    <a:pt x="0" y="408"/>
                  </a:cubicBezTo>
                  <a:cubicBezTo>
                    <a:pt x="0" y="257"/>
                    <a:pt x="0" y="257"/>
                    <a:pt x="0" y="257"/>
                  </a:cubicBezTo>
                  <a:cubicBezTo>
                    <a:pt x="0" y="257"/>
                    <a:pt x="0" y="257"/>
                    <a:pt x="0" y="257"/>
                  </a:cubicBezTo>
                  <a:cubicBezTo>
                    <a:pt x="0" y="255"/>
                    <a:pt x="0" y="252"/>
                    <a:pt x="0" y="250"/>
                  </a:cubicBezTo>
                  <a:lnTo>
                    <a:pt x="0" y="140"/>
                  </a:lnTo>
                  <a:close/>
                </a:path>
              </a:pathLst>
            </a:custGeom>
            <a:solidFill>
              <a:schemeClr val="accent3">
                <a:lumMod val="75000"/>
              </a:schemeClr>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Freeform 3736"/>
            <p:cNvSpPr>
              <a:spLocks/>
            </p:cNvSpPr>
            <p:nvPr/>
          </p:nvSpPr>
          <p:spPr bwMode="auto">
            <a:xfrm>
              <a:off x="6428745" y="1195294"/>
              <a:ext cx="2381016" cy="1213777"/>
            </a:xfrm>
            <a:custGeom>
              <a:avLst/>
              <a:gdLst>
                <a:gd name="T0" fmla="*/ 0 w 800"/>
                <a:gd name="T1" fmla="*/ 140 h 408"/>
                <a:gd name="T2" fmla="*/ 72 w 800"/>
                <a:gd name="T3" fmla="*/ 68 h 408"/>
                <a:gd name="T4" fmla="*/ 587 w 800"/>
                <a:gd name="T5" fmla="*/ 68 h 408"/>
                <a:gd name="T6" fmla="*/ 587 w 800"/>
                <a:gd name="T7" fmla="*/ 23 h 408"/>
                <a:gd name="T8" fmla="*/ 611 w 800"/>
                <a:gd name="T9" fmla="*/ 12 h 408"/>
                <a:gd name="T10" fmla="*/ 786 w 800"/>
                <a:gd name="T11" fmla="*/ 171 h 408"/>
                <a:gd name="T12" fmla="*/ 786 w 800"/>
                <a:gd name="T13" fmla="*/ 214 h 408"/>
                <a:gd name="T14" fmla="*/ 611 w 800"/>
                <a:gd name="T15" fmla="*/ 373 h 408"/>
                <a:gd name="T16" fmla="*/ 587 w 800"/>
                <a:gd name="T17" fmla="*/ 362 h 408"/>
                <a:gd name="T18" fmla="*/ 587 w 800"/>
                <a:gd name="T19" fmla="*/ 322 h 408"/>
                <a:gd name="T20" fmla="*/ 122 w 800"/>
                <a:gd name="T21" fmla="*/ 322 h 408"/>
                <a:gd name="T22" fmla="*/ 92 w 800"/>
                <a:gd name="T23" fmla="*/ 322 h 408"/>
                <a:gd name="T24" fmla="*/ 0 w 800"/>
                <a:gd name="T25" fmla="*/ 408 h 408"/>
                <a:gd name="T26" fmla="*/ 0 w 800"/>
                <a:gd name="T27" fmla="*/ 257 h 408"/>
                <a:gd name="T28" fmla="*/ 0 w 800"/>
                <a:gd name="T29" fmla="*/ 257 h 408"/>
                <a:gd name="T30" fmla="*/ 0 w 800"/>
                <a:gd name="T31" fmla="*/ 250 h 408"/>
                <a:gd name="T32" fmla="*/ 0 w 800"/>
                <a:gd name="T33" fmla="*/ 14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0" h="408">
                  <a:moveTo>
                    <a:pt x="0" y="140"/>
                  </a:moveTo>
                  <a:cubicBezTo>
                    <a:pt x="0" y="100"/>
                    <a:pt x="32" y="68"/>
                    <a:pt x="72" y="68"/>
                  </a:cubicBezTo>
                  <a:cubicBezTo>
                    <a:pt x="587" y="68"/>
                    <a:pt x="587" y="68"/>
                    <a:pt x="587" y="68"/>
                  </a:cubicBezTo>
                  <a:cubicBezTo>
                    <a:pt x="587" y="23"/>
                    <a:pt x="587" y="23"/>
                    <a:pt x="587" y="23"/>
                  </a:cubicBezTo>
                  <a:cubicBezTo>
                    <a:pt x="587" y="5"/>
                    <a:pt x="598" y="0"/>
                    <a:pt x="611" y="12"/>
                  </a:cubicBezTo>
                  <a:cubicBezTo>
                    <a:pt x="786" y="171"/>
                    <a:pt x="786" y="171"/>
                    <a:pt x="786" y="171"/>
                  </a:cubicBezTo>
                  <a:cubicBezTo>
                    <a:pt x="800" y="183"/>
                    <a:pt x="800" y="202"/>
                    <a:pt x="786" y="214"/>
                  </a:cubicBezTo>
                  <a:cubicBezTo>
                    <a:pt x="611" y="373"/>
                    <a:pt x="611" y="373"/>
                    <a:pt x="611" y="373"/>
                  </a:cubicBezTo>
                  <a:cubicBezTo>
                    <a:pt x="598" y="385"/>
                    <a:pt x="587" y="380"/>
                    <a:pt x="587" y="362"/>
                  </a:cubicBezTo>
                  <a:cubicBezTo>
                    <a:pt x="587" y="322"/>
                    <a:pt x="587" y="322"/>
                    <a:pt x="587" y="322"/>
                  </a:cubicBezTo>
                  <a:cubicBezTo>
                    <a:pt x="122" y="322"/>
                    <a:pt x="122" y="322"/>
                    <a:pt x="122" y="322"/>
                  </a:cubicBezTo>
                  <a:cubicBezTo>
                    <a:pt x="92" y="322"/>
                    <a:pt x="92" y="322"/>
                    <a:pt x="92" y="322"/>
                  </a:cubicBezTo>
                  <a:cubicBezTo>
                    <a:pt x="43" y="322"/>
                    <a:pt x="3" y="360"/>
                    <a:pt x="0" y="408"/>
                  </a:cubicBezTo>
                  <a:cubicBezTo>
                    <a:pt x="0" y="257"/>
                    <a:pt x="0" y="257"/>
                    <a:pt x="0" y="257"/>
                  </a:cubicBezTo>
                  <a:cubicBezTo>
                    <a:pt x="0" y="257"/>
                    <a:pt x="0" y="257"/>
                    <a:pt x="0" y="257"/>
                  </a:cubicBezTo>
                  <a:cubicBezTo>
                    <a:pt x="0" y="254"/>
                    <a:pt x="0" y="252"/>
                    <a:pt x="0" y="250"/>
                  </a:cubicBezTo>
                  <a:lnTo>
                    <a:pt x="0" y="140"/>
                  </a:ln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94" name="TextBox 77"/>
          <p:cNvSpPr txBox="1"/>
          <p:nvPr/>
        </p:nvSpPr>
        <p:spPr>
          <a:xfrm>
            <a:off x="1100783" y="4433820"/>
            <a:ext cx="697627" cy="430374"/>
          </a:xfrm>
          <a:prstGeom prst="rect">
            <a:avLst/>
          </a:prstGeom>
          <a:noFill/>
        </p:spPr>
        <p:txBody>
          <a:bodyPr wrap="none" rtlCol="0">
            <a:spAutoFit/>
          </a:bodyPr>
          <a:lstStyle/>
          <a:p>
            <a:pPr algn="just">
              <a:lnSpc>
                <a:spcPct val="120000"/>
              </a:lnSpc>
            </a:pPr>
            <a:r>
              <a:rPr lang="zh-CN" altLang="zh-CN" sz="2000" dirty="0">
                <a:solidFill>
                  <a:schemeClr val="bg1"/>
                </a:solidFill>
                <a:latin typeface="微软雅黑" panose="020B0503020204020204" pitchFamily="34" charset="-122"/>
                <a:ea typeface="微软雅黑" panose="020B0503020204020204" pitchFamily="34" charset="-122"/>
              </a:rPr>
              <a:t>重点</a:t>
            </a:r>
            <a:endParaRPr lang="en-GB" sz="16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5" name="TextBox 79"/>
          <p:cNvSpPr txBox="1"/>
          <p:nvPr/>
        </p:nvSpPr>
        <p:spPr>
          <a:xfrm>
            <a:off x="884759" y="2212114"/>
            <a:ext cx="1210588" cy="430374"/>
          </a:xfrm>
          <a:prstGeom prst="rect">
            <a:avLst/>
          </a:prstGeom>
          <a:noFill/>
        </p:spPr>
        <p:txBody>
          <a:bodyPr wrap="none" rtlCol="0">
            <a:spAutoFit/>
          </a:bodyPr>
          <a:lstStyle/>
          <a:p>
            <a:pPr algn="just">
              <a:lnSpc>
                <a:spcPct val="120000"/>
              </a:lnSpc>
            </a:pPr>
            <a:r>
              <a:rPr lang="zh-CN" altLang="zh-CN" sz="2000" dirty="0">
                <a:solidFill>
                  <a:schemeClr val="bg1"/>
                </a:solidFill>
                <a:latin typeface="微软雅黑" panose="020B0503020204020204" pitchFamily="34" charset="-122"/>
                <a:ea typeface="微软雅黑" panose="020B0503020204020204" pitchFamily="34" charset="-122"/>
              </a:rPr>
              <a:t>主要讲述</a:t>
            </a:r>
            <a:endParaRPr lang="en-GB" sz="16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96" name="组合 95"/>
          <p:cNvGrpSpPr/>
          <p:nvPr/>
        </p:nvGrpSpPr>
        <p:grpSpPr>
          <a:xfrm>
            <a:off x="2094744" y="2104157"/>
            <a:ext cx="642736" cy="642736"/>
            <a:chOff x="4054018" y="4873168"/>
            <a:chExt cx="642736" cy="642736"/>
          </a:xfrm>
        </p:grpSpPr>
        <p:sp>
          <p:nvSpPr>
            <p:cNvPr id="97" name="Oval 3722"/>
            <p:cNvSpPr>
              <a:spLocks noChangeArrowheads="1"/>
            </p:cNvSpPr>
            <p:nvPr/>
          </p:nvSpPr>
          <p:spPr bwMode="auto">
            <a:xfrm>
              <a:off x="4054018" y="4873168"/>
              <a:ext cx="642736" cy="642736"/>
            </a:xfrm>
            <a:prstGeom prst="ellipse">
              <a:avLst/>
            </a:prstGeom>
            <a:solidFill>
              <a:schemeClr val="bg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98" name="组合 97"/>
            <p:cNvGrpSpPr/>
            <p:nvPr/>
          </p:nvGrpSpPr>
          <p:grpSpPr>
            <a:xfrm>
              <a:off x="4180427" y="4957442"/>
              <a:ext cx="389919" cy="474188"/>
              <a:chOff x="4187345" y="4696860"/>
              <a:chExt cx="389919" cy="474188"/>
            </a:xfrm>
          </p:grpSpPr>
          <p:sp>
            <p:nvSpPr>
              <p:cNvPr id="99" name="Freeform 3774"/>
              <p:cNvSpPr>
                <a:spLocks noEditPoints="1"/>
              </p:cNvSpPr>
              <p:nvPr/>
            </p:nvSpPr>
            <p:spPr bwMode="auto">
              <a:xfrm>
                <a:off x="4252753" y="4696860"/>
                <a:ext cx="217599" cy="221373"/>
              </a:xfrm>
              <a:custGeom>
                <a:avLst/>
                <a:gdLst>
                  <a:gd name="T0" fmla="*/ 137 w 173"/>
                  <a:gd name="T1" fmla="*/ 176 h 176"/>
                  <a:gd name="T2" fmla="*/ 119 w 173"/>
                  <a:gd name="T3" fmla="*/ 131 h 176"/>
                  <a:gd name="T4" fmla="*/ 55 w 173"/>
                  <a:gd name="T5" fmla="*/ 131 h 176"/>
                  <a:gd name="T6" fmla="*/ 36 w 173"/>
                  <a:gd name="T7" fmla="*/ 176 h 176"/>
                  <a:gd name="T8" fmla="*/ 0 w 173"/>
                  <a:gd name="T9" fmla="*/ 176 h 176"/>
                  <a:gd name="T10" fmla="*/ 74 w 173"/>
                  <a:gd name="T11" fmla="*/ 0 h 176"/>
                  <a:gd name="T12" fmla="*/ 100 w 173"/>
                  <a:gd name="T13" fmla="*/ 0 h 176"/>
                  <a:gd name="T14" fmla="*/ 173 w 173"/>
                  <a:gd name="T15" fmla="*/ 176 h 176"/>
                  <a:gd name="T16" fmla="*/ 137 w 173"/>
                  <a:gd name="T17" fmla="*/ 176 h 176"/>
                  <a:gd name="T18" fmla="*/ 85 w 173"/>
                  <a:gd name="T19" fmla="*/ 45 h 176"/>
                  <a:gd name="T20" fmla="*/ 67 w 173"/>
                  <a:gd name="T21" fmla="*/ 100 h 176"/>
                  <a:gd name="T22" fmla="*/ 104 w 173"/>
                  <a:gd name="T23" fmla="*/ 100 h 176"/>
                  <a:gd name="T24" fmla="*/ 85 w 173"/>
                  <a:gd name="T25" fmla="*/ 4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76">
                    <a:moveTo>
                      <a:pt x="137" y="176"/>
                    </a:moveTo>
                    <a:lnTo>
                      <a:pt x="119" y="131"/>
                    </a:lnTo>
                    <a:lnTo>
                      <a:pt x="55" y="131"/>
                    </a:lnTo>
                    <a:lnTo>
                      <a:pt x="36" y="176"/>
                    </a:lnTo>
                    <a:lnTo>
                      <a:pt x="0" y="176"/>
                    </a:lnTo>
                    <a:lnTo>
                      <a:pt x="74" y="0"/>
                    </a:lnTo>
                    <a:lnTo>
                      <a:pt x="100" y="0"/>
                    </a:lnTo>
                    <a:lnTo>
                      <a:pt x="173" y="176"/>
                    </a:lnTo>
                    <a:lnTo>
                      <a:pt x="137" y="176"/>
                    </a:lnTo>
                    <a:close/>
                    <a:moveTo>
                      <a:pt x="85" y="45"/>
                    </a:moveTo>
                    <a:lnTo>
                      <a:pt x="67" y="100"/>
                    </a:lnTo>
                    <a:lnTo>
                      <a:pt x="104" y="100"/>
                    </a:lnTo>
                    <a:lnTo>
                      <a:pt x="85" y="45"/>
                    </a:ln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Freeform 3775"/>
              <p:cNvSpPr>
                <a:spLocks noEditPoints="1"/>
              </p:cNvSpPr>
              <p:nvPr/>
            </p:nvSpPr>
            <p:spPr bwMode="auto">
              <a:xfrm>
                <a:off x="4187345" y="4944645"/>
                <a:ext cx="143390" cy="222631"/>
              </a:xfrm>
              <a:custGeom>
                <a:avLst/>
                <a:gdLst>
                  <a:gd name="T0" fmla="*/ 20 w 48"/>
                  <a:gd name="T1" fmla="*/ 75 h 75"/>
                  <a:gd name="T2" fmla="*/ 0 w 48"/>
                  <a:gd name="T3" fmla="*/ 75 h 75"/>
                  <a:gd name="T4" fmla="*/ 0 w 48"/>
                  <a:gd name="T5" fmla="*/ 0 h 75"/>
                  <a:gd name="T6" fmla="*/ 15 w 48"/>
                  <a:gd name="T7" fmla="*/ 0 h 75"/>
                  <a:gd name="T8" fmla="*/ 35 w 48"/>
                  <a:gd name="T9" fmla="*/ 4 h 75"/>
                  <a:gd name="T10" fmla="*/ 44 w 48"/>
                  <a:gd name="T11" fmla="*/ 20 h 75"/>
                  <a:gd name="T12" fmla="*/ 36 w 48"/>
                  <a:gd name="T13" fmla="*/ 34 h 75"/>
                  <a:gd name="T14" fmla="*/ 48 w 48"/>
                  <a:gd name="T15" fmla="*/ 53 h 75"/>
                  <a:gd name="T16" fmla="*/ 20 w 48"/>
                  <a:gd name="T17" fmla="*/ 75 h 75"/>
                  <a:gd name="T18" fmla="*/ 19 w 48"/>
                  <a:gd name="T19" fmla="*/ 14 h 75"/>
                  <a:gd name="T20" fmla="*/ 14 w 48"/>
                  <a:gd name="T21" fmla="*/ 14 h 75"/>
                  <a:gd name="T22" fmla="*/ 14 w 48"/>
                  <a:gd name="T23" fmla="*/ 29 h 75"/>
                  <a:gd name="T24" fmla="*/ 18 w 48"/>
                  <a:gd name="T25" fmla="*/ 29 h 75"/>
                  <a:gd name="T26" fmla="*/ 30 w 48"/>
                  <a:gd name="T27" fmla="*/ 21 h 75"/>
                  <a:gd name="T28" fmla="*/ 19 w 48"/>
                  <a:gd name="T29" fmla="*/ 14 h 75"/>
                  <a:gd name="T30" fmla="*/ 20 w 48"/>
                  <a:gd name="T31" fmla="*/ 43 h 75"/>
                  <a:gd name="T32" fmla="*/ 14 w 48"/>
                  <a:gd name="T33" fmla="*/ 43 h 75"/>
                  <a:gd name="T34" fmla="*/ 14 w 48"/>
                  <a:gd name="T35" fmla="*/ 62 h 75"/>
                  <a:gd name="T36" fmla="*/ 21 w 48"/>
                  <a:gd name="T37" fmla="*/ 62 h 75"/>
                  <a:gd name="T38" fmla="*/ 34 w 48"/>
                  <a:gd name="T39" fmla="*/ 52 h 75"/>
                  <a:gd name="T40" fmla="*/ 20 w 48"/>
                  <a:gd name="T41" fmla="*/ 4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75">
                    <a:moveTo>
                      <a:pt x="20" y="75"/>
                    </a:moveTo>
                    <a:cubicBezTo>
                      <a:pt x="0" y="75"/>
                      <a:pt x="0" y="75"/>
                      <a:pt x="0" y="75"/>
                    </a:cubicBezTo>
                    <a:cubicBezTo>
                      <a:pt x="0" y="0"/>
                      <a:pt x="0" y="0"/>
                      <a:pt x="0" y="0"/>
                    </a:cubicBezTo>
                    <a:cubicBezTo>
                      <a:pt x="15" y="0"/>
                      <a:pt x="15" y="0"/>
                      <a:pt x="15" y="0"/>
                    </a:cubicBezTo>
                    <a:cubicBezTo>
                      <a:pt x="26" y="0"/>
                      <a:pt x="31" y="1"/>
                      <a:pt x="35" y="4"/>
                    </a:cubicBezTo>
                    <a:cubicBezTo>
                      <a:pt x="41" y="7"/>
                      <a:pt x="44" y="13"/>
                      <a:pt x="44" y="20"/>
                    </a:cubicBezTo>
                    <a:cubicBezTo>
                      <a:pt x="44" y="27"/>
                      <a:pt x="42" y="31"/>
                      <a:pt x="36" y="34"/>
                    </a:cubicBezTo>
                    <a:cubicBezTo>
                      <a:pt x="45" y="38"/>
                      <a:pt x="48" y="44"/>
                      <a:pt x="48" y="53"/>
                    </a:cubicBezTo>
                    <a:cubicBezTo>
                      <a:pt x="48" y="66"/>
                      <a:pt x="39" y="75"/>
                      <a:pt x="20" y="75"/>
                    </a:cubicBezTo>
                    <a:close/>
                    <a:moveTo>
                      <a:pt x="19" y="14"/>
                    </a:moveTo>
                    <a:cubicBezTo>
                      <a:pt x="14" y="14"/>
                      <a:pt x="14" y="14"/>
                      <a:pt x="14" y="14"/>
                    </a:cubicBezTo>
                    <a:cubicBezTo>
                      <a:pt x="14" y="29"/>
                      <a:pt x="14" y="29"/>
                      <a:pt x="14" y="29"/>
                    </a:cubicBezTo>
                    <a:cubicBezTo>
                      <a:pt x="18" y="29"/>
                      <a:pt x="18" y="29"/>
                      <a:pt x="18" y="29"/>
                    </a:cubicBezTo>
                    <a:cubicBezTo>
                      <a:pt x="27" y="29"/>
                      <a:pt x="30" y="27"/>
                      <a:pt x="30" y="21"/>
                    </a:cubicBezTo>
                    <a:cubicBezTo>
                      <a:pt x="30" y="16"/>
                      <a:pt x="27" y="14"/>
                      <a:pt x="19" y="14"/>
                    </a:cubicBezTo>
                    <a:close/>
                    <a:moveTo>
                      <a:pt x="20" y="43"/>
                    </a:moveTo>
                    <a:cubicBezTo>
                      <a:pt x="14" y="43"/>
                      <a:pt x="14" y="43"/>
                      <a:pt x="14" y="43"/>
                    </a:cubicBezTo>
                    <a:cubicBezTo>
                      <a:pt x="14" y="62"/>
                      <a:pt x="14" y="62"/>
                      <a:pt x="14" y="62"/>
                    </a:cubicBezTo>
                    <a:cubicBezTo>
                      <a:pt x="21" y="62"/>
                      <a:pt x="21" y="62"/>
                      <a:pt x="21" y="62"/>
                    </a:cubicBezTo>
                    <a:cubicBezTo>
                      <a:pt x="30" y="62"/>
                      <a:pt x="34" y="59"/>
                      <a:pt x="34" y="52"/>
                    </a:cubicBezTo>
                    <a:cubicBezTo>
                      <a:pt x="34" y="46"/>
                      <a:pt x="30" y="43"/>
                      <a:pt x="20" y="43"/>
                    </a:cubicBez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Freeform 3776"/>
              <p:cNvSpPr>
                <a:spLocks/>
              </p:cNvSpPr>
              <p:nvPr/>
            </p:nvSpPr>
            <p:spPr bwMode="auto">
              <a:xfrm>
                <a:off x="4357148" y="4940871"/>
                <a:ext cx="220116" cy="230177"/>
              </a:xfrm>
              <a:custGeom>
                <a:avLst/>
                <a:gdLst>
                  <a:gd name="T0" fmla="*/ 39 w 74"/>
                  <a:gd name="T1" fmla="*/ 77 h 77"/>
                  <a:gd name="T2" fmla="*/ 0 w 74"/>
                  <a:gd name="T3" fmla="*/ 38 h 77"/>
                  <a:gd name="T4" fmla="*/ 39 w 74"/>
                  <a:gd name="T5" fmla="*/ 0 h 77"/>
                  <a:gd name="T6" fmla="*/ 74 w 74"/>
                  <a:gd name="T7" fmla="*/ 23 h 77"/>
                  <a:gd name="T8" fmla="*/ 58 w 74"/>
                  <a:gd name="T9" fmla="*/ 23 h 77"/>
                  <a:gd name="T10" fmla="*/ 39 w 74"/>
                  <a:gd name="T11" fmla="*/ 13 h 77"/>
                  <a:gd name="T12" fmla="*/ 14 w 74"/>
                  <a:gd name="T13" fmla="*/ 38 h 77"/>
                  <a:gd name="T14" fmla="*/ 39 w 74"/>
                  <a:gd name="T15" fmla="*/ 64 h 77"/>
                  <a:gd name="T16" fmla="*/ 58 w 74"/>
                  <a:gd name="T17" fmla="*/ 55 h 77"/>
                  <a:gd name="T18" fmla="*/ 74 w 74"/>
                  <a:gd name="T19" fmla="*/ 55 h 77"/>
                  <a:gd name="T20" fmla="*/ 39 w 74"/>
                  <a:gd name="T2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77">
                    <a:moveTo>
                      <a:pt x="39" y="77"/>
                    </a:moveTo>
                    <a:cubicBezTo>
                      <a:pt x="18" y="77"/>
                      <a:pt x="0" y="60"/>
                      <a:pt x="0" y="38"/>
                    </a:cubicBezTo>
                    <a:cubicBezTo>
                      <a:pt x="0" y="17"/>
                      <a:pt x="17" y="0"/>
                      <a:pt x="39" y="0"/>
                    </a:cubicBezTo>
                    <a:cubicBezTo>
                      <a:pt x="54" y="0"/>
                      <a:pt x="67" y="8"/>
                      <a:pt x="74" y="23"/>
                    </a:cubicBezTo>
                    <a:cubicBezTo>
                      <a:pt x="58" y="23"/>
                      <a:pt x="58" y="23"/>
                      <a:pt x="58" y="23"/>
                    </a:cubicBezTo>
                    <a:cubicBezTo>
                      <a:pt x="53" y="16"/>
                      <a:pt x="48" y="13"/>
                      <a:pt x="39" y="13"/>
                    </a:cubicBezTo>
                    <a:cubicBezTo>
                      <a:pt x="25" y="13"/>
                      <a:pt x="14" y="24"/>
                      <a:pt x="14" y="38"/>
                    </a:cubicBezTo>
                    <a:cubicBezTo>
                      <a:pt x="14" y="52"/>
                      <a:pt x="25" y="64"/>
                      <a:pt x="39" y="64"/>
                    </a:cubicBezTo>
                    <a:cubicBezTo>
                      <a:pt x="46" y="64"/>
                      <a:pt x="52" y="61"/>
                      <a:pt x="58" y="55"/>
                    </a:cubicBezTo>
                    <a:cubicBezTo>
                      <a:pt x="74" y="55"/>
                      <a:pt x="74" y="55"/>
                      <a:pt x="74" y="55"/>
                    </a:cubicBezTo>
                    <a:cubicBezTo>
                      <a:pt x="68" y="69"/>
                      <a:pt x="55" y="77"/>
                      <a:pt x="39" y="77"/>
                    </a:cubicBez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102" name="组合 101"/>
          <p:cNvGrpSpPr/>
          <p:nvPr/>
        </p:nvGrpSpPr>
        <p:grpSpPr>
          <a:xfrm>
            <a:off x="2036887" y="4235750"/>
            <a:ext cx="758455" cy="755938"/>
            <a:chOff x="3631397" y="3674484"/>
            <a:chExt cx="758455" cy="755938"/>
          </a:xfrm>
        </p:grpSpPr>
        <p:sp>
          <p:nvSpPr>
            <p:cNvPr id="103" name="Oval 3731"/>
            <p:cNvSpPr>
              <a:spLocks noChangeArrowheads="1"/>
            </p:cNvSpPr>
            <p:nvPr/>
          </p:nvSpPr>
          <p:spPr bwMode="auto">
            <a:xfrm>
              <a:off x="3631397" y="3674484"/>
              <a:ext cx="758455" cy="755938"/>
            </a:xfrm>
            <a:prstGeom prst="ellipse">
              <a:avLst/>
            </a:prstGeom>
            <a:solidFill>
              <a:schemeClr val="bg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4" name="组合 103"/>
            <p:cNvGrpSpPr/>
            <p:nvPr/>
          </p:nvGrpSpPr>
          <p:grpSpPr>
            <a:xfrm>
              <a:off x="3690514" y="3895228"/>
              <a:ext cx="640221" cy="314450"/>
              <a:chOff x="3675420" y="3667978"/>
              <a:chExt cx="640221" cy="314450"/>
            </a:xfrm>
          </p:grpSpPr>
          <p:sp>
            <p:nvSpPr>
              <p:cNvPr id="105" name="Freeform 3786"/>
              <p:cNvSpPr>
                <a:spLocks/>
              </p:cNvSpPr>
              <p:nvPr/>
            </p:nvSpPr>
            <p:spPr bwMode="auto">
              <a:xfrm>
                <a:off x="3806231" y="3818914"/>
                <a:ext cx="381114" cy="163514"/>
              </a:xfrm>
              <a:custGeom>
                <a:avLst/>
                <a:gdLst>
                  <a:gd name="T0" fmla="*/ 63 w 128"/>
                  <a:gd name="T1" fmla="*/ 0 h 55"/>
                  <a:gd name="T2" fmla="*/ 0 w 128"/>
                  <a:gd name="T3" fmla="*/ 9 h 55"/>
                  <a:gd name="T4" fmla="*/ 0 w 128"/>
                  <a:gd name="T5" fmla="*/ 55 h 55"/>
                  <a:gd name="T6" fmla="*/ 64 w 128"/>
                  <a:gd name="T7" fmla="*/ 47 h 55"/>
                  <a:gd name="T8" fmla="*/ 64 w 128"/>
                  <a:gd name="T9" fmla="*/ 47 h 55"/>
                  <a:gd name="T10" fmla="*/ 117 w 128"/>
                  <a:gd name="T11" fmla="*/ 53 h 55"/>
                  <a:gd name="T12" fmla="*/ 128 w 128"/>
                  <a:gd name="T13" fmla="*/ 55 h 55"/>
                  <a:gd name="T14" fmla="*/ 128 w 128"/>
                  <a:gd name="T15" fmla="*/ 55 h 55"/>
                  <a:gd name="T16" fmla="*/ 128 w 128"/>
                  <a:gd name="T17" fmla="*/ 9 h 55"/>
                  <a:gd name="T18" fmla="*/ 128 w 128"/>
                  <a:gd name="T19" fmla="*/ 9 h 55"/>
                  <a:gd name="T20" fmla="*/ 121 w 128"/>
                  <a:gd name="T21" fmla="*/ 7 h 55"/>
                  <a:gd name="T22" fmla="*/ 63 w 128"/>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55">
                    <a:moveTo>
                      <a:pt x="63" y="0"/>
                    </a:moveTo>
                    <a:cubicBezTo>
                      <a:pt x="22" y="0"/>
                      <a:pt x="0" y="9"/>
                      <a:pt x="0" y="9"/>
                    </a:cubicBezTo>
                    <a:cubicBezTo>
                      <a:pt x="0" y="55"/>
                      <a:pt x="0" y="55"/>
                      <a:pt x="0" y="55"/>
                    </a:cubicBezTo>
                    <a:cubicBezTo>
                      <a:pt x="0" y="55"/>
                      <a:pt x="31" y="47"/>
                      <a:pt x="64" y="47"/>
                    </a:cubicBezTo>
                    <a:cubicBezTo>
                      <a:pt x="64" y="47"/>
                      <a:pt x="64" y="47"/>
                      <a:pt x="64" y="47"/>
                    </a:cubicBezTo>
                    <a:cubicBezTo>
                      <a:pt x="85" y="47"/>
                      <a:pt x="105" y="50"/>
                      <a:pt x="117" y="53"/>
                    </a:cubicBezTo>
                    <a:cubicBezTo>
                      <a:pt x="124" y="54"/>
                      <a:pt x="128" y="55"/>
                      <a:pt x="128" y="55"/>
                    </a:cubicBezTo>
                    <a:cubicBezTo>
                      <a:pt x="128" y="55"/>
                      <a:pt x="128" y="55"/>
                      <a:pt x="128" y="55"/>
                    </a:cubicBezTo>
                    <a:cubicBezTo>
                      <a:pt x="128" y="9"/>
                      <a:pt x="128" y="9"/>
                      <a:pt x="128" y="9"/>
                    </a:cubicBezTo>
                    <a:cubicBezTo>
                      <a:pt x="128" y="9"/>
                      <a:pt x="128" y="9"/>
                      <a:pt x="128" y="9"/>
                    </a:cubicBezTo>
                    <a:cubicBezTo>
                      <a:pt x="128" y="9"/>
                      <a:pt x="125" y="8"/>
                      <a:pt x="121" y="7"/>
                    </a:cubicBezTo>
                    <a:cubicBezTo>
                      <a:pt x="111" y="4"/>
                      <a:pt x="91" y="0"/>
                      <a:pt x="63" y="0"/>
                    </a:cubicBezTo>
                    <a:close/>
                  </a:path>
                </a:pathLst>
              </a:custGeom>
              <a:solidFill>
                <a:schemeClr val="accent2"/>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Freeform 3787"/>
              <p:cNvSpPr>
                <a:spLocks/>
              </p:cNvSpPr>
              <p:nvPr/>
            </p:nvSpPr>
            <p:spPr bwMode="auto">
              <a:xfrm>
                <a:off x="3675420" y="3667978"/>
                <a:ext cx="640221" cy="303130"/>
              </a:xfrm>
              <a:custGeom>
                <a:avLst/>
                <a:gdLst>
                  <a:gd name="T0" fmla="*/ 193 w 215"/>
                  <a:gd name="T1" fmla="*/ 84 h 102"/>
                  <a:gd name="T2" fmla="*/ 192 w 215"/>
                  <a:gd name="T3" fmla="*/ 81 h 102"/>
                  <a:gd name="T4" fmla="*/ 192 w 215"/>
                  <a:gd name="T5" fmla="*/ 78 h 102"/>
                  <a:gd name="T6" fmla="*/ 193 w 215"/>
                  <a:gd name="T7" fmla="*/ 75 h 102"/>
                  <a:gd name="T8" fmla="*/ 191 w 215"/>
                  <a:gd name="T9" fmla="*/ 72 h 102"/>
                  <a:gd name="T10" fmla="*/ 191 w 215"/>
                  <a:gd name="T11" fmla="*/ 58 h 102"/>
                  <a:gd name="T12" fmla="*/ 215 w 215"/>
                  <a:gd name="T13" fmla="*/ 48 h 102"/>
                  <a:gd name="T14" fmla="*/ 191 w 215"/>
                  <a:gd name="T15" fmla="*/ 37 h 102"/>
                  <a:gd name="T16" fmla="*/ 190 w 215"/>
                  <a:gd name="T17" fmla="*/ 36 h 102"/>
                  <a:gd name="T18" fmla="*/ 189 w 215"/>
                  <a:gd name="T19" fmla="*/ 36 h 102"/>
                  <a:gd name="T20" fmla="*/ 108 w 215"/>
                  <a:gd name="T21" fmla="*/ 0 h 102"/>
                  <a:gd name="T22" fmla="*/ 0 w 215"/>
                  <a:gd name="T23" fmla="*/ 48 h 102"/>
                  <a:gd name="T24" fmla="*/ 37 w 215"/>
                  <a:gd name="T25" fmla="*/ 64 h 102"/>
                  <a:gd name="T26" fmla="*/ 37 w 215"/>
                  <a:gd name="T27" fmla="*/ 58 h 102"/>
                  <a:gd name="T28" fmla="*/ 107 w 215"/>
                  <a:gd name="T29" fmla="*/ 48 h 102"/>
                  <a:gd name="T30" fmla="*/ 171 w 215"/>
                  <a:gd name="T31" fmla="*/ 56 h 102"/>
                  <a:gd name="T32" fmla="*/ 179 w 215"/>
                  <a:gd name="T33" fmla="*/ 58 h 102"/>
                  <a:gd name="T34" fmla="*/ 179 w 215"/>
                  <a:gd name="T35" fmla="*/ 58 h 102"/>
                  <a:gd name="T36" fmla="*/ 179 w 215"/>
                  <a:gd name="T37" fmla="*/ 64 h 102"/>
                  <a:gd name="T38" fmla="*/ 189 w 215"/>
                  <a:gd name="T39" fmla="*/ 59 h 102"/>
                  <a:gd name="T40" fmla="*/ 189 w 215"/>
                  <a:gd name="T41" fmla="*/ 72 h 102"/>
                  <a:gd name="T42" fmla="*/ 187 w 215"/>
                  <a:gd name="T43" fmla="*/ 75 h 102"/>
                  <a:gd name="T44" fmla="*/ 188 w 215"/>
                  <a:gd name="T45" fmla="*/ 78 h 102"/>
                  <a:gd name="T46" fmla="*/ 188 w 215"/>
                  <a:gd name="T47" fmla="*/ 81 h 102"/>
                  <a:gd name="T48" fmla="*/ 187 w 215"/>
                  <a:gd name="T49" fmla="*/ 84 h 102"/>
                  <a:gd name="T50" fmla="*/ 184 w 215"/>
                  <a:gd name="T51" fmla="*/ 97 h 102"/>
                  <a:gd name="T52" fmla="*/ 190 w 215"/>
                  <a:gd name="T53" fmla="*/ 102 h 102"/>
                  <a:gd name="T54" fmla="*/ 190 w 215"/>
                  <a:gd name="T55" fmla="*/ 102 h 102"/>
                  <a:gd name="T56" fmla="*/ 190 w 215"/>
                  <a:gd name="T57" fmla="*/ 102 h 102"/>
                  <a:gd name="T58" fmla="*/ 196 w 215"/>
                  <a:gd name="T59" fmla="*/ 97 h 102"/>
                  <a:gd name="T60" fmla="*/ 193 w 215"/>
                  <a:gd name="T61" fmla="*/ 8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5" h="102">
                    <a:moveTo>
                      <a:pt x="193" y="84"/>
                    </a:moveTo>
                    <a:cubicBezTo>
                      <a:pt x="193" y="83"/>
                      <a:pt x="193" y="82"/>
                      <a:pt x="192" y="81"/>
                    </a:cubicBezTo>
                    <a:cubicBezTo>
                      <a:pt x="192" y="78"/>
                      <a:pt x="192" y="78"/>
                      <a:pt x="192" y="78"/>
                    </a:cubicBezTo>
                    <a:cubicBezTo>
                      <a:pt x="193" y="78"/>
                      <a:pt x="193" y="76"/>
                      <a:pt x="193" y="75"/>
                    </a:cubicBezTo>
                    <a:cubicBezTo>
                      <a:pt x="193" y="74"/>
                      <a:pt x="192" y="72"/>
                      <a:pt x="191" y="72"/>
                    </a:cubicBezTo>
                    <a:cubicBezTo>
                      <a:pt x="191" y="58"/>
                      <a:pt x="191" y="58"/>
                      <a:pt x="191" y="58"/>
                    </a:cubicBezTo>
                    <a:cubicBezTo>
                      <a:pt x="215" y="48"/>
                      <a:pt x="215" y="48"/>
                      <a:pt x="215" y="48"/>
                    </a:cubicBezTo>
                    <a:cubicBezTo>
                      <a:pt x="191" y="37"/>
                      <a:pt x="191" y="37"/>
                      <a:pt x="191" y="37"/>
                    </a:cubicBezTo>
                    <a:cubicBezTo>
                      <a:pt x="191" y="36"/>
                      <a:pt x="190" y="36"/>
                      <a:pt x="190" y="36"/>
                    </a:cubicBezTo>
                    <a:cubicBezTo>
                      <a:pt x="190" y="36"/>
                      <a:pt x="190" y="36"/>
                      <a:pt x="189" y="36"/>
                    </a:cubicBezTo>
                    <a:cubicBezTo>
                      <a:pt x="108" y="0"/>
                      <a:pt x="108" y="0"/>
                      <a:pt x="108" y="0"/>
                    </a:cubicBezTo>
                    <a:cubicBezTo>
                      <a:pt x="0" y="48"/>
                      <a:pt x="0" y="48"/>
                      <a:pt x="0" y="48"/>
                    </a:cubicBezTo>
                    <a:cubicBezTo>
                      <a:pt x="37" y="64"/>
                      <a:pt x="37" y="64"/>
                      <a:pt x="37" y="64"/>
                    </a:cubicBezTo>
                    <a:cubicBezTo>
                      <a:pt x="37" y="58"/>
                      <a:pt x="37" y="58"/>
                      <a:pt x="37" y="58"/>
                    </a:cubicBezTo>
                    <a:cubicBezTo>
                      <a:pt x="37" y="58"/>
                      <a:pt x="62" y="48"/>
                      <a:pt x="107" y="48"/>
                    </a:cubicBezTo>
                    <a:cubicBezTo>
                      <a:pt x="138" y="48"/>
                      <a:pt x="160" y="53"/>
                      <a:pt x="171" y="56"/>
                    </a:cubicBezTo>
                    <a:cubicBezTo>
                      <a:pt x="176" y="57"/>
                      <a:pt x="179" y="58"/>
                      <a:pt x="179" y="58"/>
                    </a:cubicBezTo>
                    <a:cubicBezTo>
                      <a:pt x="179" y="58"/>
                      <a:pt x="179" y="58"/>
                      <a:pt x="179" y="58"/>
                    </a:cubicBezTo>
                    <a:cubicBezTo>
                      <a:pt x="179" y="64"/>
                      <a:pt x="179" y="64"/>
                      <a:pt x="179" y="64"/>
                    </a:cubicBezTo>
                    <a:cubicBezTo>
                      <a:pt x="189" y="59"/>
                      <a:pt x="189" y="59"/>
                      <a:pt x="189" y="59"/>
                    </a:cubicBezTo>
                    <a:cubicBezTo>
                      <a:pt x="189" y="72"/>
                      <a:pt x="189" y="72"/>
                      <a:pt x="189" y="72"/>
                    </a:cubicBezTo>
                    <a:cubicBezTo>
                      <a:pt x="188" y="72"/>
                      <a:pt x="187" y="74"/>
                      <a:pt x="187" y="75"/>
                    </a:cubicBezTo>
                    <a:cubicBezTo>
                      <a:pt x="187" y="76"/>
                      <a:pt x="187" y="78"/>
                      <a:pt x="188" y="78"/>
                    </a:cubicBezTo>
                    <a:cubicBezTo>
                      <a:pt x="188" y="81"/>
                      <a:pt x="188" y="81"/>
                      <a:pt x="188" y="81"/>
                    </a:cubicBezTo>
                    <a:cubicBezTo>
                      <a:pt x="187" y="82"/>
                      <a:pt x="187" y="83"/>
                      <a:pt x="187" y="84"/>
                    </a:cubicBezTo>
                    <a:cubicBezTo>
                      <a:pt x="186" y="93"/>
                      <a:pt x="185" y="96"/>
                      <a:pt x="184" y="97"/>
                    </a:cubicBezTo>
                    <a:cubicBezTo>
                      <a:pt x="184" y="99"/>
                      <a:pt x="186" y="102"/>
                      <a:pt x="190" y="102"/>
                    </a:cubicBezTo>
                    <a:cubicBezTo>
                      <a:pt x="190" y="102"/>
                      <a:pt x="190" y="102"/>
                      <a:pt x="190" y="102"/>
                    </a:cubicBezTo>
                    <a:cubicBezTo>
                      <a:pt x="190" y="102"/>
                      <a:pt x="190" y="102"/>
                      <a:pt x="190" y="102"/>
                    </a:cubicBezTo>
                    <a:cubicBezTo>
                      <a:pt x="194" y="102"/>
                      <a:pt x="196" y="99"/>
                      <a:pt x="196" y="97"/>
                    </a:cubicBezTo>
                    <a:cubicBezTo>
                      <a:pt x="194" y="96"/>
                      <a:pt x="194" y="93"/>
                      <a:pt x="193" y="84"/>
                    </a:cubicBezTo>
                    <a:close/>
                  </a:path>
                </a:pathLst>
              </a:custGeom>
              <a:solidFill>
                <a:schemeClr val="accent2"/>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35" name="AutoShape 53"/>
          <p:cNvSpPr>
            <a:spLocks/>
          </p:cNvSpPr>
          <p:nvPr/>
        </p:nvSpPr>
        <p:spPr bwMode="auto">
          <a:xfrm>
            <a:off x="3159827" y="5344517"/>
            <a:ext cx="518173" cy="5181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2"/>
          </a:solidFill>
          <a:ln>
            <a:noFill/>
          </a:ln>
          <a:effectLst/>
          <a:extLst/>
        </p:spPr>
        <p:txBody>
          <a:bodyPr lIns="0" tIns="0" rIns="0" bIns="0" anchor="ctr"/>
          <a:lstStyle/>
          <a:p>
            <a:pPr>
              <a:lnSpc>
                <a:spcPct val="120000"/>
              </a:lnSpc>
              <a:defRPr/>
            </a:pPr>
            <a:endParaRPr lang="es-ES" sz="2953">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36" name="AutoShape 54"/>
          <p:cNvSpPr>
            <a:spLocks/>
          </p:cNvSpPr>
          <p:nvPr/>
        </p:nvSpPr>
        <p:spPr bwMode="auto">
          <a:xfrm>
            <a:off x="3242134" y="5457526"/>
            <a:ext cx="343216" cy="2595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400" b="0" dirty="0" smtClean="0">
                <a:latin typeface="Arial" panose="020B0604020202020204" pitchFamily="34" charset="0"/>
                <a:ea typeface="微软雅黑" panose="020B0503020204020204" pitchFamily="34" charset="-122"/>
                <a:sym typeface="Arial" panose="020B0604020202020204" pitchFamily="34" charset="0"/>
              </a:rPr>
              <a:t>03</a:t>
            </a:r>
            <a:endParaRPr lang="es-ES" altLang="zh-CN" sz="1050" b="0" dirty="0">
              <a:latin typeface="Arial" panose="020B0604020202020204" pitchFamily="34" charset="0"/>
              <a:ea typeface="微软雅黑" panose="020B0503020204020204" pitchFamily="34" charset="-122"/>
              <a:sym typeface="Arial" panose="020B0604020202020204" pitchFamily="34" charset="0"/>
            </a:endParaRPr>
          </a:p>
        </p:txBody>
      </p:sp>
      <p:sp>
        <p:nvSpPr>
          <p:cNvPr id="37" name="Rounded Rectangle 83"/>
          <p:cNvSpPr/>
          <p:nvPr/>
        </p:nvSpPr>
        <p:spPr>
          <a:xfrm>
            <a:off x="3837087" y="5308581"/>
            <a:ext cx="5256584" cy="6120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zh-CN" sz="2000" dirty="0" smtClean="0">
                <a:latin typeface="微软雅黑" panose="020B0503020204020204" pitchFamily="34" charset="-122"/>
                <a:ea typeface="微软雅黑" panose="020B0503020204020204" pitchFamily="34" charset="-122"/>
              </a:rPr>
              <a:t>调节器</a:t>
            </a:r>
            <a:r>
              <a:rPr lang="zh-CN" altLang="zh-CN" sz="2000" dirty="0">
                <a:latin typeface="微软雅黑" panose="020B0503020204020204" pitchFamily="34" charset="-122"/>
                <a:ea typeface="微软雅黑" panose="020B0503020204020204" pitchFamily="34" charset="-122"/>
              </a:rPr>
              <a:t>参数的整定方法</a:t>
            </a:r>
          </a:p>
        </p:txBody>
      </p:sp>
    </p:spTree>
    <p:custDataLst>
      <p:tags r:id="rId1"/>
    </p:custDataLst>
    <p:extLst>
      <p:ext uri="{BB962C8B-B14F-4D97-AF65-F5344CB8AC3E}">
        <p14:creationId xmlns:p14="http://schemas.microsoft.com/office/powerpoint/2010/main" val="3356156790"/>
      </p:ext>
    </p:extLst>
  </p:cSld>
  <p:clrMapOvr>
    <a:masterClrMapping/>
  </p:clrMapOvr>
  <mc:AlternateContent xmlns:mc="http://schemas.openxmlformats.org/markup-compatibility/2006">
    <mc:Choice xmlns:p14="http://schemas.microsoft.com/office/powerpoint/2010/main" Requires="p14">
      <p:transition spd="slow" p14:dur="1600" advTm="30359">
        <p14:conveyor dir="l"/>
      </p:transition>
    </mc:Choice>
    <mc:Fallback>
      <p:transition spd="slow" advTm="3035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86"/>
                                        </p:tgtEl>
                                        <p:attrNameLst>
                                          <p:attrName>style.visibility</p:attrName>
                                        </p:attrNameLst>
                                      </p:cBhvr>
                                      <p:to>
                                        <p:strVal val="visible"/>
                                      </p:to>
                                    </p:set>
                                    <p:animEffect transition="in" filter="fade">
                                      <p:cBhvr>
                                        <p:cTn id="19" dur="500"/>
                                        <p:tgtEl>
                                          <p:spTgt spid="86"/>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fade">
                                      <p:cBhvr>
                                        <p:cTn id="23" dur="500"/>
                                        <p:tgtEl>
                                          <p:spTgt spid="8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fade">
                                      <p:cBhvr>
                                        <p:cTn id="26" dur="500"/>
                                        <p:tgtEl>
                                          <p:spTgt spid="84"/>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fade">
                                      <p:cBhvr>
                                        <p:cTn id="30" dur="500"/>
                                        <p:tgtEl>
                                          <p:spTgt spid="87"/>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p:bldP spid="83" grpId="0" animBg="1"/>
      <p:bldP spid="84" grpId="0"/>
      <p:bldP spid="85" grpId="0" animBg="1"/>
      <p:bldP spid="86" grpId="0" animBg="1"/>
      <p:bldP spid="87" grpId="0" animBg="1"/>
      <p:bldP spid="35" grpId="0" animBg="1"/>
      <p:bldP spid="36" grpId="0"/>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828975" y="353317"/>
            <a:ext cx="7142851" cy="576953"/>
          </a:xfrm>
          <a:prstGeom prst="rect">
            <a:avLst/>
          </a:prstGeom>
        </p:spPr>
        <p:txBody>
          <a:bodyPr wrap="square" lIns="0" tIns="0" rIns="0" bIns="0">
            <a:spAutoFit/>
          </a:bodyPr>
          <a:lstStyle/>
          <a:p>
            <a:pPr algn="ctr">
              <a:lnSpc>
                <a:spcPct val="130000"/>
              </a:lnSpc>
            </a:pPr>
            <a:r>
              <a:rPr lang="zh-CN" altLang="en-US" sz="3200" b="1" dirty="0" smtClean="0">
                <a:solidFill>
                  <a:srgbClr val="005081"/>
                </a:solidFill>
                <a:latin typeface="Arial" panose="020B0604020202020204" pitchFamily="34" charset="0"/>
                <a:ea typeface="微软雅黑" panose="020B0503020204020204" pitchFamily="34" charset="-122"/>
              </a:rPr>
              <a:t>第五章 </a:t>
            </a:r>
            <a:r>
              <a:rPr lang="zh-CN" altLang="zh-CN" sz="3200" b="1" dirty="0" smtClean="0">
                <a:solidFill>
                  <a:srgbClr val="005081"/>
                </a:solidFill>
                <a:latin typeface="Arial" panose="020B0604020202020204" pitchFamily="34" charset="0"/>
                <a:ea typeface="微软雅黑" panose="020B0503020204020204" pitchFamily="34" charset="-122"/>
              </a:rPr>
              <a:t>常用</a:t>
            </a:r>
            <a:r>
              <a:rPr lang="zh-CN" altLang="zh-CN" sz="3200" b="1" dirty="0">
                <a:solidFill>
                  <a:srgbClr val="005081"/>
                </a:solidFill>
                <a:latin typeface="Arial" panose="020B0604020202020204" pitchFamily="34" charset="0"/>
                <a:ea typeface="微软雅黑" panose="020B0503020204020204" pitchFamily="34" charset="-122"/>
              </a:rPr>
              <a:t>高性能过程控制系统</a:t>
            </a:r>
            <a:endParaRPr lang="zh-CN" altLang="en-US" sz="3200" b="1" dirty="0">
              <a:solidFill>
                <a:srgbClr val="00508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6"/>
          <p:cNvSpPr>
            <a:spLocks noChangeArrowheads="1"/>
          </p:cNvSpPr>
          <p:nvPr/>
        </p:nvSpPr>
        <p:spPr bwMode="auto">
          <a:xfrm>
            <a:off x="-257" y="0"/>
            <a:ext cx="1787819" cy="503513"/>
          </a:xfrm>
          <a:prstGeom prst="rect">
            <a:avLst/>
          </a:prstGeom>
          <a:solidFill>
            <a:schemeClr val="accent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800">
              <a:solidFill>
                <a:srgbClr val="FFFFFF"/>
              </a:solidFill>
            </a:endParaRPr>
          </a:p>
        </p:txBody>
      </p:sp>
      <p:sp>
        <p:nvSpPr>
          <p:cNvPr id="24" name="TextBox 32"/>
          <p:cNvSpPr txBox="1"/>
          <p:nvPr/>
        </p:nvSpPr>
        <p:spPr>
          <a:xfrm>
            <a:off x="478235" y="8399"/>
            <a:ext cx="1309327" cy="400110"/>
          </a:xfrm>
          <a:prstGeom prst="rect">
            <a:avLst/>
          </a:prstGeom>
          <a:noFill/>
        </p:spPr>
        <p:txBody>
          <a:bodyPr wrap="square" rtlCol="0">
            <a:spAutoFit/>
          </a:bodyPr>
          <a:lstStyle/>
          <a:p>
            <a:r>
              <a:rPr lang="zh-CN" altLang="en-US" sz="2000" b="1" dirty="0" smtClean="0">
                <a:solidFill>
                  <a:schemeClr val="bg1"/>
                </a:solidFill>
                <a:latin typeface="方正姚体" panose="02010601030101010101" pitchFamily="2" charset="-122"/>
                <a:ea typeface="方正姚体" panose="02010601030101010101" pitchFamily="2" charset="-122"/>
              </a:rPr>
              <a:t>课程内容</a:t>
            </a:r>
            <a:endParaRPr lang="zh-CN" altLang="en-US" sz="2000" b="1" dirty="0">
              <a:solidFill>
                <a:schemeClr val="bg1"/>
              </a:solidFill>
              <a:latin typeface="方正姚体" panose="02010601030101010101" pitchFamily="2" charset="-122"/>
              <a:ea typeface="方正姚体" panose="02010601030101010101" pitchFamily="2" charset="-122"/>
              <a:cs typeface="Arial" panose="020B0604020202020204" pitchFamily="34" charset="0"/>
            </a:endParaRPr>
          </a:p>
        </p:txBody>
      </p:sp>
      <p:sp>
        <p:nvSpPr>
          <p:cNvPr id="25" name="TextBox 32"/>
          <p:cNvSpPr txBox="1"/>
          <p:nvPr/>
        </p:nvSpPr>
        <p:spPr>
          <a:xfrm>
            <a:off x="86231" y="0"/>
            <a:ext cx="1197275" cy="461665"/>
          </a:xfrm>
          <a:prstGeom prst="rect">
            <a:avLst/>
          </a:prstGeom>
          <a:noFill/>
        </p:spPr>
        <p:txBody>
          <a:bodyPr wrap="square" rtlCol="0">
            <a:spAutoFit/>
          </a:bodyPr>
          <a:lstStyle/>
          <a:p>
            <a:r>
              <a:rPr lang="en-US" altLang="zh-CN" sz="2400" dirty="0" smtClean="0">
                <a:solidFill>
                  <a:schemeClr val="bg1"/>
                </a:solidFill>
                <a:latin typeface="Impact" panose="020B0806030902050204" pitchFamily="34" charset="0"/>
                <a:ea typeface="微软雅黑" panose="020B0503020204020204" pitchFamily="34" charset="-122"/>
              </a:rPr>
              <a:t>02</a:t>
            </a:r>
            <a:endParaRPr lang="zh-CN" altLang="en-US" sz="44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grpSp>
        <p:nvGrpSpPr>
          <p:cNvPr id="74" name="Group 194"/>
          <p:cNvGrpSpPr/>
          <p:nvPr/>
        </p:nvGrpSpPr>
        <p:grpSpPr>
          <a:xfrm>
            <a:off x="3168957" y="1816125"/>
            <a:ext cx="5924714" cy="1495737"/>
            <a:chOff x="670063" y="2245526"/>
            <a:chExt cx="1676400" cy="2231224"/>
          </a:xfrm>
        </p:grpSpPr>
        <p:sp>
          <p:nvSpPr>
            <p:cNvPr id="75" name="Rounded Rectangle 178"/>
            <p:cNvSpPr/>
            <p:nvPr/>
          </p:nvSpPr>
          <p:spPr>
            <a:xfrm>
              <a:off x="670063" y="2245526"/>
              <a:ext cx="1676400" cy="2231224"/>
            </a:xfrm>
            <a:prstGeom prst="roundRect">
              <a:avLst>
                <a:gd name="adj" fmla="val 70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sym typeface="Arial" panose="020B0604020202020204" pitchFamily="34" charset="0"/>
              </a:endParaRPr>
            </a:p>
          </p:txBody>
        </p:sp>
        <p:sp>
          <p:nvSpPr>
            <p:cNvPr id="76" name="Footer Text"/>
            <p:cNvSpPr txBox="1"/>
            <p:nvPr/>
          </p:nvSpPr>
          <p:spPr>
            <a:xfrm>
              <a:off x="734513" y="2518363"/>
              <a:ext cx="1552976" cy="1732403"/>
            </a:xfrm>
            <a:prstGeom prst="rect">
              <a:avLst/>
            </a:prstGeom>
            <a:noFill/>
          </p:spPr>
          <p:txBody>
            <a:bodyPr wrap="square" lIns="0" tIns="0" rIns="0" bIns="0" rtlCol="0">
              <a:spAutoFit/>
            </a:bodyPr>
            <a:lstStyle/>
            <a:p>
              <a:pPr algn="just" defTabSz="1116488">
                <a:lnSpc>
                  <a:spcPct val="130000"/>
                </a:lnSpc>
                <a:spcBef>
                  <a:spcPts val="0"/>
                </a:spcBef>
                <a:defRPr/>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zh-CN" sz="2000" dirty="0" smtClean="0">
                  <a:solidFill>
                    <a:schemeClr val="bg1"/>
                  </a:solidFill>
                  <a:latin typeface="微软雅黑" panose="020B0503020204020204" pitchFamily="34" charset="-122"/>
                  <a:ea typeface="微软雅黑" panose="020B0503020204020204" pitchFamily="34" charset="-122"/>
                </a:rPr>
                <a:t>串级控制</a:t>
              </a:r>
              <a:r>
                <a:rPr lang="zh-CN" altLang="zh-CN" sz="2000" dirty="0">
                  <a:solidFill>
                    <a:schemeClr val="bg1"/>
                  </a:solidFill>
                  <a:latin typeface="微软雅黑" panose="020B0503020204020204" pitchFamily="34" charset="-122"/>
                  <a:ea typeface="微软雅黑" panose="020B0503020204020204" pitchFamily="34" charset="-122"/>
                </a:rPr>
                <a:t>系统的结构、特点、设计方法、参数整定方法；前馈控制的原理、使用场合及前馈－反馈复合控制的</a:t>
              </a:r>
              <a:r>
                <a:rPr lang="zh-CN" altLang="zh-CN" sz="2000" dirty="0" smtClean="0">
                  <a:solidFill>
                    <a:schemeClr val="bg1"/>
                  </a:solidFill>
                  <a:latin typeface="微软雅黑" panose="020B0503020204020204" pitchFamily="34" charset="-122"/>
                  <a:ea typeface="微软雅黑" panose="020B0503020204020204" pitchFamily="34" charset="-122"/>
                </a:rPr>
                <a:t>特点</a:t>
              </a:r>
              <a:endParaRPr lang="en-US" altLang="zh-CN"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81" name="AutoShape 53"/>
          <p:cNvSpPr>
            <a:spLocks/>
          </p:cNvSpPr>
          <p:nvPr/>
        </p:nvSpPr>
        <p:spPr bwMode="auto">
          <a:xfrm>
            <a:off x="3159827" y="3904357"/>
            <a:ext cx="518173" cy="5181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2"/>
          </a:solidFill>
          <a:ln>
            <a:noFill/>
          </a:ln>
          <a:effectLst/>
          <a:extLst/>
        </p:spPr>
        <p:txBody>
          <a:bodyPr lIns="0" tIns="0" rIns="0" bIns="0" anchor="ctr"/>
          <a:lstStyle/>
          <a:p>
            <a:pPr>
              <a:lnSpc>
                <a:spcPct val="120000"/>
              </a:lnSpc>
              <a:defRPr/>
            </a:pPr>
            <a:endParaRPr lang="es-ES" sz="2953">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82" name="AutoShape 54"/>
          <p:cNvSpPr>
            <a:spLocks/>
          </p:cNvSpPr>
          <p:nvPr/>
        </p:nvSpPr>
        <p:spPr bwMode="auto">
          <a:xfrm>
            <a:off x="3242134" y="4017366"/>
            <a:ext cx="343216" cy="2595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400" b="0" dirty="0" smtClean="0">
                <a:latin typeface="Arial" panose="020B0604020202020204" pitchFamily="34" charset="0"/>
                <a:ea typeface="微软雅黑" panose="020B0503020204020204" pitchFamily="34" charset="-122"/>
                <a:sym typeface="Arial" panose="020B0604020202020204" pitchFamily="34" charset="0"/>
              </a:rPr>
              <a:t>01</a:t>
            </a:r>
            <a:endParaRPr lang="es-ES" altLang="zh-CN" sz="1050" b="0" dirty="0">
              <a:latin typeface="Arial" panose="020B0604020202020204" pitchFamily="34" charset="0"/>
              <a:ea typeface="微软雅黑" panose="020B0503020204020204" pitchFamily="34" charset="-122"/>
              <a:sym typeface="Arial" panose="020B0604020202020204" pitchFamily="34" charset="0"/>
            </a:endParaRPr>
          </a:p>
        </p:txBody>
      </p:sp>
      <p:sp>
        <p:nvSpPr>
          <p:cNvPr id="83" name="AutoShape 53"/>
          <p:cNvSpPr>
            <a:spLocks/>
          </p:cNvSpPr>
          <p:nvPr/>
        </p:nvSpPr>
        <p:spPr bwMode="auto">
          <a:xfrm>
            <a:off x="3159827" y="4768453"/>
            <a:ext cx="518173" cy="5181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2"/>
          </a:solidFill>
          <a:ln>
            <a:noFill/>
          </a:ln>
          <a:effectLst/>
          <a:extLst/>
        </p:spPr>
        <p:txBody>
          <a:bodyPr lIns="0" tIns="0" rIns="0" bIns="0" anchor="ctr"/>
          <a:lstStyle/>
          <a:p>
            <a:pPr>
              <a:lnSpc>
                <a:spcPct val="120000"/>
              </a:lnSpc>
              <a:defRPr/>
            </a:pPr>
            <a:endParaRPr lang="es-ES" sz="2953">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84" name="AutoShape 54"/>
          <p:cNvSpPr>
            <a:spLocks/>
          </p:cNvSpPr>
          <p:nvPr/>
        </p:nvSpPr>
        <p:spPr bwMode="auto">
          <a:xfrm>
            <a:off x="3242134" y="4881462"/>
            <a:ext cx="343216" cy="2595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400" b="0" dirty="0" smtClean="0">
                <a:latin typeface="Arial" panose="020B0604020202020204" pitchFamily="34" charset="0"/>
                <a:ea typeface="微软雅黑" panose="020B0503020204020204" pitchFamily="34" charset="-122"/>
                <a:sym typeface="Arial" panose="020B0604020202020204" pitchFamily="34" charset="0"/>
              </a:rPr>
              <a:t>02</a:t>
            </a:r>
            <a:endParaRPr lang="es-ES" altLang="zh-CN" sz="1050" b="0" dirty="0">
              <a:latin typeface="Arial" panose="020B0604020202020204" pitchFamily="34" charset="0"/>
              <a:ea typeface="微软雅黑" panose="020B0503020204020204" pitchFamily="34" charset="-122"/>
              <a:sym typeface="Arial" panose="020B0604020202020204" pitchFamily="34" charset="0"/>
            </a:endParaRPr>
          </a:p>
        </p:txBody>
      </p:sp>
      <p:sp>
        <p:nvSpPr>
          <p:cNvPr id="85" name="Rounded Rectangle 83"/>
          <p:cNvSpPr/>
          <p:nvPr/>
        </p:nvSpPr>
        <p:spPr>
          <a:xfrm>
            <a:off x="4557167" y="5776565"/>
            <a:ext cx="2419061" cy="504000"/>
          </a:xfrm>
          <a:prstGeom prst="roundRect">
            <a:avLst/>
          </a:prstGeom>
          <a:solidFill>
            <a:srgbClr val="00B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zh-CN" dirty="0">
                <a:latin typeface="微软雅黑" panose="020B0503020204020204" pitchFamily="34" charset="-122"/>
                <a:ea typeface="微软雅黑" panose="020B0503020204020204" pitchFamily="34" charset="-122"/>
              </a:rPr>
              <a:t>本章</a:t>
            </a:r>
            <a:r>
              <a:rPr lang="zh-CN" altLang="zh-CN" dirty="0" smtClean="0">
                <a:latin typeface="微软雅黑" panose="020B0503020204020204" pitchFamily="34" charset="-122"/>
                <a:ea typeface="微软雅黑" panose="020B0503020204020204" pitchFamily="34" charset="-122"/>
              </a:rPr>
              <a:t>包括</a:t>
            </a:r>
            <a:r>
              <a:rPr lang="en-US" altLang="zh-CN" dirty="0" smtClean="0">
                <a:latin typeface="微软雅黑" panose="020B0503020204020204" pitchFamily="34" charset="-122"/>
                <a:ea typeface="微软雅黑" panose="020B0503020204020204" pitchFamily="34" charset="-122"/>
              </a:rPr>
              <a:t>3</a:t>
            </a:r>
            <a:r>
              <a:rPr lang="zh-CN" altLang="zh-CN" dirty="0" smtClean="0">
                <a:latin typeface="微软雅黑" panose="020B0503020204020204" pitchFamily="34" charset="-122"/>
                <a:ea typeface="微软雅黑" panose="020B0503020204020204" pitchFamily="34" charset="-122"/>
              </a:rPr>
              <a:t>个小节</a:t>
            </a:r>
            <a:endParaRPr lang="zh-CN" altLang="zh-CN" dirty="0">
              <a:latin typeface="微软雅黑" panose="020B0503020204020204" pitchFamily="34" charset="-122"/>
              <a:ea typeface="微软雅黑" panose="020B0503020204020204" pitchFamily="34" charset="-122"/>
            </a:endParaRPr>
          </a:p>
        </p:txBody>
      </p:sp>
      <p:sp>
        <p:nvSpPr>
          <p:cNvPr id="86" name="Rounded Rectangle 83"/>
          <p:cNvSpPr/>
          <p:nvPr/>
        </p:nvSpPr>
        <p:spPr>
          <a:xfrm>
            <a:off x="3837087" y="3882087"/>
            <a:ext cx="5256584" cy="6120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zh-CN" sz="2000" dirty="0" smtClean="0">
                <a:latin typeface="微软雅黑" panose="020B0503020204020204" pitchFamily="34" charset="-122"/>
                <a:ea typeface="微软雅黑" panose="020B0503020204020204" pitchFamily="34" charset="-122"/>
              </a:rPr>
              <a:t>串级控制</a:t>
            </a:r>
            <a:r>
              <a:rPr lang="zh-CN" altLang="zh-CN" sz="2000" dirty="0">
                <a:latin typeface="微软雅黑" panose="020B0503020204020204" pitchFamily="34" charset="-122"/>
                <a:ea typeface="微软雅黑" panose="020B0503020204020204" pitchFamily="34" charset="-122"/>
              </a:rPr>
              <a:t>系统的设计方法</a:t>
            </a:r>
          </a:p>
        </p:txBody>
      </p:sp>
      <p:sp>
        <p:nvSpPr>
          <p:cNvPr id="87" name="Rounded Rectangle 83"/>
          <p:cNvSpPr/>
          <p:nvPr/>
        </p:nvSpPr>
        <p:spPr>
          <a:xfrm>
            <a:off x="3837087" y="4732517"/>
            <a:ext cx="5256584" cy="6120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zh-CN" sz="2000" dirty="0" smtClean="0">
                <a:latin typeface="微软雅黑" panose="020B0503020204020204" pitchFamily="34" charset="-122"/>
                <a:ea typeface="微软雅黑" panose="020B0503020204020204" pitchFamily="34" charset="-122"/>
              </a:rPr>
              <a:t>串级控制</a:t>
            </a:r>
            <a:r>
              <a:rPr lang="zh-CN" altLang="zh-CN" sz="2000" dirty="0">
                <a:latin typeface="微软雅黑" panose="020B0503020204020204" pitchFamily="34" charset="-122"/>
                <a:ea typeface="微软雅黑" panose="020B0503020204020204" pitchFamily="34" charset="-122"/>
              </a:rPr>
              <a:t>系统的参数整定方法</a:t>
            </a:r>
          </a:p>
        </p:txBody>
      </p:sp>
      <p:grpSp>
        <p:nvGrpSpPr>
          <p:cNvPr id="88" name="组合 87"/>
          <p:cNvGrpSpPr/>
          <p:nvPr/>
        </p:nvGrpSpPr>
        <p:grpSpPr>
          <a:xfrm>
            <a:off x="596728" y="3983576"/>
            <a:ext cx="2448272" cy="1360941"/>
            <a:chOff x="6428745" y="3352422"/>
            <a:chExt cx="2606163" cy="1360941"/>
          </a:xfrm>
        </p:grpSpPr>
        <p:sp>
          <p:nvSpPr>
            <p:cNvPr id="89" name="Freeform 3732"/>
            <p:cNvSpPr>
              <a:spLocks/>
            </p:cNvSpPr>
            <p:nvPr/>
          </p:nvSpPr>
          <p:spPr bwMode="auto">
            <a:xfrm>
              <a:off x="6428745" y="3382609"/>
              <a:ext cx="2606163" cy="1330754"/>
            </a:xfrm>
            <a:custGeom>
              <a:avLst/>
              <a:gdLst>
                <a:gd name="T0" fmla="*/ 0 w 876"/>
                <a:gd name="T1" fmla="*/ 154 h 447"/>
                <a:gd name="T2" fmla="*/ 79 w 876"/>
                <a:gd name="T3" fmla="*/ 75 h 447"/>
                <a:gd name="T4" fmla="*/ 643 w 876"/>
                <a:gd name="T5" fmla="*/ 75 h 447"/>
                <a:gd name="T6" fmla="*/ 643 w 876"/>
                <a:gd name="T7" fmla="*/ 25 h 447"/>
                <a:gd name="T8" fmla="*/ 670 w 876"/>
                <a:gd name="T9" fmla="*/ 13 h 447"/>
                <a:gd name="T10" fmla="*/ 862 w 876"/>
                <a:gd name="T11" fmla="*/ 187 h 447"/>
                <a:gd name="T12" fmla="*/ 862 w 876"/>
                <a:gd name="T13" fmla="*/ 235 h 447"/>
                <a:gd name="T14" fmla="*/ 670 w 876"/>
                <a:gd name="T15" fmla="*/ 409 h 447"/>
                <a:gd name="T16" fmla="*/ 643 w 876"/>
                <a:gd name="T17" fmla="*/ 397 h 447"/>
                <a:gd name="T18" fmla="*/ 643 w 876"/>
                <a:gd name="T19" fmla="*/ 353 h 447"/>
                <a:gd name="T20" fmla="*/ 134 w 876"/>
                <a:gd name="T21" fmla="*/ 353 h 447"/>
                <a:gd name="T22" fmla="*/ 101 w 876"/>
                <a:gd name="T23" fmla="*/ 353 h 447"/>
                <a:gd name="T24" fmla="*/ 0 w 876"/>
                <a:gd name="T25" fmla="*/ 447 h 447"/>
                <a:gd name="T26" fmla="*/ 0 w 876"/>
                <a:gd name="T27" fmla="*/ 282 h 447"/>
                <a:gd name="T28" fmla="*/ 1 w 876"/>
                <a:gd name="T29" fmla="*/ 282 h 447"/>
                <a:gd name="T30" fmla="*/ 0 w 876"/>
                <a:gd name="T31" fmla="*/ 274 h 447"/>
                <a:gd name="T32" fmla="*/ 0 w 876"/>
                <a:gd name="T33" fmla="*/ 15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447">
                  <a:moveTo>
                    <a:pt x="0" y="154"/>
                  </a:moveTo>
                  <a:cubicBezTo>
                    <a:pt x="0" y="110"/>
                    <a:pt x="35" y="75"/>
                    <a:pt x="79" y="75"/>
                  </a:cubicBezTo>
                  <a:cubicBezTo>
                    <a:pt x="643" y="75"/>
                    <a:pt x="643" y="75"/>
                    <a:pt x="643" y="75"/>
                  </a:cubicBezTo>
                  <a:cubicBezTo>
                    <a:pt x="643" y="25"/>
                    <a:pt x="643" y="25"/>
                    <a:pt x="643" y="25"/>
                  </a:cubicBezTo>
                  <a:cubicBezTo>
                    <a:pt x="643" y="6"/>
                    <a:pt x="655" y="0"/>
                    <a:pt x="670" y="13"/>
                  </a:cubicBezTo>
                  <a:cubicBezTo>
                    <a:pt x="862" y="187"/>
                    <a:pt x="862" y="187"/>
                    <a:pt x="862" y="187"/>
                  </a:cubicBezTo>
                  <a:cubicBezTo>
                    <a:pt x="876" y="200"/>
                    <a:pt x="876" y="222"/>
                    <a:pt x="862" y="235"/>
                  </a:cubicBezTo>
                  <a:cubicBezTo>
                    <a:pt x="670" y="409"/>
                    <a:pt x="670" y="409"/>
                    <a:pt x="670" y="409"/>
                  </a:cubicBezTo>
                  <a:cubicBezTo>
                    <a:pt x="655" y="422"/>
                    <a:pt x="643" y="417"/>
                    <a:pt x="643" y="397"/>
                  </a:cubicBezTo>
                  <a:cubicBezTo>
                    <a:pt x="643" y="353"/>
                    <a:pt x="643" y="353"/>
                    <a:pt x="643" y="353"/>
                  </a:cubicBezTo>
                  <a:cubicBezTo>
                    <a:pt x="134" y="353"/>
                    <a:pt x="134" y="353"/>
                    <a:pt x="134" y="353"/>
                  </a:cubicBezTo>
                  <a:cubicBezTo>
                    <a:pt x="101" y="353"/>
                    <a:pt x="101" y="353"/>
                    <a:pt x="101" y="353"/>
                  </a:cubicBezTo>
                  <a:cubicBezTo>
                    <a:pt x="48" y="353"/>
                    <a:pt x="4" y="395"/>
                    <a:pt x="0" y="447"/>
                  </a:cubicBezTo>
                  <a:cubicBezTo>
                    <a:pt x="0" y="282"/>
                    <a:pt x="0" y="282"/>
                    <a:pt x="0" y="282"/>
                  </a:cubicBezTo>
                  <a:cubicBezTo>
                    <a:pt x="1" y="282"/>
                    <a:pt x="1" y="282"/>
                    <a:pt x="1" y="282"/>
                  </a:cubicBezTo>
                  <a:cubicBezTo>
                    <a:pt x="0" y="279"/>
                    <a:pt x="0" y="277"/>
                    <a:pt x="0" y="274"/>
                  </a:cubicBezTo>
                  <a:lnTo>
                    <a:pt x="0" y="154"/>
                  </a:lnTo>
                  <a:close/>
                </a:path>
              </a:pathLst>
            </a:custGeom>
            <a:solidFill>
              <a:schemeClr val="accent4">
                <a:lumMod val="75000"/>
              </a:schemeClr>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Freeform 3733"/>
            <p:cNvSpPr>
              <a:spLocks/>
            </p:cNvSpPr>
            <p:nvPr/>
          </p:nvSpPr>
          <p:spPr bwMode="auto">
            <a:xfrm>
              <a:off x="6428745" y="3352422"/>
              <a:ext cx="2606163" cy="1330754"/>
            </a:xfrm>
            <a:custGeom>
              <a:avLst/>
              <a:gdLst>
                <a:gd name="T0" fmla="*/ 0 w 876"/>
                <a:gd name="T1" fmla="*/ 154 h 447"/>
                <a:gd name="T2" fmla="*/ 79 w 876"/>
                <a:gd name="T3" fmla="*/ 75 h 447"/>
                <a:gd name="T4" fmla="*/ 643 w 876"/>
                <a:gd name="T5" fmla="*/ 75 h 447"/>
                <a:gd name="T6" fmla="*/ 643 w 876"/>
                <a:gd name="T7" fmla="*/ 25 h 447"/>
                <a:gd name="T8" fmla="*/ 670 w 876"/>
                <a:gd name="T9" fmla="*/ 13 h 447"/>
                <a:gd name="T10" fmla="*/ 862 w 876"/>
                <a:gd name="T11" fmla="*/ 187 h 447"/>
                <a:gd name="T12" fmla="*/ 862 w 876"/>
                <a:gd name="T13" fmla="*/ 235 h 447"/>
                <a:gd name="T14" fmla="*/ 670 w 876"/>
                <a:gd name="T15" fmla="*/ 409 h 447"/>
                <a:gd name="T16" fmla="*/ 643 w 876"/>
                <a:gd name="T17" fmla="*/ 397 h 447"/>
                <a:gd name="T18" fmla="*/ 643 w 876"/>
                <a:gd name="T19" fmla="*/ 353 h 447"/>
                <a:gd name="T20" fmla="*/ 134 w 876"/>
                <a:gd name="T21" fmla="*/ 353 h 447"/>
                <a:gd name="T22" fmla="*/ 101 w 876"/>
                <a:gd name="T23" fmla="*/ 353 h 447"/>
                <a:gd name="T24" fmla="*/ 0 w 876"/>
                <a:gd name="T25" fmla="*/ 447 h 447"/>
                <a:gd name="T26" fmla="*/ 0 w 876"/>
                <a:gd name="T27" fmla="*/ 281 h 447"/>
                <a:gd name="T28" fmla="*/ 1 w 876"/>
                <a:gd name="T29" fmla="*/ 281 h 447"/>
                <a:gd name="T30" fmla="*/ 0 w 876"/>
                <a:gd name="T31" fmla="*/ 274 h 447"/>
                <a:gd name="T32" fmla="*/ 0 w 876"/>
                <a:gd name="T33" fmla="*/ 15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447">
                  <a:moveTo>
                    <a:pt x="0" y="154"/>
                  </a:moveTo>
                  <a:cubicBezTo>
                    <a:pt x="0" y="110"/>
                    <a:pt x="35" y="75"/>
                    <a:pt x="79" y="75"/>
                  </a:cubicBezTo>
                  <a:cubicBezTo>
                    <a:pt x="643" y="75"/>
                    <a:pt x="643" y="75"/>
                    <a:pt x="643" y="75"/>
                  </a:cubicBezTo>
                  <a:cubicBezTo>
                    <a:pt x="643" y="25"/>
                    <a:pt x="643" y="25"/>
                    <a:pt x="643" y="25"/>
                  </a:cubicBezTo>
                  <a:cubicBezTo>
                    <a:pt x="643" y="5"/>
                    <a:pt x="655" y="0"/>
                    <a:pt x="670" y="13"/>
                  </a:cubicBezTo>
                  <a:cubicBezTo>
                    <a:pt x="862" y="187"/>
                    <a:pt x="862" y="187"/>
                    <a:pt x="862" y="187"/>
                  </a:cubicBezTo>
                  <a:cubicBezTo>
                    <a:pt x="876" y="200"/>
                    <a:pt x="876" y="222"/>
                    <a:pt x="862" y="235"/>
                  </a:cubicBezTo>
                  <a:cubicBezTo>
                    <a:pt x="670" y="409"/>
                    <a:pt x="670" y="409"/>
                    <a:pt x="670" y="409"/>
                  </a:cubicBezTo>
                  <a:cubicBezTo>
                    <a:pt x="655" y="422"/>
                    <a:pt x="643" y="417"/>
                    <a:pt x="643" y="397"/>
                  </a:cubicBezTo>
                  <a:cubicBezTo>
                    <a:pt x="643" y="353"/>
                    <a:pt x="643" y="353"/>
                    <a:pt x="643" y="353"/>
                  </a:cubicBezTo>
                  <a:cubicBezTo>
                    <a:pt x="134" y="353"/>
                    <a:pt x="134" y="353"/>
                    <a:pt x="134" y="353"/>
                  </a:cubicBezTo>
                  <a:cubicBezTo>
                    <a:pt x="101" y="353"/>
                    <a:pt x="101" y="353"/>
                    <a:pt x="101" y="353"/>
                  </a:cubicBezTo>
                  <a:cubicBezTo>
                    <a:pt x="48" y="353"/>
                    <a:pt x="4" y="395"/>
                    <a:pt x="0" y="447"/>
                  </a:cubicBezTo>
                  <a:cubicBezTo>
                    <a:pt x="0" y="281"/>
                    <a:pt x="0" y="281"/>
                    <a:pt x="0" y="281"/>
                  </a:cubicBezTo>
                  <a:cubicBezTo>
                    <a:pt x="1" y="281"/>
                    <a:pt x="1" y="281"/>
                    <a:pt x="1" y="281"/>
                  </a:cubicBezTo>
                  <a:cubicBezTo>
                    <a:pt x="0" y="279"/>
                    <a:pt x="0" y="276"/>
                    <a:pt x="0" y="274"/>
                  </a:cubicBezTo>
                  <a:lnTo>
                    <a:pt x="0" y="154"/>
                  </a:lnTo>
                  <a:close/>
                </a:path>
              </a:pathLst>
            </a:custGeom>
            <a:solidFill>
              <a:schemeClr val="accent4"/>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1" name="组合 90"/>
          <p:cNvGrpSpPr/>
          <p:nvPr/>
        </p:nvGrpSpPr>
        <p:grpSpPr>
          <a:xfrm>
            <a:off x="596727" y="1855186"/>
            <a:ext cx="2381016" cy="1241449"/>
            <a:chOff x="6428745" y="1195294"/>
            <a:chExt cx="2381016" cy="1241449"/>
          </a:xfrm>
        </p:grpSpPr>
        <p:sp>
          <p:nvSpPr>
            <p:cNvPr id="92" name="Freeform 3735"/>
            <p:cNvSpPr>
              <a:spLocks/>
            </p:cNvSpPr>
            <p:nvPr/>
          </p:nvSpPr>
          <p:spPr bwMode="auto">
            <a:xfrm>
              <a:off x="6428745" y="1221707"/>
              <a:ext cx="2381016" cy="1215036"/>
            </a:xfrm>
            <a:custGeom>
              <a:avLst/>
              <a:gdLst>
                <a:gd name="T0" fmla="*/ 0 w 800"/>
                <a:gd name="T1" fmla="*/ 140 h 408"/>
                <a:gd name="T2" fmla="*/ 72 w 800"/>
                <a:gd name="T3" fmla="*/ 68 h 408"/>
                <a:gd name="T4" fmla="*/ 587 w 800"/>
                <a:gd name="T5" fmla="*/ 68 h 408"/>
                <a:gd name="T6" fmla="*/ 587 w 800"/>
                <a:gd name="T7" fmla="*/ 23 h 408"/>
                <a:gd name="T8" fmla="*/ 611 w 800"/>
                <a:gd name="T9" fmla="*/ 12 h 408"/>
                <a:gd name="T10" fmla="*/ 786 w 800"/>
                <a:gd name="T11" fmla="*/ 171 h 408"/>
                <a:gd name="T12" fmla="*/ 786 w 800"/>
                <a:gd name="T13" fmla="*/ 214 h 408"/>
                <a:gd name="T14" fmla="*/ 611 w 800"/>
                <a:gd name="T15" fmla="*/ 373 h 408"/>
                <a:gd name="T16" fmla="*/ 587 w 800"/>
                <a:gd name="T17" fmla="*/ 362 h 408"/>
                <a:gd name="T18" fmla="*/ 587 w 800"/>
                <a:gd name="T19" fmla="*/ 322 h 408"/>
                <a:gd name="T20" fmla="*/ 122 w 800"/>
                <a:gd name="T21" fmla="*/ 322 h 408"/>
                <a:gd name="T22" fmla="*/ 92 w 800"/>
                <a:gd name="T23" fmla="*/ 322 h 408"/>
                <a:gd name="T24" fmla="*/ 0 w 800"/>
                <a:gd name="T25" fmla="*/ 408 h 408"/>
                <a:gd name="T26" fmla="*/ 0 w 800"/>
                <a:gd name="T27" fmla="*/ 257 h 408"/>
                <a:gd name="T28" fmla="*/ 0 w 800"/>
                <a:gd name="T29" fmla="*/ 257 h 408"/>
                <a:gd name="T30" fmla="*/ 0 w 800"/>
                <a:gd name="T31" fmla="*/ 250 h 408"/>
                <a:gd name="T32" fmla="*/ 0 w 800"/>
                <a:gd name="T33" fmla="*/ 14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0" h="408">
                  <a:moveTo>
                    <a:pt x="0" y="140"/>
                  </a:moveTo>
                  <a:cubicBezTo>
                    <a:pt x="0" y="100"/>
                    <a:pt x="32" y="68"/>
                    <a:pt x="72" y="68"/>
                  </a:cubicBezTo>
                  <a:cubicBezTo>
                    <a:pt x="587" y="68"/>
                    <a:pt x="587" y="68"/>
                    <a:pt x="587" y="68"/>
                  </a:cubicBezTo>
                  <a:cubicBezTo>
                    <a:pt x="587" y="23"/>
                    <a:pt x="587" y="23"/>
                    <a:pt x="587" y="23"/>
                  </a:cubicBezTo>
                  <a:cubicBezTo>
                    <a:pt x="587" y="5"/>
                    <a:pt x="598" y="0"/>
                    <a:pt x="611" y="12"/>
                  </a:cubicBezTo>
                  <a:cubicBezTo>
                    <a:pt x="786" y="171"/>
                    <a:pt x="786" y="171"/>
                    <a:pt x="786" y="171"/>
                  </a:cubicBezTo>
                  <a:cubicBezTo>
                    <a:pt x="800" y="183"/>
                    <a:pt x="800" y="202"/>
                    <a:pt x="786" y="214"/>
                  </a:cubicBezTo>
                  <a:cubicBezTo>
                    <a:pt x="611" y="373"/>
                    <a:pt x="611" y="373"/>
                    <a:pt x="611" y="373"/>
                  </a:cubicBezTo>
                  <a:cubicBezTo>
                    <a:pt x="598" y="385"/>
                    <a:pt x="587" y="380"/>
                    <a:pt x="587" y="362"/>
                  </a:cubicBezTo>
                  <a:cubicBezTo>
                    <a:pt x="587" y="322"/>
                    <a:pt x="587" y="322"/>
                    <a:pt x="587" y="322"/>
                  </a:cubicBezTo>
                  <a:cubicBezTo>
                    <a:pt x="122" y="322"/>
                    <a:pt x="122" y="322"/>
                    <a:pt x="122" y="322"/>
                  </a:cubicBezTo>
                  <a:cubicBezTo>
                    <a:pt x="92" y="322"/>
                    <a:pt x="92" y="322"/>
                    <a:pt x="92" y="322"/>
                  </a:cubicBezTo>
                  <a:cubicBezTo>
                    <a:pt x="43" y="322"/>
                    <a:pt x="3" y="360"/>
                    <a:pt x="0" y="408"/>
                  </a:cubicBezTo>
                  <a:cubicBezTo>
                    <a:pt x="0" y="257"/>
                    <a:pt x="0" y="257"/>
                    <a:pt x="0" y="257"/>
                  </a:cubicBezTo>
                  <a:cubicBezTo>
                    <a:pt x="0" y="257"/>
                    <a:pt x="0" y="257"/>
                    <a:pt x="0" y="257"/>
                  </a:cubicBezTo>
                  <a:cubicBezTo>
                    <a:pt x="0" y="255"/>
                    <a:pt x="0" y="252"/>
                    <a:pt x="0" y="250"/>
                  </a:cubicBezTo>
                  <a:lnTo>
                    <a:pt x="0" y="140"/>
                  </a:lnTo>
                  <a:close/>
                </a:path>
              </a:pathLst>
            </a:custGeom>
            <a:solidFill>
              <a:schemeClr val="accent3">
                <a:lumMod val="75000"/>
              </a:schemeClr>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Freeform 3736"/>
            <p:cNvSpPr>
              <a:spLocks/>
            </p:cNvSpPr>
            <p:nvPr/>
          </p:nvSpPr>
          <p:spPr bwMode="auto">
            <a:xfrm>
              <a:off x="6428745" y="1195294"/>
              <a:ext cx="2381016" cy="1213777"/>
            </a:xfrm>
            <a:custGeom>
              <a:avLst/>
              <a:gdLst>
                <a:gd name="T0" fmla="*/ 0 w 800"/>
                <a:gd name="T1" fmla="*/ 140 h 408"/>
                <a:gd name="T2" fmla="*/ 72 w 800"/>
                <a:gd name="T3" fmla="*/ 68 h 408"/>
                <a:gd name="T4" fmla="*/ 587 w 800"/>
                <a:gd name="T5" fmla="*/ 68 h 408"/>
                <a:gd name="T6" fmla="*/ 587 w 800"/>
                <a:gd name="T7" fmla="*/ 23 h 408"/>
                <a:gd name="T8" fmla="*/ 611 w 800"/>
                <a:gd name="T9" fmla="*/ 12 h 408"/>
                <a:gd name="T10" fmla="*/ 786 w 800"/>
                <a:gd name="T11" fmla="*/ 171 h 408"/>
                <a:gd name="T12" fmla="*/ 786 w 800"/>
                <a:gd name="T13" fmla="*/ 214 h 408"/>
                <a:gd name="T14" fmla="*/ 611 w 800"/>
                <a:gd name="T15" fmla="*/ 373 h 408"/>
                <a:gd name="T16" fmla="*/ 587 w 800"/>
                <a:gd name="T17" fmla="*/ 362 h 408"/>
                <a:gd name="T18" fmla="*/ 587 w 800"/>
                <a:gd name="T19" fmla="*/ 322 h 408"/>
                <a:gd name="T20" fmla="*/ 122 w 800"/>
                <a:gd name="T21" fmla="*/ 322 h 408"/>
                <a:gd name="T22" fmla="*/ 92 w 800"/>
                <a:gd name="T23" fmla="*/ 322 h 408"/>
                <a:gd name="T24" fmla="*/ 0 w 800"/>
                <a:gd name="T25" fmla="*/ 408 h 408"/>
                <a:gd name="T26" fmla="*/ 0 w 800"/>
                <a:gd name="T27" fmla="*/ 257 h 408"/>
                <a:gd name="T28" fmla="*/ 0 w 800"/>
                <a:gd name="T29" fmla="*/ 257 h 408"/>
                <a:gd name="T30" fmla="*/ 0 w 800"/>
                <a:gd name="T31" fmla="*/ 250 h 408"/>
                <a:gd name="T32" fmla="*/ 0 w 800"/>
                <a:gd name="T33" fmla="*/ 14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0" h="408">
                  <a:moveTo>
                    <a:pt x="0" y="140"/>
                  </a:moveTo>
                  <a:cubicBezTo>
                    <a:pt x="0" y="100"/>
                    <a:pt x="32" y="68"/>
                    <a:pt x="72" y="68"/>
                  </a:cubicBezTo>
                  <a:cubicBezTo>
                    <a:pt x="587" y="68"/>
                    <a:pt x="587" y="68"/>
                    <a:pt x="587" y="68"/>
                  </a:cubicBezTo>
                  <a:cubicBezTo>
                    <a:pt x="587" y="23"/>
                    <a:pt x="587" y="23"/>
                    <a:pt x="587" y="23"/>
                  </a:cubicBezTo>
                  <a:cubicBezTo>
                    <a:pt x="587" y="5"/>
                    <a:pt x="598" y="0"/>
                    <a:pt x="611" y="12"/>
                  </a:cubicBezTo>
                  <a:cubicBezTo>
                    <a:pt x="786" y="171"/>
                    <a:pt x="786" y="171"/>
                    <a:pt x="786" y="171"/>
                  </a:cubicBezTo>
                  <a:cubicBezTo>
                    <a:pt x="800" y="183"/>
                    <a:pt x="800" y="202"/>
                    <a:pt x="786" y="214"/>
                  </a:cubicBezTo>
                  <a:cubicBezTo>
                    <a:pt x="611" y="373"/>
                    <a:pt x="611" y="373"/>
                    <a:pt x="611" y="373"/>
                  </a:cubicBezTo>
                  <a:cubicBezTo>
                    <a:pt x="598" y="385"/>
                    <a:pt x="587" y="380"/>
                    <a:pt x="587" y="362"/>
                  </a:cubicBezTo>
                  <a:cubicBezTo>
                    <a:pt x="587" y="322"/>
                    <a:pt x="587" y="322"/>
                    <a:pt x="587" y="322"/>
                  </a:cubicBezTo>
                  <a:cubicBezTo>
                    <a:pt x="122" y="322"/>
                    <a:pt x="122" y="322"/>
                    <a:pt x="122" y="322"/>
                  </a:cubicBezTo>
                  <a:cubicBezTo>
                    <a:pt x="92" y="322"/>
                    <a:pt x="92" y="322"/>
                    <a:pt x="92" y="322"/>
                  </a:cubicBezTo>
                  <a:cubicBezTo>
                    <a:pt x="43" y="322"/>
                    <a:pt x="3" y="360"/>
                    <a:pt x="0" y="408"/>
                  </a:cubicBezTo>
                  <a:cubicBezTo>
                    <a:pt x="0" y="257"/>
                    <a:pt x="0" y="257"/>
                    <a:pt x="0" y="257"/>
                  </a:cubicBezTo>
                  <a:cubicBezTo>
                    <a:pt x="0" y="257"/>
                    <a:pt x="0" y="257"/>
                    <a:pt x="0" y="257"/>
                  </a:cubicBezTo>
                  <a:cubicBezTo>
                    <a:pt x="0" y="254"/>
                    <a:pt x="0" y="252"/>
                    <a:pt x="0" y="250"/>
                  </a:cubicBezTo>
                  <a:lnTo>
                    <a:pt x="0" y="140"/>
                  </a:ln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94" name="TextBox 77"/>
          <p:cNvSpPr txBox="1"/>
          <p:nvPr/>
        </p:nvSpPr>
        <p:spPr>
          <a:xfrm>
            <a:off x="1100783" y="4433820"/>
            <a:ext cx="697627" cy="430374"/>
          </a:xfrm>
          <a:prstGeom prst="rect">
            <a:avLst/>
          </a:prstGeom>
          <a:noFill/>
        </p:spPr>
        <p:txBody>
          <a:bodyPr wrap="none" rtlCol="0">
            <a:spAutoFit/>
          </a:bodyPr>
          <a:lstStyle/>
          <a:p>
            <a:pPr algn="just">
              <a:lnSpc>
                <a:spcPct val="120000"/>
              </a:lnSpc>
            </a:pPr>
            <a:r>
              <a:rPr lang="zh-CN" altLang="zh-CN" sz="2000" dirty="0">
                <a:solidFill>
                  <a:schemeClr val="bg1"/>
                </a:solidFill>
                <a:latin typeface="微软雅黑" panose="020B0503020204020204" pitchFamily="34" charset="-122"/>
                <a:ea typeface="微软雅黑" panose="020B0503020204020204" pitchFamily="34" charset="-122"/>
              </a:rPr>
              <a:t>重点</a:t>
            </a:r>
            <a:endParaRPr lang="en-GB" sz="16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5" name="TextBox 79"/>
          <p:cNvSpPr txBox="1"/>
          <p:nvPr/>
        </p:nvSpPr>
        <p:spPr>
          <a:xfrm>
            <a:off x="884759" y="2212114"/>
            <a:ext cx="1210588" cy="430374"/>
          </a:xfrm>
          <a:prstGeom prst="rect">
            <a:avLst/>
          </a:prstGeom>
          <a:noFill/>
        </p:spPr>
        <p:txBody>
          <a:bodyPr wrap="none" rtlCol="0">
            <a:spAutoFit/>
          </a:bodyPr>
          <a:lstStyle/>
          <a:p>
            <a:pPr algn="just">
              <a:lnSpc>
                <a:spcPct val="120000"/>
              </a:lnSpc>
            </a:pPr>
            <a:r>
              <a:rPr lang="zh-CN" altLang="zh-CN" sz="2000" dirty="0">
                <a:solidFill>
                  <a:schemeClr val="bg1"/>
                </a:solidFill>
                <a:latin typeface="微软雅黑" panose="020B0503020204020204" pitchFamily="34" charset="-122"/>
                <a:ea typeface="微软雅黑" panose="020B0503020204020204" pitchFamily="34" charset="-122"/>
              </a:rPr>
              <a:t>主要讲述</a:t>
            </a:r>
            <a:endParaRPr lang="en-GB" sz="16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96" name="组合 95"/>
          <p:cNvGrpSpPr/>
          <p:nvPr/>
        </p:nvGrpSpPr>
        <p:grpSpPr>
          <a:xfrm>
            <a:off x="2094744" y="2104157"/>
            <a:ext cx="642736" cy="642736"/>
            <a:chOff x="4054018" y="4873168"/>
            <a:chExt cx="642736" cy="642736"/>
          </a:xfrm>
        </p:grpSpPr>
        <p:sp>
          <p:nvSpPr>
            <p:cNvPr id="97" name="Oval 3722"/>
            <p:cNvSpPr>
              <a:spLocks noChangeArrowheads="1"/>
            </p:cNvSpPr>
            <p:nvPr/>
          </p:nvSpPr>
          <p:spPr bwMode="auto">
            <a:xfrm>
              <a:off x="4054018" y="4873168"/>
              <a:ext cx="642736" cy="642736"/>
            </a:xfrm>
            <a:prstGeom prst="ellipse">
              <a:avLst/>
            </a:prstGeom>
            <a:solidFill>
              <a:schemeClr val="bg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98" name="组合 97"/>
            <p:cNvGrpSpPr/>
            <p:nvPr/>
          </p:nvGrpSpPr>
          <p:grpSpPr>
            <a:xfrm>
              <a:off x="4180427" y="4957442"/>
              <a:ext cx="389919" cy="474188"/>
              <a:chOff x="4187345" y="4696860"/>
              <a:chExt cx="389919" cy="474188"/>
            </a:xfrm>
          </p:grpSpPr>
          <p:sp>
            <p:nvSpPr>
              <p:cNvPr id="99" name="Freeform 3774"/>
              <p:cNvSpPr>
                <a:spLocks noEditPoints="1"/>
              </p:cNvSpPr>
              <p:nvPr/>
            </p:nvSpPr>
            <p:spPr bwMode="auto">
              <a:xfrm>
                <a:off x="4252753" y="4696860"/>
                <a:ext cx="217599" cy="221373"/>
              </a:xfrm>
              <a:custGeom>
                <a:avLst/>
                <a:gdLst>
                  <a:gd name="T0" fmla="*/ 137 w 173"/>
                  <a:gd name="T1" fmla="*/ 176 h 176"/>
                  <a:gd name="T2" fmla="*/ 119 w 173"/>
                  <a:gd name="T3" fmla="*/ 131 h 176"/>
                  <a:gd name="T4" fmla="*/ 55 w 173"/>
                  <a:gd name="T5" fmla="*/ 131 h 176"/>
                  <a:gd name="T6" fmla="*/ 36 w 173"/>
                  <a:gd name="T7" fmla="*/ 176 h 176"/>
                  <a:gd name="T8" fmla="*/ 0 w 173"/>
                  <a:gd name="T9" fmla="*/ 176 h 176"/>
                  <a:gd name="T10" fmla="*/ 74 w 173"/>
                  <a:gd name="T11" fmla="*/ 0 h 176"/>
                  <a:gd name="T12" fmla="*/ 100 w 173"/>
                  <a:gd name="T13" fmla="*/ 0 h 176"/>
                  <a:gd name="T14" fmla="*/ 173 w 173"/>
                  <a:gd name="T15" fmla="*/ 176 h 176"/>
                  <a:gd name="T16" fmla="*/ 137 w 173"/>
                  <a:gd name="T17" fmla="*/ 176 h 176"/>
                  <a:gd name="T18" fmla="*/ 85 w 173"/>
                  <a:gd name="T19" fmla="*/ 45 h 176"/>
                  <a:gd name="T20" fmla="*/ 67 w 173"/>
                  <a:gd name="T21" fmla="*/ 100 h 176"/>
                  <a:gd name="T22" fmla="*/ 104 w 173"/>
                  <a:gd name="T23" fmla="*/ 100 h 176"/>
                  <a:gd name="T24" fmla="*/ 85 w 173"/>
                  <a:gd name="T25" fmla="*/ 4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76">
                    <a:moveTo>
                      <a:pt x="137" y="176"/>
                    </a:moveTo>
                    <a:lnTo>
                      <a:pt x="119" y="131"/>
                    </a:lnTo>
                    <a:lnTo>
                      <a:pt x="55" y="131"/>
                    </a:lnTo>
                    <a:lnTo>
                      <a:pt x="36" y="176"/>
                    </a:lnTo>
                    <a:lnTo>
                      <a:pt x="0" y="176"/>
                    </a:lnTo>
                    <a:lnTo>
                      <a:pt x="74" y="0"/>
                    </a:lnTo>
                    <a:lnTo>
                      <a:pt x="100" y="0"/>
                    </a:lnTo>
                    <a:lnTo>
                      <a:pt x="173" y="176"/>
                    </a:lnTo>
                    <a:lnTo>
                      <a:pt x="137" y="176"/>
                    </a:lnTo>
                    <a:close/>
                    <a:moveTo>
                      <a:pt x="85" y="45"/>
                    </a:moveTo>
                    <a:lnTo>
                      <a:pt x="67" y="100"/>
                    </a:lnTo>
                    <a:lnTo>
                      <a:pt x="104" y="100"/>
                    </a:lnTo>
                    <a:lnTo>
                      <a:pt x="85" y="45"/>
                    </a:ln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Freeform 3775"/>
              <p:cNvSpPr>
                <a:spLocks noEditPoints="1"/>
              </p:cNvSpPr>
              <p:nvPr/>
            </p:nvSpPr>
            <p:spPr bwMode="auto">
              <a:xfrm>
                <a:off x="4187345" y="4944645"/>
                <a:ext cx="143390" cy="222631"/>
              </a:xfrm>
              <a:custGeom>
                <a:avLst/>
                <a:gdLst>
                  <a:gd name="T0" fmla="*/ 20 w 48"/>
                  <a:gd name="T1" fmla="*/ 75 h 75"/>
                  <a:gd name="T2" fmla="*/ 0 w 48"/>
                  <a:gd name="T3" fmla="*/ 75 h 75"/>
                  <a:gd name="T4" fmla="*/ 0 w 48"/>
                  <a:gd name="T5" fmla="*/ 0 h 75"/>
                  <a:gd name="T6" fmla="*/ 15 w 48"/>
                  <a:gd name="T7" fmla="*/ 0 h 75"/>
                  <a:gd name="T8" fmla="*/ 35 w 48"/>
                  <a:gd name="T9" fmla="*/ 4 h 75"/>
                  <a:gd name="T10" fmla="*/ 44 w 48"/>
                  <a:gd name="T11" fmla="*/ 20 h 75"/>
                  <a:gd name="T12" fmla="*/ 36 w 48"/>
                  <a:gd name="T13" fmla="*/ 34 h 75"/>
                  <a:gd name="T14" fmla="*/ 48 w 48"/>
                  <a:gd name="T15" fmla="*/ 53 h 75"/>
                  <a:gd name="T16" fmla="*/ 20 w 48"/>
                  <a:gd name="T17" fmla="*/ 75 h 75"/>
                  <a:gd name="T18" fmla="*/ 19 w 48"/>
                  <a:gd name="T19" fmla="*/ 14 h 75"/>
                  <a:gd name="T20" fmla="*/ 14 w 48"/>
                  <a:gd name="T21" fmla="*/ 14 h 75"/>
                  <a:gd name="T22" fmla="*/ 14 w 48"/>
                  <a:gd name="T23" fmla="*/ 29 h 75"/>
                  <a:gd name="T24" fmla="*/ 18 w 48"/>
                  <a:gd name="T25" fmla="*/ 29 h 75"/>
                  <a:gd name="T26" fmla="*/ 30 w 48"/>
                  <a:gd name="T27" fmla="*/ 21 h 75"/>
                  <a:gd name="T28" fmla="*/ 19 w 48"/>
                  <a:gd name="T29" fmla="*/ 14 h 75"/>
                  <a:gd name="T30" fmla="*/ 20 w 48"/>
                  <a:gd name="T31" fmla="*/ 43 h 75"/>
                  <a:gd name="T32" fmla="*/ 14 w 48"/>
                  <a:gd name="T33" fmla="*/ 43 h 75"/>
                  <a:gd name="T34" fmla="*/ 14 w 48"/>
                  <a:gd name="T35" fmla="*/ 62 h 75"/>
                  <a:gd name="T36" fmla="*/ 21 w 48"/>
                  <a:gd name="T37" fmla="*/ 62 h 75"/>
                  <a:gd name="T38" fmla="*/ 34 w 48"/>
                  <a:gd name="T39" fmla="*/ 52 h 75"/>
                  <a:gd name="T40" fmla="*/ 20 w 48"/>
                  <a:gd name="T41" fmla="*/ 4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75">
                    <a:moveTo>
                      <a:pt x="20" y="75"/>
                    </a:moveTo>
                    <a:cubicBezTo>
                      <a:pt x="0" y="75"/>
                      <a:pt x="0" y="75"/>
                      <a:pt x="0" y="75"/>
                    </a:cubicBezTo>
                    <a:cubicBezTo>
                      <a:pt x="0" y="0"/>
                      <a:pt x="0" y="0"/>
                      <a:pt x="0" y="0"/>
                    </a:cubicBezTo>
                    <a:cubicBezTo>
                      <a:pt x="15" y="0"/>
                      <a:pt x="15" y="0"/>
                      <a:pt x="15" y="0"/>
                    </a:cubicBezTo>
                    <a:cubicBezTo>
                      <a:pt x="26" y="0"/>
                      <a:pt x="31" y="1"/>
                      <a:pt x="35" y="4"/>
                    </a:cubicBezTo>
                    <a:cubicBezTo>
                      <a:pt x="41" y="7"/>
                      <a:pt x="44" y="13"/>
                      <a:pt x="44" y="20"/>
                    </a:cubicBezTo>
                    <a:cubicBezTo>
                      <a:pt x="44" y="27"/>
                      <a:pt x="42" y="31"/>
                      <a:pt x="36" y="34"/>
                    </a:cubicBezTo>
                    <a:cubicBezTo>
                      <a:pt x="45" y="38"/>
                      <a:pt x="48" y="44"/>
                      <a:pt x="48" y="53"/>
                    </a:cubicBezTo>
                    <a:cubicBezTo>
                      <a:pt x="48" y="66"/>
                      <a:pt x="39" y="75"/>
                      <a:pt x="20" y="75"/>
                    </a:cubicBezTo>
                    <a:close/>
                    <a:moveTo>
                      <a:pt x="19" y="14"/>
                    </a:moveTo>
                    <a:cubicBezTo>
                      <a:pt x="14" y="14"/>
                      <a:pt x="14" y="14"/>
                      <a:pt x="14" y="14"/>
                    </a:cubicBezTo>
                    <a:cubicBezTo>
                      <a:pt x="14" y="29"/>
                      <a:pt x="14" y="29"/>
                      <a:pt x="14" y="29"/>
                    </a:cubicBezTo>
                    <a:cubicBezTo>
                      <a:pt x="18" y="29"/>
                      <a:pt x="18" y="29"/>
                      <a:pt x="18" y="29"/>
                    </a:cubicBezTo>
                    <a:cubicBezTo>
                      <a:pt x="27" y="29"/>
                      <a:pt x="30" y="27"/>
                      <a:pt x="30" y="21"/>
                    </a:cubicBezTo>
                    <a:cubicBezTo>
                      <a:pt x="30" y="16"/>
                      <a:pt x="27" y="14"/>
                      <a:pt x="19" y="14"/>
                    </a:cubicBezTo>
                    <a:close/>
                    <a:moveTo>
                      <a:pt x="20" y="43"/>
                    </a:moveTo>
                    <a:cubicBezTo>
                      <a:pt x="14" y="43"/>
                      <a:pt x="14" y="43"/>
                      <a:pt x="14" y="43"/>
                    </a:cubicBezTo>
                    <a:cubicBezTo>
                      <a:pt x="14" y="62"/>
                      <a:pt x="14" y="62"/>
                      <a:pt x="14" y="62"/>
                    </a:cubicBezTo>
                    <a:cubicBezTo>
                      <a:pt x="21" y="62"/>
                      <a:pt x="21" y="62"/>
                      <a:pt x="21" y="62"/>
                    </a:cubicBezTo>
                    <a:cubicBezTo>
                      <a:pt x="30" y="62"/>
                      <a:pt x="34" y="59"/>
                      <a:pt x="34" y="52"/>
                    </a:cubicBezTo>
                    <a:cubicBezTo>
                      <a:pt x="34" y="46"/>
                      <a:pt x="30" y="43"/>
                      <a:pt x="20" y="43"/>
                    </a:cubicBez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Freeform 3776"/>
              <p:cNvSpPr>
                <a:spLocks/>
              </p:cNvSpPr>
              <p:nvPr/>
            </p:nvSpPr>
            <p:spPr bwMode="auto">
              <a:xfrm>
                <a:off x="4357148" y="4940871"/>
                <a:ext cx="220116" cy="230177"/>
              </a:xfrm>
              <a:custGeom>
                <a:avLst/>
                <a:gdLst>
                  <a:gd name="T0" fmla="*/ 39 w 74"/>
                  <a:gd name="T1" fmla="*/ 77 h 77"/>
                  <a:gd name="T2" fmla="*/ 0 w 74"/>
                  <a:gd name="T3" fmla="*/ 38 h 77"/>
                  <a:gd name="T4" fmla="*/ 39 w 74"/>
                  <a:gd name="T5" fmla="*/ 0 h 77"/>
                  <a:gd name="T6" fmla="*/ 74 w 74"/>
                  <a:gd name="T7" fmla="*/ 23 h 77"/>
                  <a:gd name="T8" fmla="*/ 58 w 74"/>
                  <a:gd name="T9" fmla="*/ 23 h 77"/>
                  <a:gd name="T10" fmla="*/ 39 w 74"/>
                  <a:gd name="T11" fmla="*/ 13 h 77"/>
                  <a:gd name="T12" fmla="*/ 14 w 74"/>
                  <a:gd name="T13" fmla="*/ 38 h 77"/>
                  <a:gd name="T14" fmla="*/ 39 w 74"/>
                  <a:gd name="T15" fmla="*/ 64 h 77"/>
                  <a:gd name="T16" fmla="*/ 58 w 74"/>
                  <a:gd name="T17" fmla="*/ 55 h 77"/>
                  <a:gd name="T18" fmla="*/ 74 w 74"/>
                  <a:gd name="T19" fmla="*/ 55 h 77"/>
                  <a:gd name="T20" fmla="*/ 39 w 74"/>
                  <a:gd name="T2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77">
                    <a:moveTo>
                      <a:pt x="39" y="77"/>
                    </a:moveTo>
                    <a:cubicBezTo>
                      <a:pt x="18" y="77"/>
                      <a:pt x="0" y="60"/>
                      <a:pt x="0" y="38"/>
                    </a:cubicBezTo>
                    <a:cubicBezTo>
                      <a:pt x="0" y="17"/>
                      <a:pt x="17" y="0"/>
                      <a:pt x="39" y="0"/>
                    </a:cubicBezTo>
                    <a:cubicBezTo>
                      <a:pt x="54" y="0"/>
                      <a:pt x="67" y="8"/>
                      <a:pt x="74" y="23"/>
                    </a:cubicBezTo>
                    <a:cubicBezTo>
                      <a:pt x="58" y="23"/>
                      <a:pt x="58" y="23"/>
                      <a:pt x="58" y="23"/>
                    </a:cubicBezTo>
                    <a:cubicBezTo>
                      <a:pt x="53" y="16"/>
                      <a:pt x="48" y="13"/>
                      <a:pt x="39" y="13"/>
                    </a:cubicBezTo>
                    <a:cubicBezTo>
                      <a:pt x="25" y="13"/>
                      <a:pt x="14" y="24"/>
                      <a:pt x="14" y="38"/>
                    </a:cubicBezTo>
                    <a:cubicBezTo>
                      <a:pt x="14" y="52"/>
                      <a:pt x="25" y="64"/>
                      <a:pt x="39" y="64"/>
                    </a:cubicBezTo>
                    <a:cubicBezTo>
                      <a:pt x="46" y="64"/>
                      <a:pt x="52" y="61"/>
                      <a:pt x="58" y="55"/>
                    </a:cubicBezTo>
                    <a:cubicBezTo>
                      <a:pt x="74" y="55"/>
                      <a:pt x="74" y="55"/>
                      <a:pt x="74" y="55"/>
                    </a:cubicBezTo>
                    <a:cubicBezTo>
                      <a:pt x="68" y="69"/>
                      <a:pt x="55" y="77"/>
                      <a:pt x="39" y="77"/>
                    </a:cubicBez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102" name="组合 101"/>
          <p:cNvGrpSpPr/>
          <p:nvPr/>
        </p:nvGrpSpPr>
        <p:grpSpPr>
          <a:xfrm>
            <a:off x="2036887" y="4235750"/>
            <a:ext cx="758455" cy="755938"/>
            <a:chOff x="3631397" y="3674484"/>
            <a:chExt cx="758455" cy="755938"/>
          </a:xfrm>
        </p:grpSpPr>
        <p:sp>
          <p:nvSpPr>
            <p:cNvPr id="103" name="Oval 3731"/>
            <p:cNvSpPr>
              <a:spLocks noChangeArrowheads="1"/>
            </p:cNvSpPr>
            <p:nvPr/>
          </p:nvSpPr>
          <p:spPr bwMode="auto">
            <a:xfrm>
              <a:off x="3631397" y="3674484"/>
              <a:ext cx="758455" cy="755938"/>
            </a:xfrm>
            <a:prstGeom prst="ellipse">
              <a:avLst/>
            </a:prstGeom>
            <a:solidFill>
              <a:schemeClr val="bg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4" name="组合 103"/>
            <p:cNvGrpSpPr/>
            <p:nvPr/>
          </p:nvGrpSpPr>
          <p:grpSpPr>
            <a:xfrm>
              <a:off x="3690514" y="3895228"/>
              <a:ext cx="640221" cy="314450"/>
              <a:chOff x="3675420" y="3667978"/>
              <a:chExt cx="640221" cy="314450"/>
            </a:xfrm>
          </p:grpSpPr>
          <p:sp>
            <p:nvSpPr>
              <p:cNvPr id="105" name="Freeform 3786"/>
              <p:cNvSpPr>
                <a:spLocks/>
              </p:cNvSpPr>
              <p:nvPr/>
            </p:nvSpPr>
            <p:spPr bwMode="auto">
              <a:xfrm>
                <a:off x="3806231" y="3818914"/>
                <a:ext cx="381114" cy="163514"/>
              </a:xfrm>
              <a:custGeom>
                <a:avLst/>
                <a:gdLst>
                  <a:gd name="T0" fmla="*/ 63 w 128"/>
                  <a:gd name="T1" fmla="*/ 0 h 55"/>
                  <a:gd name="T2" fmla="*/ 0 w 128"/>
                  <a:gd name="T3" fmla="*/ 9 h 55"/>
                  <a:gd name="T4" fmla="*/ 0 w 128"/>
                  <a:gd name="T5" fmla="*/ 55 h 55"/>
                  <a:gd name="T6" fmla="*/ 64 w 128"/>
                  <a:gd name="T7" fmla="*/ 47 h 55"/>
                  <a:gd name="T8" fmla="*/ 64 w 128"/>
                  <a:gd name="T9" fmla="*/ 47 h 55"/>
                  <a:gd name="T10" fmla="*/ 117 w 128"/>
                  <a:gd name="T11" fmla="*/ 53 h 55"/>
                  <a:gd name="T12" fmla="*/ 128 w 128"/>
                  <a:gd name="T13" fmla="*/ 55 h 55"/>
                  <a:gd name="T14" fmla="*/ 128 w 128"/>
                  <a:gd name="T15" fmla="*/ 55 h 55"/>
                  <a:gd name="T16" fmla="*/ 128 w 128"/>
                  <a:gd name="T17" fmla="*/ 9 h 55"/>
                  <a:gd name="T18" fmla="*/ 128 w 128"/>
                  <a:gd name="T19" fmla="*/ 9 h 55"/>
                  <a:gd name="T20" fmla="*/ 121 w 128"/>
                  <a:gd name="T21" fmla="*/ 7 h 55"/>
                  <a:gd name="T22" fmla="*/ 63 w 128"/>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55">
                    <a:moveTo>
                      <a:pt x="63" y="0"/>
                    </a:moveTo>
                    <a:cubicBezTo>
                      <a:pt x="22" y="0"/>
                      <a:pt x="0" y="9"/>
                      <a:pt x="0" y="9"/>
                    </a:cubicBezTo>
                    <a:cubicBezTo>
                      <a:pt x="0" y="55"/>
                      <a:pt x="0" y="55"/>
                      <a:pt x="0" y="55"/>
                    </a:cubicBezTo>
                    <a:cubicBezTo>
                      <a:pt x="0" y="55"/>
                      <a:pt x="31" y="47"/>
                      <a:pt x="64" y="47"/>
                    </a:cubicBezTo>
                    <a:cubicBezTo>
                      <a:pt x="64" y="47"/>
                      <a:pt x="64" y="47"/>
                      <a:pt x="64" y="47"/>
                    </a:cubicBezTo>
                    <a:cubicBezTo>
                      <a:pt x="85" y="47"/>
                      <a:pt x="105" y="50"/>
                      <a:pt x="117" y="53"/>
                    </a:cubicBezTo>
                    <a:cubicBezTo>
                      <a:pt x="124" y="54"/>
                      <a:pt x="128" y="55"/>
                      <a:pt x="128" y="55"/>
                    </a:cubicBezTo>
                    <a:cubicBezTo>
                      <a:pt x="128" y="55"/>
                      <a:pt x="128" y="55"/>
                      <a:pt x="128" y="55"/>
                    </a:cubicBezTo>
                    <a:cubicBezTo>
                      <a:pt x="128" y="9"/>
                      <a:pt x="128" y="9"/>
                      <a:pt x="128" y="9"/>
                    </a:cubicBezTo>
                    <a:cubicBezTo>
                      <a:pt x="128" y="9"/>
                      <a:pt x="128" y="9"/>
                      <a:pt x="128" y="9"/>
                    </a:cubicBezTo>
                    <a:cubicBezTo>
                      <a:pt x="128" y="9"/>
                      <a:pt x="125" y="8"/>
                      <a:pt x="121" y="7"/>
                    </a:cubicBezTo>
                    <a:cubicBezTo>
                      <a:pt x="111" y="4"/>
                      <a:pt x="91" y="0"/>
                      <a:pt x="63" y="0"/>
                    </a:cubicBezTo>
                    <a:close/>
                  </a:path>
                </a:pathLst>
              </a:custGeom>
              <a:solidFill>
                <a:schemeClr val="accent2"/>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Freeform 3787"/>
              <p:cNvSpPr>
                <a:spLocks/>
              </p:cNvSpPr>
              <p:nvPr/>
            </p:nvSpPr>
            <p:spPr bwMode="auto">
              <a:xfrm>
                <a:off x="3675420" y="3667978"/>
                <a:ext cx="640221" cy="303130"/>
              </a:xfrm>
              <a:custGeom>
                <a:avLst/>
                <a:gdLst>
                  <a:gd name="T0" fmla="*/ 193 w 215"/>
                  <a:gd name="T1" fmla="*/ 84 h 102"/>
                  <a:gd name="T2" fmla="*/ 192 w 215"/>
                  <a:gd name="T3" fmla="*/ 81 h 102"/>
                  <a:gd name="T4" fmla="*/ 192 w 215"/>
                  <a:gd name="T5" fmla="*/ 78 h 102"/>
                  <a:gd name="T6" fmla="*/ 193 w 215"/>
                  <a:gd name="T7" fmla="*/ 75 h 102"/>
                  <a:gd name="T8" fmla="*/ 191 w 215"/>
                  <a:gd name="T9" fmla="*/ 72 h 102"/>
                  <a:gd name="T10" fmla="*/ 191 w 215"/>
                  <a:gd name="T11" fmla="*/ 58 h 102"/>
                  <a:gd name="T12" fmla="*/ 215 w 215"/>
                  <a:gd name="T13" fmla="*/ 48 h 102"/>
                  <a:gd name="T14" fmla="*/ 191 w 215"/>
                  <a:gd name="T15" fmla="*/ 37 h 102"/>
                  <a:gd name="T16" fmla="*/ 190 w 215"/>
                  <a:gd name="T17" fmla="*/ 36 h 102"/>
                  <a:gd name="T18" fmla="*/ 189 w 215"/>
                  <a:gd name="T19" fmla="*/ 36 h 102"/>
                  <a:gd name="T20" fmla="*/ 108 w 215"/>
                  <a:gd name="T21" fmla="*/ 0 h 102"/>
                  <a:gd name="T22" fmla="*/ 0 w 215"/>
                  <a:gd name="T23" fmla="*/ 48 h 102"/>
                  <a:gd name="T24" fmla="*/ 37 w 215"/>
                  <a:gd name="T25" fmla="*/ 64 h 102"/>
                  <a:gd name="T26" fmla="*/ 37 w 215"/>
                  <a:gd name="T27" fmla="*/ 58 h 102"/>
                  <a:gd name="T28" fmla="*/ 107 w 215"/>
                  <a:gd name="T29" fmla="*/ 48 h 102"/>
                  <a:gd name="T30" fmla="*/ 171 w 215"/>
                  <a:gd name="T31" fmla="*/ 56 h 102"/>
                  <a:gd name="T32" fmla="*/ 179 w 215"/>
                  <a:gd name="T33" fmla="*/ 58 h 102"/>
                  <a:gd name="T34" fmla="*/ 179 w 215"/>
                  <a:gd name="T35" fmla="*/ 58 h 102"/>
                  <a:gd name="T36" fmla="*/ 179 w 215"/>
                  <a:gd name="T37" fmla="*/ 64 h 102"/>
                  <a:gd name="T38" fmla="*/ 189 w 215"/>
                  <a:gd name="T39" fmla="*/ 59 h 102"/>
                  <a:gd name="T40" fmla="*/ 189 w 215"/>
                  <a:gd name="T41" fmla="*/ 72 h 102"/>
                  <a:gd name="T42" fmla="*/ 187 w 215"/>
                  <a:gd name="T43" fmla="*/ 75 h 102"/>
                  <a:gd name="T44" fmla="*/ 188 w 215"/>
                  <a:gd name="T45" fmla="*/ 78 h 102"/>
                  <a:gd name="T46" fmla="*/ 188 w 215"/>
                  <a:gd name="T47" fmla="*/ 81 h 102"/>
                  <a:gd name="T48" fmla="*/ 187 w 215"/>
                  <a:gd name="T49" fmla="*/ 84 h 102"/>
                  <a:gd name="T50" fmla="*/ 184 w 215"/>
                  <a:gd name="T51" fmla="*/ 97 h 102"/>
                  <a:gd name="T52" fmla="*/ 190 w 215"/>
                  <a:gd name="T53" fmla="*/ 102 h 102"/>
                  <a:gd name="T54" fmla="*/ 190 w 215"/>
                  <a:gd name="T55" fmla="*/ 102 h 102"/>
                  <a:gd name="T56" fmla="*/ 190 w 215"/>
                  <a:gd name="T57" fmla="*/ 102 h 102"/>
                  <a:gd name="T58" fmla="*/ 196 w 215"/>
                  <a:gd name="T59" fmla="*/ 97 h 102"/>
                  <a:gd name="T60" fmla="*/ 193 w 215"/>
                  <a:gd name="T61" fmla="*/ 8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5" h="102">
                    <a:moveTo>
                      <a:pt x="193" y="84"/>
                    </a:moveTo>
                    <a:cubicBezTo>
                      <a:pt x="193" y="83"/>
                      <a:pt x="193" y="82"/>
                      <a:pt x="192" y="81"/>
                    </a:cubicBezTo>
                    <a:cubicBezTo>
                      <a:pt x="192" y="78"/>
                      <a:pt x="192" y="78"/>
                      <a:pt x="192" y="78"/>
                    </a:cubicBezTo>
                    <a:cubicBezTo>
                      <a:pt x="193" y="78"/>
                      <a:pt x="193" y="76"/>
                      <a:pt x="193" y="75"/>
                    </a:cubicBezTo>
                    <a:cubicBezTo>
                      <a:pt x="193" y="74"/>
                      <a:pt x="192" y="72"/>
                      <a:pt x="191" y="72"/>
                    </a:cubicBezTo>
                    <a:cubicBezTo>
                      <a:pt x="191" y="58"/>
                      <a:pt x="191" y="58"/>
                      <a:pt x="191" y="58"/>
                    </a:cubicBezTo>
                    <a:cubicBezTo>
                      <a:pt x="215" y="48"/>
                      <a:pt x="215" y="48"/>
                      <a:pt x="215" y="48"/>
                    </a:cubicBezTo>
                    <a:cubicBezTo>
                      <a:pt x="191" y="37"/>
                      <a:pt x="191" y="37"/>
                      <a:pt x="191" y="37"/>
                    </a:cubicBezTo>
                    <a:cubicBezTo>
                      <a:pt x="191" y="36"/>
                      <a:pt x="190" y="36"/>
                      <a:pt x="190" y="36"/>
                    </a:cubicBezTo>
                    <a:cubicBezTo>
                      <a:pt x="190" y="36"/>
                      <a:pt x="190" y="36"/>
                      <a:pt x="189" y="36"/>
                    </a:cubicBezTo>
                    <a:cubicBezTo>
                      <a:pt x="108" y="0"/>
                      <a:pt x="108" y="0"/>
                      <a:pt x="108" y="0"/>
                    </a:cubicBezTo>
                    <a:cubicBezTo>
                      <a:pt x="0" y="48"/>
                      <a:pt x="0" y="48"/>
                      <a:pt x="0" y="48"/>
                    </a:cubicBezTo>
                    <a:cubicBezTo>
                      <a:pt x="37" y="64"/>
                      <a:pt x="37" y="64"/>
                      <a:pt x="37" y="64"/>
                    </a:cubicBezTo>
                    <a:cubicBezTo>
                      <a:pt x="37" y="58"/>
                      <a:pt x="37" y="58"/>
                      <a:pt x="37" y="58"/>
                    </a:cubicBezTo>
                    <a:cubicBezTo>
                      <a:pt x="37" y="58"/>
                      <a:pt x="62" y="48"/>
                      <a:pt x="107" y="48"/>
                    </a:cubicBezTo>
                    <a:cubicBezTo>
                      <a:pt x="138" y="48"/>
                      <a:pt x="160" y="53"/>
                      <a:pt x="171" y="56"/>
                    </a:cubicBezTo>
                    <a:cubicBezTo>
                      <a:pt x="176" y="57"/>
                      <a:pt x="179" y="58"/>
                      <a:pt x="179" y="58"/>
                    </a:cubicBezTo>
                    <a:cubicBezTo>
                      <a:pt x="179" y="58"/>
                      <a:pt x="179" y="58"/>
                      <a:pt x="179" y="58"/>
                    </a:cubicBezTo>
                    <a:cubicBezTo>
                      <a:pt x="179" y="64"/>
                      <a:pt x="179" y="64"/>
                      <a:pt x="179" y="64"/>
                    </a:cubicBezTo>
                    <a:cubicBezTo>
                      <a:pt x="189" y="59"/>
                      <a:pt x="189" y="59"/>
                      <a:pt x="189" y="59"/>
                    </a:cubicBezTo>
                    <a:cubicBezTo>
                      <a:pt x="189" y="72"/>
                      <a:pt x="189" y="72"/>
                      <a:pt x="189" y="72"/>
                    </a:cubicBezTo>
                    <a:cubicBezTo>
                      <a:pt x="188" y="72"/>
                      <a:pt x="187" y="74"/>
                      <a:pt x="187" y="75"/>
                    </a:cubicBezTo>
                    <a:cubicBezTo>
                      <a:pt x="187" y="76"/>
                      <a:pt x="187" y="78"/>
                      <a:pt x="188" y="78"/>
                    </a:cubicBezTo>
                    <a:cubicBezTo>
                      <a:pt x="188" y="81"/>
                      <a:pt x="188" y="81"/>
                      <a:pt x="188" y="81"/>
                    </a:cubicBezTo>
                    <a:cubicBezTo>
                      <a:pt x="187" y="82"/>
                      <a:pt x="187" y="83"/>
                      <a:pt x="187" y="84"/>
                    </a:cubicBezTo>
                    <a:cubicBezTo>
                      <a:pt x="186" y="93"/>
                      <a:pt x="185" y="96"/>
                      <a:pt x="184" y="97"/>
                    </a:cubicBezTo>
                    <a:cubicBezTo>
                      <a:pt x="184" y="99"/>
                      <a:pt x="186" y="102"/>
                      <a:pt x="190" y="102"/>
                    </a:cubicBezTo>
                    <a:cubicBezTo>
                      <a:pt x="190" y="102"/>
                      <a:pt x="190" y="102"/>
                      <a:pt x="190" y="102"/>
                    </a:cubicBezTo>
                    <a:cubicBezTo>
                      <a:pt x="190" y="102"/>
                      <a:pt x="190" y="102"/>
                      <a:pt x="190" y="102"/>
                    </a:cubicBezTo>
                    <a:cubicBezTo>
                      <a:pt x="194" y="102"/>
                      <a:pt x="196" y="99"/>
                      <a:pt x="196" y="97"/>
                    </a:cubicBezTo>
                    <a:cubicBezTo>
                      <a:pt x="194" y="96"/>
                      <a:pt x="194" y="93"/>
                      <a:pt x="193" y="84"/>
                    </a:cubicBezTo>
                    <a:close/>
                  </a:path>
                </a:pathLst>
              </a:custGeom>
              <a:solidFill>
                <a:schemeClr val="accent2"/>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grpSp>
    </p:spTree>
    <p:custDataLst>
      <p:tags r:id="rId1"/>
    </p:custDataLst>
    <p:extLst>
      <p:ext uri="{BB962C8B-B14F-4D97-AF65-F5344CB8AC3E}">
        <p14:creationId xmlns:p14="http://schemas.microsoft.com/office/powerpoint/2010/main" val="3812209318"/>
      </p:ext>
    </p:extLst>
  </p:cSld>
  <p:clrMapOvr>
    <a:masterClrMapping/>
  </p:clrMapOvr>
  <mc:AlternateContent xmlns:mc="http://schemas.openxmlformats.org/markup-compatibility/2006">
    <mc:Choice xmlns:p14="http://schemas.microsoft.com/office/powerpoint/2010/main" Requires="p14">
      <p:transition spd="slow" p14:dur="1600" advTm="30088">
        <p14:conveyor dir="l"/>
      </p:transition>
    </mc:Choice>
    <mc:Fallback>
      <p:transition spd="slow" advTm="3008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86"/>
                                        </p:tgtEl>
                                        <p:attrNameLst>
                                          <p:attrName>style.visibility</p:attrName>
                                        </p:attrNameLst>
                                      </p:cBhvr>
                                      <p:to>
                                        <p:strVal val="visible"/>
                                      </p:to>
                                    </p:set>
                                    <p:animEffect transition="in" filter="fade">
                                      <p:cBhvr>
                                        <p:cTn id="19" dur="500"/>
                                        <p:tgtEl>
                                          <p:spTgt spid="86"/>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fade">
                                      <p:cBhvr>
                                        <p:cTn id="23" dur="500"/>
                                        <p:tgtEl>
                                          <p:spTgt spid="8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fade">
                                      <p:cBhvr>
                                        <p:cTn id="26" dur="500"/>
                                        <p:tgtEl>
                                          <p:spTgt spid="84"/>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fade">
                                      <p:cBhvr>
                                        <p:cTn id="30" dur="500"/>
                                        <p:tgtEl>
                                          <p:spTgt spid="8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5"/>
                                        </p:tgtEl>
                                        <p:attrNameLst>
                                          <p:attrName>style.visibility</p:attrName>
                                        </p:attrNameLst>
                                      </p:cBhvr>
                                      <p:to>
                                        <p:strVal val="visible"/>
                                      </p:to>
                                    </p:set>
                                    <p:animEffect transition="in" filter="fade">
                                      <p:cBhvr>
                                        <p:cTn id="35"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p:bldP spid="83" grpId="0" animBg="1"/>
      <p:bldP spid="84" grpId="0"/>
      <p:bldP spid="85" grpId="0" animBg="1"/>
      <p:bldP spid="86" grpId="0" animBg="1"/>
      <p:bldP spid="8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828975" y="353317"/>
            <a:ext cx="7142851" cy="576953"/>
          </a:xfrm>
          <a:prstGeom prst="rect">
            <a:avLst/>
          </a:prstGeom>
        </p:spPr>
        <p:txBody>
          <a:bodyPr wrap="square" lIns="0" tIns="0" rIns="0" bIns="0">
            <a:spAutoFit/>
          </a:bodyPr>
          <a:lstStyle/>
          <a:p>
            <a:pPr algn="ctr">
              <a:lnSpc>
                <a:spcPct val="130000"/>
              </a:lnSpc>
            </a:pPr>
            <a:r>
              <a:rPr lang="zh-CN" altLang="en-US" sz="3200" b="1" dirty="0" smtClean="0">
                <a:solidFill>
                  <a:srgbClr val="005081"/>
                </a:solidFill>
                <a:latin typeface="Arial" panose="020B0604020202020204" pitchFamily="34" charset="0"/>
                <a:ea typeface="微软雅黑" panose="020B0503020204020204" pitchFamily="34" charset="-122"/>
              </a:rPr>
              <a:t>第六章 </a:t>
            </a:r>
            <a:r>
              <a:rPr lang="zh-CN" altLang="zh-CN" sz="3200" b="1" dirty="0" smtClean="0">
                <a:solidFill>
                  <a:srgbClr val="005081"/>
                </a:solidFill>
                <a:latin typeface="Arial" panose="020B0604020202020204" pitchFamily="34" charset="0"/>
                <a:ea typeface="微软雅黑" panose="020B0503020204020204" pitchFamily="34" charset="-122"/>
              </a:rPr>
              <a:t>实现</a:t>
            </a:r>
            <a:r>
              <a:rPr lang="zh-CN" altLang="zh-CN" sz="3200" b="1" dirty="0">
                <a:solidFill>
                  <a:srgbClr val="005081"/>
                </a:solidFill>
                <a:latin typeface="Arial" panose="020B0604020202020204" pitchFamily="34" charset="0"/>
                <a:ea typeface="微软雅黑" panose="020B0503020204020204" pitchFamily="34" charset="-122"/>
              </a:rPr>
              <a:t>特殊工艺要求的过程控制</a:t>
            </a:r>
            <a:endParaRPr lang="zh-CN" altLang="en-US" sz="3200" b="1" dirty="0">
              <a:solidFill>
                <a:srgbClr val="00508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6"/>
          <p:cNvSpPr>
            <a:spLocks noChangeArrowheads="1"/>
          </p:cNvSpPr>
          <p:nvPr/>
        </p:nvSpPr>
        <p:spPr bwMode="auto">
          <a:xfrm>
            <a:off x="-257" y="0"/>
            <a:ext cx="1787819" cy="503513"/>
          </a:xfrm>
          <a:prstGeom prst="rect">
            <a:avLst/>
          </a:prstGeom>
          <a:solidFill>
            <a:schemeClr val="accent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800">
              <a:solidFill>
                <a:srgbClr val="FFFFFF"/>
              </a:solidFill>
            </a:endParaRPr>
          </a:p>
        </p:txBody>
      </p:sp>
      <p:sp>
        <p:nvSpPr>
          <p:cNvPr id="24" name="TextBox 32"/>
          <p:cNvSpPr txBox="1"/>
          <p:nvPr/>
        </p:nvSpPr>
        <p:spPr>
          <a:xfrm>
            <a:off x="478235" y="8399"/>
            <a:ext cx="1309327" cy="400110"/>
          </a:xfrm>
          <a:prstGeom prst="rect">
            <a:avLst/>
          </a:prstGeom>
          <a:noFill/>
        </p:spPr>
        <p:txBody>
          <a:bodyPr wrap="square" rtlCol="0">
            <a:spAutoFit/>
          </a:bodyPr>
          <a:lstStyle/>
          <a:p>
            <a:r>
              <a:rPr lang="zh-CN" altLang="en-US" sz="2000" b="1" dirty="0" smtClean="0">
                <a:solidFill>
                  <a:schemeClr val="bg1"/>
                </a:solidFill>
                <a:latin typeface="方正姚体" panose="02010601030101010101" pitchFamily="2" charset="-122"/>
                <a:ea typeface="方正姚体" panose="02010601030101010101" pitchFamily="2" charset="-122"/>
              </a:rPr>
              <a:t>课程内容</a:t>
            </a:r>
            <a:endParaRPr lang="zh-CN" altLang="en-US" sz="2000" b="1" dirty="0">
              <a:solidFill>
                <a:schemeClr val="bg1"/>
              </a:solidFill>
              <a:latin typeface="方正姚体" panose="02010601030101010101" pitchFamily="2" charset="-122"/>
              <a:ea typeface="方正姚体" panose="02010601030101010101" pitchFamily="2" charset="-122"/>
              <a:cs typeface="Arial" panose="020B0604020202020204" pitchFamily="34" charset="0"/>
            </a:endParaRPr>
          </a:p>
        </p:txBody>
      </p:sp>
      <p:sp>
        <p:nvSpPr>
          <p:cNvPr id="25" name="TextBox 32"/>
          <p:cNvSpPr txBox="1"/>
          <p:nvPr/>
        </p:nvSpPr>
        <p:spPr>
          <a:xfrm>
            <a:off x="86231" y="0"/>
            <a:ext cx="1197275" cy="461665"/>
          </a:xfrm>
          <a:prstGeom prst="rect">
            <a:avLst/>
          </a:prstGeom>
          <a:noFill/>
        </p:spPr>
        <p:txBody>
          <a:bodyPr wrap="square" rtlCol="0">
            <a:spAutoFit/>
          </a:bodyPr>
          <a:lstStyle/>
          <a:p>
            <a:r>
              <a:rPr lang="en-US" altLang="zh-CN" sz="2400" dirty="0" smtClean="0">
                <a:solidFill>
                  <a:schemeClr val="bg1"/>
                </a:solidFill>
                <a:latin typeface="Impact" panose="020B0806030902050204" pitchFamily="34" charset="0"/>
                <a:ea typeface="微软雅黑" panose="020B0503020204020204" pitchFamily="34" charset="-122"/>
              </a:rPr>
              <a:t>02</a:t>
            </a:r>
            <a:endParaRPr lang="zh-CN" altLang="en-US" sz="44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grpSp>
        <p:nvGrpSpPr>
          <p:cNvPr id="74" name="Group 194"/>
          <p:cNvGrpSpPr/>
          <p:nvPr/>
        </p:nvGrpSpPr>
        <p:grpSpPr>
          <a:xfrm>
            <a:off x="3168957" y="1816126"/>
            <a:ext cx="5924714" cy="1368152"/>
            <a:chOff x="670063" y="2245526"/>
            <a:chExt cx="1676400" cy="2231224"/>
          </a:xfrm>
        </p:grpSpPr>
        <p:sp>
          <p:nvSpPr>
            <p:cNvPr id="75" name="Rounded Rectangle 178"/>
            <p:cNvSpPr/>
            <p:nvPr/>
          </p:nvSpPr>
          <p:spPr>
            <a:xfrm>
              <a:off x="670063" y="2245526"/>
              <a:ext cx="1676400" cy="2231224"/>
            </a:xfrm>
            <a:prstGeom prst="roundRect">
              <a:avLst>
                <a:gd name="adj" fmla="val 70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sym typeface="Arial" panose="020B0604020202020204" pitchFamily="34" charset="0"/>
              </a:endParaRPr>
            </a:p>
          </p:txBody>
        </p:sp>
        <p:sp>
          <p:nvSpPr>
            <p:cNvPr id="76" name="Footer Text"/>
            <p:cNvSpPr txBox="1"/>
            <p:nvPr/>
          </p:nvSpPr>
          <p:spPr>
            <a:xfrm>
              <a:off x="734513" y="2518363"/>
              <a:ext cx="1552976" cy="1074334"/>
            </a:xfrm>
            <a:prstGeom prst="rect">
              <a:avLst/>
            </a:prstGeom>
            <a:noFill/>
          </p:spPr>
          <p:txBody>
            <a:bodyPr wrap="square" lIns="0" tIns="0" rIns="0" bIns="0" rtlCol="0">
              <a:spAutoFit/>
            </a:bodyPr>
            <a:lstStyle/>
            <a:p>
              <a:pPr algn="just" defTabSz="1116488">
                <a:lnSpc>
                  <a:spcPct val="130000"/>
                </a:lnSpc>
                <a:spcBef>
                  <a:spcPts val="0"/>
                </a:spcBef>
                <a:defRPr/>
              </a:pP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zh-CN" dirty="0" smtClean="0">
                  <a:solidFill>
                    <a:schemeClr val="bg1"/>
                  </a:solidFill>
                  <a:latin typeface="微软雅黑" panose="020B0503020204020204" pitchFamily="34" charset="-122"/>
                  <a:ea typeface="微软雅黑" panose="020B0503020204020204" pitchFamily="34" charset="-122"/>
                </a:rPr>
                <a:t>比值</a:t>
              </a:r>
              <a:r>
                <a:rPr lang="zh-CN" altLang="zh-CN" dirty="0">
                  <a:solidFill>
                    <a:schemeClr val="bg1"/>
                  </a:solidFill>
                  <a:latin typeface="微软雅黑" panose="020B0503020204020204" pitchFamily="34" charset="-122"/>
                  <a:ea typeface="微软雅黑" panose="020B0503020204020204" pitchFamily="34" charset="-122"/>
                </a:rPr>
                <a:t>控制系统的结构类型、设计方法；均匀控制系统的特点及设计方法。</a:t>
              </a:r>
              <a:endParaRPr lang="en-US" altLang="zh-CN"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81" name="AutoShape 53"/>
          <p:cNvSpPr>
            <a:spLocks/>
          </p:cNvSpPr>
          <p:nvPr/>
        </p:nvSpPr>
        <p:spPr bwMode="auto">
          <a:xfrm>
            <a:off x="3159827" y="3904357"/>
            <a:ext cx="518173" cy="5181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2"/>
          </a:solidFill>
          <a:ln>
            <a:noFill/>
          </a:ln>
          <a:effectLst/>
          <a:extLst/>
        </p:spPr>
        <p:txBody>
          <a:bodyPr lIns="0" tIns="0" rIns="0" bIns="0" anchor="ctr"/>
          <a:lstStyle/>
          <a:p>
            <a:pPr>
              <a:lnSpc>
                <a:spcPct val="120000"/>
              </a:lnSpc>
              <a:defRPr/>
            </a:pPr>
            <a:endParaRPr lang="es-ES" sz="2953">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82" name="AutoShape 54"/>
          <p:cNvSpPr>
            <a:spLocks/>
          </p:cNvSpPr>
          <p:nvPr/>
        </p:nvSpPr>
        <p:spPr bwMode="auto">
          <a:xfrm>
            <a:off x="3242134" y="4017366"/>
            <a:ext cx="343216" cy="2595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400" b="0" dirty="0" smtClean="0">
                <a:latin typeface="Arial" panose="020B0604020202020204" pitchFamily="34" charset="0"/>
                <a:ea typeface="微软雅黑" panose="020B0503020204020204" pitchFamily="34" charset="-122"/>
                <a:sym typeface="Arial" panose="020B0604020202020204" pitchFamily="34" charset="0"/>
              </a:rPr>
              <a:t>01</a:t>
            </a:r>
            <a:endParaRPr lang="es-ES" altLang="zh-CN" sz="1050" b="0" dirty="0">
              <a:latin typeface="Arial" panose="020B0604020202020204" pitchFamily="34" charset="0"/>
              <a:ea typeface="微软雅黑" panose="020B0503020204020204" pitchFamily="34" charset="-122"/>
              <a:sym typeface="Arial" panose="020B0604020202020204" pitchFamily="34" charset="0"/>
            </a:endParaRPr>
          </a:p>
        </p:txBody>
      </p:sp>
      <p:sp>
        <p:nvSpPr>
          <p:cNvPr id="83" name="AutoShape 53"/>
          <p:cNvSpPr>
            <a:spLocks/>
          </p:cNvSpPr>
          <p:nvPr/>
        </p:nvSpPr>
        <p:spPr bwMode="auto">
          <a:xfrm>
            <a:off x="3159827" y="4768453"/>
            <a:ext cx="518173" cy="5181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2"/>
          </a:solidFill>
          <a:ln>
            <a:noFill/>
          </a:ln>
          <a:effectLst/>
          <a:extLst/>
        </p:spPr>
        <p:txBody>
          <a:bodyPr lIns="0" tIns="0" rIns="0" bIns="0" anchor="ctr"/>
          <a:lstStyle/>
          <a:p>
            <a:pPr>
              <a:lnSpc>
                <a:spcPct val="120000"/>
              </a:lnSpc>
              <a:defRPr/>
            </a:pPr>
            <a:endParaRPr lang="es-ES" sz="2953">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84" name="AutoShape 54"/>
          <p:cNvSpPr>
            <a:spLocks/>
          </p:cNvSpPr>
          <p:nvPr/>
        </p:nvSpPr>
        <p:spPr bwMode="auto">
          <a:xfrm>
            <a:off x="3242134" y="4881462"/>
            <a:ext cx="343216" cy="2595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400" b="0" dirty="0" smtClean="0">
                <a:latin typeface="Arial" panose="020B0604020202020204" pitchFamily="34" charset="0"/>
                <a:ea typeface="微软雅黑" panose="020B0503020204020204" pitchFamily="34" charset="-122"/>
                <a:sym typeface="Arial" panose="020B0604020202020204" pitchFamily="34" charset="0"/>
              </a:rPr>
              <a:t>02</a:t>
            </a:r>
            <a:endParaRPr lang="es-ES" altLang="zh-CN" sz="1050" b="0" dirty="0">
              <a:latin typeface="Arial" panose="020B0604020202020204" pitchFamily="34" charset="0"/>
              <a:ea typeface="微软雅黑" panose="020B0503020204020204" pitchFamily="34" charset="-122"/>
              <a:sym typeface="Arial" panose="020B0604020202020204" pitchFamily="34" charset="0"/>
            </a:endParaRPr>
          </a:p>
        </p:txBody>
      </p:sp>
      <p:sp>
        <p:nvSpPr>
          <p:cNvPr id="85" name="Rounded Rectangle 83"/>
          <p:cNvSpPr/>
          <p:nvPr/>
        </p:nvSpPr>
        <p:spPr>
          <a:xfrm>
            <a:off x="4557167" y="5776565"/>
            <a:ext cx="2419061" cy="504000"/>
          </a:xfrm>
          <a:prstGeom prst="roundRect">
            <a:avLst/>
          </a:prstGeom>
          <a:solidFill>
            <a:srgbClr val="00B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zh-CN" dirty="0">
                <a:latin typeface="微软雅黑" panose="020B0503020204020204" pitchFamily="34" charset="-122"/>
                <a:ea typeface="微软雅黑" panose="020B0503020204020204" pitchFamily="34" charset="-122"/>
              </a:rPr>
              <a:t>本章</a:t>
            </a:r>
            <a:r>
              <a:rPr lang="zh-CN" altLang="zh-CN" dirty="0" smtClean="0">
                <a:latin typeface="微软雅黑" panose="020B0503020204020204" pitchFamily="34" charset="-122"/>
                <a:ea typeface="微软雅黑" panose="020B0503020204020204" pitchFamily="34" charset="-122"/>
              </a:rPr>
              <a:t>包括</a:t>
            </a:r>
            <a:r>
              <a:rPr lang="en-US" altLang="zh-CN" dirty="0" smtClean="0">
                <a:latin typeface="微软雅黑" panose="020B0503020204020204" pitchFamily="34" charset="-122"/>
                <a:ea typeface="微软雅黑" panose="020B0503020204020204" pitchFamily="34" charset="-122"/>
              </a:rPr>
              <a:t>2</a:t>
            </a:r>
            <a:r>
              <a:rPr lang="zh-CN" altLang="zh-CN" dirty="0" smtClean="0">
                <a:latin typeface="微软雅黑" panose="020B0503020204020204" pitchFamily="34" charset="-122"/>
                <a:ea typeface="微软雅黑" panose="020B0503020204020204" pitchFamily="34" charset="-122"/>
              </a:rPr>
              <a:t>个小节</a:t>
            </a:r>
            <a:endParaRPr lang="zh-CN" altLang="zh-CN" dirty="0">
              <a:latin typeface="微软雅黑" panose="020B0503020204020204" pitchFamily="34" charset="-122"/>
              <a:ea typeface="微软雅黑" panose="020B0503020204020204" pitchFamily="34" charset="-122"/>
            </a:endParaRPr>
          </a:p>
        </p:txBody>
      </p:sp>
      <p:sp>
        <p:nvSpPr>
          <p:cNvPr id="86" name="Rounded Rectangle 83"/>
          <p:cNvSpPr/>
          <p:nvPr/>
        </p:nvSpPr>
        <p:spPr>
          <a:xfrm>
            <a:off x="3837087" y="3882087"/>
            <a:ext cx="5256584" cy="6120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zh-CN" sz="2000" dirty="0" smtClean="0">
                <a:latin typeface="微软雅黑" panose="020B0503020204020204" pitchFamily="34" charset="-122"/>
                <a:ea typeface="微软雅黑" panose="020B0503020204020204" pitchFamily="34" charset="-122"/>
              </a:rPr>
              <a:t>比值</a:t>
            </a:r>
            <a:r>
              <a:rPr lang="zh-CN" altLang="zh-CN" sz="2000" dirty="0">
                <a:latin typeface="微软雅黑" panose="020B0503020204020204" pitchFamily="34" charset="-122"/>
                <a:ea typeface="微软雅黑" panose="020B0503020204020204" pitchFamily="34" charset="-122"/>
              </a:rPr>
              <a:t>控制系统的结构类型</a:t>
            </a:r>
          </a:p>
        </p:txBody>
      </p:sp>
      <p:sp>
        <p:nvSpPr>
          <p:cNvPr id="87" name="Rounded Rectangle 83"/>
          <p:cNvSpPr/>
          <p:nvPr/>
        </p:nvSpPr>
        <p:spPr>
          <a:xfrm>
            <a:off x="3837087" y="4732517"/>
            <a:ext cx="5256584" cy="6120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zh-CN" sz="2000" dirty="0" smtClean="0">
                <a:latin typeface="微软雅黑" panose="020B0503020204020204" pitchFamily="34" charset="-122"/>
                <a:ea typeface="微软雅黑" panose="020B0503020204020204" pitchFamily="34" charset="-122"/>
              </a:rPr>
              <a:t>均匀</a:t>
            </a:r>
            <a:r>
              <a:rPr lang="zh-CN" altLang="zh-CN" sz="2000" dirty="0">
                <a:latin typeface="微软雅黑" panose="020B0503020204020204" pitchFamily="34" charset="-122"/>
                <a:ea typeface="微软雅黑" panose="020B0503020204020204" pitchFamily="34" charset="-122"/>
              </a:rPr>
              <a:t>控制系统的特点</a:t>
            </a:r>
          </a:p>
        </p:txBody>
      </p:sp>
      <p:grpSp>
        <p:nvGrpSpPr>
          <p:cNvPr id="88" name="组合 87"/>
          <p:cNvGrpSpPr/>
          <p:nvPr/>
        </p:nvGrpSpPr>
        <p:grpSpPr>
          <a:xfrm>
            <a:off x="596728" y="3983576"/>
            <a:ext cx="2448272" cy="1360941"/>
            <a:chOff x="6428745" y="3352422"/>
            <a:chExt cx="2606163" cy="1360941"/>
          </a:xfrm>
        </p:grpSpPr>
        <p:sp>
          <p:nvSpPr>
            <p:cNvPr id="89" name="Freeform 3732"/>
            <p:cNvSpPr>
              <a:spLocks/>
            </p:cNvSpPr>
            <p:nvPr/>
          </p:nvSpPr>
          <p:spPr bwMode="auto">
            <a:xfrm>
              <a:off x="6428745" y="3382609"/>
              <a:ext cx="2606163" cy="1330754"/>
            </a:xfrm>
            <a:custGeom>
              <a:avLst/>
              <a:gdLst>
                <a:gd name="T0" fmla="*/ 0 w 876"/>
                <a:gd name="T1" fmla="*/ 154 h 447"/>
                <a:gd name="T2" fmla="*/ 79 w 876"/>
                <a:gd name="T3" fmla="*/ 75 h 447"/>
                <a:gd name="T4" fmla="*/ 643 w 876"/>
                <a:gd name="T5" fmla="*/ 75 h 447"/>
                <a:gd name="T6" fmla="*/ 643 w 876"/>
                <a:gd name="T7" fmla="*/ 25 h 447"/>
                <a:gd name="T8" fmla="*/ 670 w 876"/>
                <a:gd name="T9" fmla="*/ 13 h 447"/>
                <a:gd name="T10" fmla="*/ 862 w 876"/>
                <a:gd name="T11" fmla="*/ 187 h 447"/>
                <a:gd name="T12" fmla="*/ 862 w 876"/>
                <a:gd name="T13" fmla="*/ 235 h 447"/>
                <a:gd name="T14" fmla="*/ 670 w 876"/>
                <a:gd name="T15" fmla="*/ 409 h 447"/>
                <a:gd name="T16" fmla="*/ 643 w 876"/>
                <a:gd name="T17" fmla="*/ 397 h 447"/>
                <a:gd name="T18" fmla="*/ 643 w 876"/>
                <a:gd name="T19" fmla="*/ 353 h 447"/>
                <a:gd name="T20" fmla="*/ 134 w 876"/>
                <a:gd name="T21" fmla="*/ 353 h 447"/>
                <a:gd name="T22" fmla="*/ 101 w 876"/>
                <a:gd name="T23" fmla="*/ 353 h 447"/>
                <a:gd name="T24" fmla="*/ 0 w 876"/>
                <a:gd name="T25" fmla="*/ 447 h 447"/>
                <a:gd name="T26" fmla="*/ 0 w 876"/>
                <a:gd name="T27" fmla="*/ 282 h 447"/>
                <a:gd name="T28" fmla="*/ 1 w 876"/>
                <a:gd name="T29" fmla="*/ 282 h 447"/>
                <a:gd name="T30" fmla="*/ 0 w 876"/>
                <a:gd name="T31" fmla="*/ 274 h 447"/>
                <a:gd name="T32" fmla="*/ 0 w 876"/>
                <a:gd name="T33" fmla="*/ 15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447">
                  <a:moveTo>
                    <a:pt x="0" y="154"/>
                  </a:moveTo>
                  <a:cubicBezTo>
                    <a:pt x="0" y="110"/>
                    <a:pt x="35" y="75"/>
                    <a:pt x="79" y="75"/>
                  </a:cubicBezTo>
                  <a:cubicBezTo>
                    <a:pt x="643" y="75"/>
                    <a:pt x="643" y="75"/>
                    <a:pt x="643" y="75"/>
                  </a:cubicBezTo>
                  <a:cubicBezTo>
                    <a:pt x="643" y="25"/>
                    <a:pt x="643" y="25"/>
                    <a:pt x="643" y="25"/>
                  </a:cubicBezTo>
                  <a:cubicBezTo>
                    <a:pt x="643" y="6"/>
                    <a:pt x="655" y="0"/>
                    <a:pt x="670" y="13"/>
                  </a:cubicBezTo>
                  <a:cubicBezTo>
                    <a:pt x="862" y="187"/>
                    <a:pt x="862" y="187"/>
                    <a:pt x="862" y="187"/>
                  </a:cubicBezTo>
                  <a:cubicBezTo>
                    <a:pt x="876" y="200"/>
                    <a:pt x="876" y="222"/>
                    <a:pt x="862" y="235"/>
                  </a:cubicBezTo>
                  <a:cubicBezTo>
                    <a:pt x="670" y="409"/>
                    <a:pt x="670" y="409"/>
                    <a:pt x="670" y="409"/>
                  </a:cubicBezTo>
                  <a:cubicBezTo>
                    <a:pt x="655" y="422"/>
                    <a:pt x="643" y="417"/>
                    <a:pt x="643" y="397"/>
                  </a:cubicBezTo>
                  <a:cubicBezTo>
                    <a:pt x="643" y="353"/>
                    <a:pt x="643" y="353"/>
                    <a:pt x="643" y="353"/>
                  </a:cubicBezTo>
                  <a:cubicBezTo>
                    <a:pt x="134" y="353"/>
                    <a:pt x="134" y="353"/>
                    <a:pt x="134" y="353"/>
                  </a:cubicBezTo>
                  <a:cubicBezTo>
                    <a:pt x="101" y="353"/>
                    <a:pt x="101" y="353"/>
                    <a:pt x="101" y="353"/>
                  </a:cubicBezTo>
                  <a:cubicBezTo>
                    <a:pt x="48" y="353"/>
                    <a:pt x="4" y="395"/>
                    <a:pt x="0" y="447"/>
                  </a:cubicBezTo>
                  <a:cubicBezTo>
                    <a:pt x="0" y="282"/>
                    <a:pt x="0" y="282"/>
                    <a:pt x="0" y="282"/>
                  </a:cubicBezTo>
                  <a:cubicBezTo>
                    <a:pt x="1" y="282"/>
                    <a:pt x="1" y="282"/>
                    <a:pt x="1" y="282"/>
                  </a:cubicBezTo>
                  <a:cubicBezTo>
                    <a:pt x="0" y="279"/>
                    <a:pt x="0" y="277"/>
                    <a:pt x="0" y="274"/>
                  </a:cubicBezTo>
                  <a:lnTo>
                    <a:pt x="0" y="154"/>
                  </a:lnTo>
                  <a:close/>
                </a:path>
              </a:pathLst>
            </a:custGeom>
            <a:solidFill>
              <a:schemeClr val="accent4">
                <a:lumMod val="75000"/>
              </a:schemeClr>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Freeform 3733"/>
            <p:cNvSpPr>
              <a:spLocks/>
            </p:cNvSpPr>
            <p:nvPr/>
          </p:nvSpPr>
          <p:spPr bwMode="auto">
            <a:xfrm>
              <a:off x="6428745" y="3352422"/>
              <a:ext cx="2606163" cy="1330754"/>
            </a:xfrm>
            <a:custGeom>
              <a:avLst/>
              <a:gdLst>
                <a:gd name="T0" fmla="*/ 0 w 876"/>
                <a:gd name="T1" fmla="*/ 154 h 447"/>
                <a:gd name="T2" fmla="*/ 79 w 876"/>
                <a:gd name="T3" fmla="*/ 75 h 447"/>
                <a:gd name="T4" fmla="*/ 643 w 876"/>
                <a:gd name="T5" fmla="*/ 75 h 447"/>
                <a:gd name="T6" fmla="*/ 643 w 876"/>
                <a:gd name="T7" fmla="*/ 25 h 447"/>
                <a:gd name="T8" fmla="*/ 670 w 876"/>
                <a:gd name="T9" fmla="*/ 13 h 447"/>
                <a:gd name="T10" fmla="*/ 862 w 876"/>
                <a:gd name="T11" fmla="*/ 187 h 447"/>
                <a:gd name="T12" fmla="*/ 862 w 876"/>
                <a:gd name="T13" fmla="*/ 235 h 447"/>
                <a:gd name="T14" fmla="*/ 670 w 876"/>
                <a:gd name="T15" fmla="*/ 409 h 447"/>
                <a:gd name="T16" fmla="*/ 643 w 876"/>
                <a:gd name="T17" fmla="*/ 397 h 447"/>
                <a:gd name="T18" fmla="*/ 643 w 876"/>
                <a:gd name="T19" fmla="*/ 353 h 447"/>
                <a:gd name="T20" fmla="*/ 134 w 876"/>
                <a:gd name="T21" fmla="*/ 353 h 447"/>
                <a:gd name="T22" fmla="*/ 101 w 876"/>
                <a:gd name="T23" fmla="*/ 353 h 447"/>
                <a:gd name="T24" fmla="*/ 0 w 876"/>
                <a:gd name="T25" fmla="*/ 447 h 447"/>
                <a:gd name="T26" fmla="*/ 0 w 876"/>
                <a:gd name="T27" fmla="*/ 281 h 447"/>
                <a:gd name="T28" fmla="*/ 1 w 876"/>
                <a:gd name="T29" fmla="*/ 281 h 447"/>
                <a:gd name="T30" fmla="*/ 0 w 876"/>
                <a:gd name="T31" fmla="*/ 274 h 447"/>
                <a:gd name="T32" fmla="*/ 0 w 876"/>
                <a:gd name="T33" fmla="*/ 15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447">
                  <a:moveTo>
                    <a:pt x="0" y="154"/>
                  </a:moveTo>
                  <a:cubicBezTo>
                    <a:pt x="0" y="110"/>
                    <a:pt x="35" y="75"/>
                    <a:pt x="79" y="75"/>
                  </a:cubicBezTo>
                  <a:cubicBezTo>
                    <a:pt x="643" y="75"/>
                    <a:pt x="643" y="75"/>
                    <a:pt x="643" y="75"/>
                  </a:cubicBezTo>
                  <a:cubicBezTo>
                    <a:pt x="643" y="25"/>
                    <a:pt x="643" y="25"/>
                    <a:pt x="643" y="25"/>
                  </a:cubicBezTo>
                  <a:cubicBezTo>
                    <a:pt x="643" y="5"/>
                    <a:pt x="655" y="0"/>
                    <a:pt x="670" y="13"/>
                  </a:cubicBezTo>
                  <a:cubicBezTo>
                    <a:pt x="862" y="187"/>
                    <a:pt x="862" y="187"/>
                    <a:pt x="862" y="187"/>
                  </a:cubicBezTo>
                  <a:cubicBezTo>
                    <a:pt x="876" y="200"/>
                    <a:pt x="876" y="222"/>
                    <a:pt x="862" y="235"/>
                  </a:cubicBezTo>
                  <a:cubicBezTo>
                    <a:pt x="670" y="409"/>
                    <a:pt x="670" y="409"/>
                    <a:pt x="670" y="409"/>
                  </a:cubicBezTo>
                  <a:cubicBezTo>
                    <a:pt x="655" y="422"/>
                    <a:pt x="643" y="417"/>
                    <a:pt x="643" y="397"/>
                  </a:cubicBezTo>
                  <a:cubicBezTo>
                    <a:pt x="643" y="353"/>
                    <a:pt x="643" y="353"/>
                    <a:pt x="643" y="353"/>
                  </a:cubicBezTo>
                  <a:cubicBezTo>
                    <a:pt x="134" y="353"/>
                    <a:pt x="134" y="353"/>
                    <a:pt x="134" y="353"/>
                  </a:cubicBezTo>
                  <a:cubicBezTo>
                    <a:pt x="101" y="353"/>
                    <a:pt x="101" y="353"/>
                    <a:pt x="101" y="353"/>
                  </a:cubicBezTo>
                  <a:cubicBezTo>
                    <a:pt x="48" y="353"/>
                    <a:pt x="4" y="395"/>
                    <a:pt x="0" y="447"/>
                  </a:cubicBezTo>
                  <a:cubicBezTo>
                    <a:pt x="0" y="281"/>
                    <a:pt x="0" y="281"/>
                    <a:pt x="0" y="281"/>
                  </a:cubicBezTo>
                  <a:cubicBezTo>
                    <a:pt x="1" y="281"/>
                    <a:pt x="1" y="281"/>
                    <a:pt x="1" y="281"/>
                  </a:cubicBezTo>
                  <a:cubicBezTo>
                    <a:pt x="0" y="279"/>
                    <a:pt x="0" y="276"/>
                    <a:pt x="0" y="274"/>
                  </a:cubicBezTo>
                  <a:lnTo>
                    <a:pt x="0" y="154"/>
                  </a:lnTo>
                  <a:close/>
                </a:path>
              </a:pathLst>
            </a:custGeom>
            <a:solidFill>
              <a:schemeClr val="accent4"/>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1" name="组合 90"/>
          <p:cNvGrpSpPr/>
          <p:nvPr/>
        </p:nvGrpSpPr>
        <p:grpSpPr>
          <a:xfrm>
            <a:off x="596727" y="1855186"/>
            <a:ext cx="2381016" cy="1241449"/>
            <a:chOff x="6428745" y="1195294"/>
            <a:chExt cx="2381016" cy="1241449"/>
          </a:xfrm>
        </p:grpSpPr>
        <p:sp>
          <p:nvSpPr>
            <p:cNvPr id="92" name="Freeform 3735"/>
            <p:cNvSpPr>
              <a:spLocks/>
            </p:cNvSpPr>
            <p:nvPr/>
          </p:nvSpPr>
          <p:spPr bwMode="auto">
            <a:xfrm>
              <a:off x="6428745" y="1221707"/>
              <a:ext cx="2381016" cy="1215036"/>
            </a:xfrm>
            <a:custGeom>
              <a:avLst/>
              <a:gdLst>
                <a:gd name="T0" fmla="*/ 0 w 800"/>
                <a:gd name="T1" fmla="*/ 140 h 408"/>
                <a:gd name="T2" fmla="*/ 72 w 800"/>
                <a:gd name="T3" fmla="*/ 68 h 408"/>
                <a:gd name="T4" fmla="*/ 587 w 800"/>
                <a:gd name="T5" fmla="*/ 68 h 408"/>
                <a:gd name="T6" fmla="*/ 587 w 800"/>
                <a:gd name="T7" fmla="*/ 23 h 408"/>
                <a:gd name="T8" fmla="*/ 611 w 800"/>
                <a:gd name="T9" fmla="*/ 12 h 408"/>
                <a:gd name="T10" fmla="*/ 786 w 800"/>
                <a:gd name="T11" fmla="*/ 171 h 408"/>
                <a:gd name="T12" fmla="*/ 786 w 800"/>
                <a:gd name="T13" fmla="*/ 214 h 408"/>
                <a:gd name="T14" fmla="*/ 611 w 800"/>
                <a:gd name="T15" fmla="*/ 373 h 408"/>
                <a:gd name="T16" fmla="*/ 587 w 800"/>
                <a:gd name="T17" fmla="*/ 362 h 408"/>
                <a:gd name="T18" fmla="*/ 587 w 800"/>
                <a:gd name="T19" fmla="*/ 322 h 408"/>
                <a:gd name="T20" fmla="*/ 122 w 800"/>
                <a:gd name="T21" fmla="*/ 322 h 408"/>
                <a:gd name="T22" fmla="*/ 92 w 800"/>
                <a:gd name="T23" fmla="*/ 322 h 408"/>
                <a:gd name="T24" fmla="*/ 0 w 800"/>
                <a:gd name="T25" fmla="*/ 408 h 408"/>
                <a:gd name="T26" fmla="*/ 0 w 800"/>
                <a:gd name="T27" fmla="*/ 257 h 408"/>
                <a:gd name="T28" fmla="*/ 0 w 800"/>
                <a:gd name="T29" fmla="*/ 257 h 408"/>
                <a:gd name="T30" fmla="*/ 0 w 800"/>
                <a:gd name="T31" fmla="*/ 250 h 408"/>
                <a:gd name="T32" fmla="*/ 0 w 800"/>
                <a:gd name="T33" fmla="*/ 14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0" h="408">
                  <a:moveTo>
                    <a:pt x="0" y="140"/>
                  </a:moveTo>
                  <a:cubicBezTo>
                    <a:pt x="0" y="100"/>
                    <a:pt x="32" y="68"/>
                    <a:pt x="72" y="68"/>
                  </a:cubicBezTo>
                  <a:cubicBezTo>
                    <a:pt x="587" y="68"/>
                    <a:pt x="587" y="68"/>
                    <a:pt x="587" y="68"/>
                  </a:cubicBezTo>
                  <a:cubicBezTo>
                    <a:pt x="587" y="23"/>
                    <a:pt x="587" y="23"/>
                    <a:pt x="587" y="23"/>
                  </a:cubicBezTo>
                  <a:cubicBezTo>
                    <a:pt x="587" y="5"/>
                    <a:pt x="598" y="0"/>
                    <a:pt x="611" y="12"/>
                  </a:cubicBezTo>
                  <a:cubicBezTo>
                    <a:pt x="786" y="171"/>
                    <a:pt x="786" y="171"/>
                    <a:pt x="786" y="171"/>
                  </a:cubicBezTo>
                  <a:cubicBezTo>
                    <a:pt x="800" y="183"/>
                    <a:pt x="800" y="202"/>
                    <a:pt x="786" y="214"/>
                  </a:cubicBezTo>
                  <a:cubicBezTo>
                    <a:pt x="611" y="373"/>
                    <a:pt x="611" y="373"/>
                    <a:pt x="611" y="373"/>
                  </a:cubicBezTo>
                  <a:cubicBezTo>
                    <a:pt x="598" y="385"/>
                    <a:pt x="587" y="380"/>
                    <a:pt x="587" y="362"/>
                  </a:cubicBezTo>
                  <a:cubicBezTo>
                    <a:pt x="587" y="322"/>
                    <a:pt x="587" y="322"/>
                    <a:pt x="587" y="322"/>
                  </a:cubicBezTo>
                  <a:cubicBezTo>
                    <a:pt x="122" y="322"/>
                    <a:pt x="122" y="322"/>
                    <a:pt x="122" y="322"/>
                  </a:cubicBezTo>
                  <a:cubicBezTo>
                    <a:pt x="92" y="322"/>
                    <a:pt x="92" y="322"/>
                    <a:pt x="92" y="322"/>
                  </a:cubicBezTo>
                  <a:cubicBezTo>
                    <a:pt x="43" y="322"/>
                    <a:pt x="3" y="360"/>
                    <a:pt x="0" y="408"/>
                  </a:cubicBezTo>
                  <a:cubicBezTo>
                    <a:pt x="0" y="257"/>
                    <a:pt x="0" y="257"/>
                    <a:pt x="0" y="257"/>
                  </a:cubicBezTo>
                  <a:cubicBezTo>
                    <a:pt x="0" y="257"/>
                    <a:pt x="0" y="257"/>
                    <a:pt x="0" y="257"/>
                  </a:cubicBezTo>
                  <a:cubicBezTo>
                    <a:pt x="0" y="255"/>
                    <a:pt x="0" y="252"/>
                    <a:pt x="0" y="250"/>
                  </a:cubicBezTo>
                  <a:lnTo>
                    <a:pt x="0" y="140"/>
                  </a:lnTo>
                  <a:close/>
                </a:path>
              </a:pathLst>
            </a:custGeom>
            <a:solidFill>
              <a:schemeClr val="accent3">
                <a:lumMod val="75000"/>
              </a:schemeClr>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Freeform 3736"/>
            <p:cNvSpPr>
              <a:spLocks/>
            </p:cNvSpPr>
            <p:nvPr/>
          </p:nvSpPr>
          <p:spPr bwMode="auto">
            <a:xfrm>
              <a:off x="6428745" y="1195294"/>
              <a:ext cx="2381016" cy="1213777"/>
            </a:xfrm>
            <a:custGeom>
              <a:avLst/>
              <a:gdLst>
                <a:gd name="T0" fmla="*/ 0 w 800"/>
                <a:gd name="T1" fmla="*/ 140 h 408"/>
                <a:gd name="T2" fmla="*/ 72 w 800"/>
                <a:gd name="T3" fmla="*/ 68 h 408"/>
                <a:gd name="T4" fmla="*/ 587 w 800"/>
                <a:gd name="T5" fmla="*/ 68 h 408"/>
                <a:gd name="T6" fmla="*/ 587 w 800"/>
                <a:gd name="T7" fmla="*/ 23 h 408"/>
                <a:gd name="T8" fmla="*/ 611 w 800"/>
                <a:gd name="T9" fmla="*/ 12 h 408"/>
                <a:gd name="T10" fmla="*/ 786 w 800"/>
                <a:gd name="T11" fmla="*/ 171 h 408"/>
                <a:gd name="T12" fmla="*/ 786 w 800"/>
                <a:gd name="T13" fmla="*/ 214 h 408"/>
                <a:gd name="T14" fmla="*/ 611 w 800"/>
                <a:gd name="T15" fmla="*/ 373 h 408"/>
                <a:gd name="T16" fmla="*/ 587 w 800"/>
                <a:gd name="T17" fmla="*/ 362 h 408"/>
                <a:gd name="T18" fmla="*/ 587 w 800"/>
                <a:gd name="T19" fmla="*/ 322 h 408"/>
                <a:gd name="T20" fmla="*/ 122 w 800"/>
                <a:gd name="T21" fmla="*/ 322 h 408"/>
                <a:gd name="T22" fmla="*/ 92 w 800"/>
                <a:gd name="T23" fmla="*/ 322 h 408"/>
                <a:gd name="T24" fmla="*/ 0 w 800"/>
                <a:gd name="T25" fmla="*/ 408 h 408"/>
                <a:gd name="T26" fmla="*/ 0 w 800"/>
                <a:gd name="T27" fmla="*/ 257 h 408"/>
                <a:gd name="T28" fmla="*/ 0 w 800"/>
                <a:gd name="T29" fmla="*/ 257 h 408"/>
                <a:gd name="T30" fmla="*/ 0 w 800"/>
                <a:gd name="T31" fmla="*/ 250 h 408"/>
                <a:gd name="T32" fmla="*/ 0 w 800"/>
                <a:gd name="T33" fmla="*/ 14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0" h="408">
                  <a:moveTo>
                    <a:pt x="0" y="140"/>
                  </a:moveTo>
                  <a:cubicBezTo>
                    <a:pt x="0" y="100"/>
                    <a:pt x="32" y="68"/>
                    <a:pt x="72" y="68"/>
                  </a:cubicBezTo>
                  <a:cubicBezTo>
                    <a:pt x="587" y="68"/>
                    <a:pt x="587" y="68"/>
                    <a:pt x="587" y="68"/>
                  </a:cubicBezTo>
                  <a:cubicBezTo>
                    <a:pt x="587" y="23"/>
                    <a:pt x="587" y="23"/>
                    <a:pt x="587" y="23"/>
                  </a:cubicBezTo>
                  <a:cubicBezTo>
                    <a:pt x="587" y="5"/>
                    <a:pt x="598" y="0"/>
                    <a:pt x="611" y="12"/>
                  </a:cubicBezTo>
                  <a:cubicBezTo>
                    <a:pt x="786" y="171"/>
                    <a:pt x="786" y="171"/>
                    <a:pt x="786" y="171"/>
                  </a:cubicBezTo>
                  <a:cubicBezTo>
                    <a:pt x="800" y="183"/>
                    <a:pt x="800" y="202"/>
                    <a:pt x="786" y="214"/>
                  </a:cubicBezTo>
                  <a:cubicBezTo>
                    <a:pt x="611" y="373"/>
                    <a:pt x="611" y="373"/>
                    <a:pt x="611" y="373"/>
                  </a:cubicBezTo>
                  <a:cubicBezTo>
                    <a:pt x="598" y="385"/>
                    <a:pt x="587" y="380"/>
                    <a:pt x="587" y="362"/>
                  </a:cubicBezTo>
                  <a:cubicBezTo>
                    <a:pt x="587" y="322"/>
                    <a:pt x="587" y="322"/>
                    <a:pt x="587" y="322"/>
                  </a:cubicBezTo>
                  <a:cubicBezTo>
                    <a:pt x="122" y="322"/>
                    <a:pt x="122" y="322"/>
                    <a:pt x="122" y="322"/>
                  </a:cubicBezTo>
                  <a:cubicBezTo>
                    <a:pt x="92" y="322"/>
                    <a:pt x="92" y="322"/>
                    <a:pt x="92" y="322"/>
                  </a:cubicBezTo>
                  <a:cubicBezTo>
                    <a:pt x="43" y="322"/>
                    <a:pt x="3" y="360"/>
                    <a:pt x="0" y="408"/>
                  </a:cubicBezTo>
                  <a:cubicBezTo>
                    <a:pt x="0" y="257"/>
                    <a:pt x="0" y="257"/>
                    <a:pt x="0" y="257"/>
                  </a:cubicBezTo>
                  <a:cubicBezTo>
                    <a:pt x="0" y="257"/>
                    <a:pt x="0" y="257"/>
                    <a:pt x="0" y="257"/>
                  </a:cubicBezTo>
                  <a:cubicBezTo>
                    <a:pt x="0" y="254"/>
                    <a:pt x="0" y="252"/>
                    <a:pt x="0" y="250"/>
                  </a:cubicBezTo>
                  <a:lnTo>
                    <a:pt x="0" y="140"/>
                  </a:ln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94" name="TextBox 77"/>
          <p:cNvSpPr txBox="1"/>
          <p:nvPr/>
        </p:nvSpPr>
        <p:spPr>
          <a:xfrm>
            <a:off x="1100783" y="4433820"/>
            <a:ext cx="697627" cy="430374"/>
          </a:xfrm>
          <a:prstGeom prst="rect">
            <a:avLst/>
          </a:prstGeom>
          <a:noFill/>
        </p:spPr>
        <p:txBody>
          <a:bodyPr wrap="none" rtlCol="0">
            <a:spAutoFit/>
          </a:bodyPr>
          <a:lstStyle/>
          <a:p>
            <a:pPr algn="just">
              <a:lnSpc>
                <a:spcPct val="120000"/>
              </a:lnSpc>
            </a:pPr>
            <a:r>
              <a:rPr lang="zh-CN" altLang="zh-CN" sz="2000" dirty="0">
                <a:solidFill>
                  <a:schemeClr val="bg1"/>
                </a:solidFill>
                <a:latin typeface="微软雅黑" panose="020B0503020204020204" pitchFamily="34" charset="-122"/>
                <a:ea typeface="微软雅黑" panose="020B0503020204020204" pitchFamily="34" charset="-122"/>
              </a:rPr>
              <a:t>重点</a:t>
            </a:r>
            <a:endParaRPr lang="en-GB" sz="16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5" name="TextBox 79"/>
          <p:cNvSpPr txBox="1"/>
          <p:nvPr/>
        </p:nvSpPr>
        <p:spPr>
          <a:xfrm>
            <a:off x="884759" y="2212114"/>
            <a:ext cx="1210588" cy="430374"/>
          </a:xfrm>
          <a:prstGeom prst="rect">
            <a:avLst/>
          </a:prstGeom>
          <a:noFill/>
        </p:spPr>
        <p:txBody>
          <a:bodyPr wrap="none" rtlCol="0">
            <a:spAutoFit/>
          </a:bodyPr>
          <a:lstStyle/>
          <a:p>
            <a:pPr algn="just">
              <a:lnSpc>
                <a:spcPct val="120000"/>
              </a:lnSpc>
            </a:pPr>
            <a:r>
              <a:rPr lang="zh-CN" altLang="zh-CN" sz="2000" dirty="0">
                <a:solidFill>
                  <a:schemeClr val="bg1"/>
                </a:solidFill>
                <a:latin typeface="微软雅黑" panose="020B0503020204020204" pitchFamily="34" charset="-122"/>
                <a:ea typeface="微软雅黑" panose="020B0503020204020204" pitchFamily="34" charset="-122"/>
              </a:rPr>
              <a:t>主要讲述</a:t>
            </a:r>
            <a:endParaRPr lang="en-GB" sz="16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96" name="组合 95"/>
          <p:cNvGrpSpPr/>
          <p:nvPr/>
        </p:nvGrpSpPr>
        <p:grpSpPr>
          <a:xfrm>
            <a:off x="2094744" y="2104157"/>
            <a:ext cx="642736" cy="642736"/>
            <a:chOff x="4054018" y="4873168"/>
            <a:chExt cx="642736" cy="642736"/>
          </a:xfrm>
        </p:grpSpPr>
        <p:sp>
          <p:nvSpPr>
            <p:cNvPr id="97" name="Oval 3722"/>
            <p:cNvSpPr>
              <a:spLocks noChangeArrowheads="1"/>
            </p:cNvSpPr>
            <p:nvPr/>
          </p:nvSpPr>
          <p:spPr bwMode="auto">
            <a:xfrm>
              <a:off x="4054018" y="4873168"/>
              <a:ext cx="642736" cy="642736"/>
            </a:xfrm>
            <a:prstGeom prst="ellipse">
              <a:avLst/>
            </a:prstGeom>
            <a:solidFill>
              <a:schemeClr val="bg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98" name="组合 97"/>
            <p:cNvGrpSpPr/>
            <p:nvPr/>
          </p:nvGrpSpPr>
          <p:grpSpPr>
            <a:xfrm>
              <a:off x="4180427" y="4957442"/>
              <a:ext cx="389919" cy="474188"/>
              <a:chOff x="4187345" y="4696860"/>
              <a:chExt cx="389919" cy="474188"/>
            </a:xfrm>
          </p:grpSpPr>
          <p:sp>
            <p:nvSpPr>
              <p:cNvPr id="99" name="Freeform 3774"/>
              <p:cNvSpPr>
                <a:spLocks noEditPoints="1"/>
              </p:cNvSpPr>
              <p:nvPr/>
            </p:nvSpPr>
            <p:spPr bwMode="auto">
              <a:xfrm>
                <a:off x="4252753" y="4696860"/>
                <a:ext cx="217599" cy="221373"/>
              </a:xfrm>
              <a:custGeom>
                <a:avLst/>
                <a:gdLst>
                  <a:gd name="T0" fmla="*/ 137 w 173"/>
                  <a:gd name="T1" fmla="*/ 176 h 176"/>
                  <a:gd name="T2" fmla="*/ 119 w 173"/>
                  <a:gd name="T3" fmla="*/ 131 h 176"/>
                  <a:gd name="T4" fmla="*/ 55 w 173"/>
                  <a:gd name="T5" fmla="*/ 131 h 176"/>
                  <a:gd name="T6" fmla="*/ 36 w 173"/>
                  <a:gd name="T7" fmla="*/ 176 h 176"/>
                  <a:gd name="T8" fmla="*/ 0 w 173"/>
                  <a:gd name="T9" fmla="*/ 176 h 176"/>
                  <a:gd name="T10" fmla="*/ 74 w 173"/>
                  <a:gd name="T11" fmla="*/ 0 h 176"/>
                  <a:gd name="T12" fmla="*/ 100 w 173"/>
                  <a:gd name="T13" fmla="*/ 0 h 176"/>
                  <a:gd name="T14" fmla="*/ 173 w 173"/>
                  <a:gd name="T15" fmla="*/ 176 h 176"/>
                  <a:gd name="T16" fmla="*/ 137 w 173"/>
                  <a:gd name="T17" fmla="*/ 176 h 176"/>
                  <a:gd name="T18" fmla="*/ 85 w 173"/>
                  <a:gd name="T19" fmla="*/ 45 h 176"/>
                  <a:gd name="T20" fmla="*/ 67 w 173"/>
                  <a:gd name="T21" fmla="*/ 100 h 176"/>
                  <a:gd name="T22" fmla="*/ 104 w 173"/>
                  <a:gd name="T23" fmla="*/ 100 h 176"/>
                  <a:gd name="T24" fmla="*/ 85 w 173"/>
                  <a:gd name="T25" fmla="*/ 4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76">
                    <a:moveTo>
                      <a:pt x="137" y="176"/>
                    </a:moveTo>
                    <a:lnTo>
                      <a:pt x="119" y="131"/>
                    </a:lnTo>
                    <a:lnTo>
                      <a:pt x="55" y="131"/>
                    </a:lnTo>
                    <a:lnTo>
                      <a:pt x="36" y="176"/>
                    </a:lnTo>
                    <a:lnTo>
                      <a:pt x="0" y="176"/>
                    </a:lnTo>
                    <a:lnTo>
                      <a:pt x="74" y="0"/>
                    </a:lnTo>
                    <a:lnTo>
                      <a:pt x="100" y="0"/>
                    </a:lnTo>
                    <a:lnTo>
                      <a:pt x="173" y="176"/>
                    </a:lnTo>
                    <a:lnTo>
                      <a:pt x="137" y="176"/>
                    </a:lnTo>
                    <a:close/>
                    <a:moveTo>
                      <a:pt x="85" y="45"/>
                    </a:moveTo>
                    <a:lnTo>
                      <a:pt x="67" y="100"/>
                    </a:lnTo>
                    <a:lnTo>
                      <a:pt x="104" y="100"/>
                    </a:lnTo>
                    <a:lnTo>
                      <a:pt x="85" y="45"/>
                    </a:ln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Freeform 3775"/>
              <p:cNvSpPr>
                <a:spLocks noEditPoints="1"/>
              </p:cNvSpPr>
              <p:nvPr/>
            </p:nvSpPr>
            <p:spPr bwMode="auto">
              <a:xfrm>
                <a:off x="4187345" y="4944645"/>
                <a:ext cx="143390" cy="222631"/>
              </a:xfrm>
              <a:custGeom>
                <a:avLst/>
                <a:gdLst>
                  <a:gd name="T0" fmla="*/ 20 w 48"/>
                  <a:gd name="T1" fmla="*/ 75 h 75"/>
                  <a:gd name="T2" fmla="*/ 0 w 48"/>
                  <a:gd name="T3" fmla="*/ 75 h 75"/>
                  <a:gd name="T4" fmla="*/ 0 w 48"/>
                  <a:gd name="T5" fmla="*/ 0 h 75"/>
                  <a:gd name="T6" fmla="*/ 15 w 48"/>
                  <a:gd name="T7" fmla="*/ 0 h 75"/>
                  <a:gd name="T8" fmla="*/ 35 w 48"/>
                  <a:gd name="T9" fmla="*/ 4 h 75"/>
                  <a:gd name="T10" fmla="*/ 44 w 48"/>
                  <a:gd name="T11" fmla="*/ 20 h 75"/>
                  <a:gd name="T12" fmla="*/ 36 w 48"/>
                  <a:gd name="T13" fmla="*/ 34 h 75"/>
                  <a:gd name="T14" fmla="*/ 48 w 48"/>
                  <a:gd name="T15" fmla="*/ 53 h 75"/>
                  <a:gd name="T16" fmla="*/ 20 w 48"/>
                  <a:gd name="T17" fmla="*/ 75 h 75"/>
                  <a:gd name="T18" fmla="*/ 19 w 48"/>
                  <a:gd name="T19" fmla="*/ 14 h 75"/>
                  <a:gd name="T20" fmla="*/ 14 w 48"/>
                  <a:gd name="T21" fmla="*/ 14 h 75"/>
                  <a:gd name="T22" fmla="*/ 14 w 48"/>
                  <a:gd name="T23" fmla="*/ 29 h 75"/>
                  <a:gd name="T24" fmla="*/ 18 w 48"/>
                  <a:gd name="T25" fmla="*/ 29 h 75"/>
                  <a:gd name="T26" fmla="*/ 30 w 48"/>
                  <a:gd name="T27" fmla="*/ 21 h 75"/>
                  <a:gd name="T28" fmla="*/ 19 w 48"/>
                  <a:gd name="T29" fmla="*/ 14 h 75"/>
                  <a:gd name="T30" fmla="*/ 20 w 48"/>
                  <a:gd name="T31" fmla="*/ 43 h 75"/>
                  <a:gd name="T32" fmla="*/ 14 w 48"/>
                  <a:gd name="T33" fmla="*/ 43 h 75"/>
                  <a:gd name="T34" fmla="*/ 14 w 48"/>
                  <a:gd name="T35" fmla="*/ 62 h 75"/>
                  <a:gd name="T36" fmla="*/ 21 w 48"/>
                  <a:gd name="T37" fmla="*/ 62 h 75"/>
                  <a:gd name="T38" fmla="*/ 34 w 48"/>
                  <a:gd name="T39" fmla="*/ 52 h 75"/>
                  <a:gd name="T40" fmla="*/ 20 w 48"/>
                  <a:gd name="T41" fmla="*/ 4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75">
                    <a:moveTo>
                      <a:pt x="20" y="75"/>
                    </a:moveTo>
                    <a:cubicBezTo>
                      <a:pt x="0" y="75"/>
                      <a:pt x="0" y="75"/>
                      <a:pt x="0" y="75"/>
                    </a:cubicBezTo>
                    <a:cubicBezTo>
                      <a:pt x="0" y="0"/>
                      <a:pt x="0" y="0"/>
                      <a:pt x="0" y="0"/>
                    </a:cubicBezTo>
                    <a:cubicBezTo>
                      <a:pt x="15" y="0"/>
                      <a:pt x="15" y="0"/>
                      <a:pt x="15" y="0"/>
                    </a:cubicBezTo>
                    <a:cubicBezTo>
                      <a:pt x="26" y="0"/>
                      <a:pt x="31" y="1"/>
                      <a:pt x="35" y="4"/>
                    </a:cubicBezTo>
                    <a:cubicBezTo>
                      <a:pt x="41" y="7"/>
                      <a:pt x="44" y="13"/>
                      <a:pt x="44" y="20"/>
                    </a:cubicBezTo>
                    <a:cubicBezTo>
                      <a:pt x="44" y="27"/>
                      <a:pt x="42" y="31"/>
                      <a:pt x="36" y="34"/>
                    </a:cubicBezTo>
                    <a:cubicBezTo>
                      <a:pt x="45" y="38"/>
                      <a:pt x="48" y="44"/>
                      <a:pt x="48" y="53"/>
                    </a:cubicBezTo>
                    <a:cubicBezTo>
                      <a:pt x="48" y="66"/>
                      <a:pt x="39" y="75"/>
                      <a:pt x="20" y="75"/>
                    </a:cubicBezTo>
                    <a:close/>
                    <a:moveTo>
                      <a:pt x="19" y="14"/>
                    </a:moveTo>
                    <a:cubicBezTo>
                      <a:pt x="14" y="14"/>
                      <a:pt x="14" y="14"/>
                      <a:pt x="14" y="14"/>
                    </a:cubicBezTo>
                    <a:cubicBezTo>
                      <a:pt x="14" y="29"/>
                      <a:pt x="14" y="29"/>
                      <a:pt x="14" y="29"/>
                    </a:cubicBezTo>
                    <a:cubicBezTo>
                      <a:pt x="18" y="29"/>
                      <a:pt x="18" y="29"/>
                      <a:pt x="18" y="29"/>
                    </a:cubicBezTo>
                    <a:cubicBezTo>
                      <a:pt x="27" y="29"/>
                      <a:pt x="30" y="27"/>
                      <a:pt x="30" y="21"/>
                    </a:cubicBezTo>
                    <a:cubicBezTo>
                      <a:pt x="30" y="16"/>
                      <a:pt x="27" y="14"/>
                      <a:pt x="19" y="14"/>
                    </a:cubicBezTo>
                    <a:close/>
                    <a:moveTo>
                      <a:pt x="20" y="43"/>
                    </a:moveTo>
                    <a:cubicBezTo>
                      <a:pt x="14" y="43"/>
                      <a:pt x="14" y="43"/>
                      <a:pt x="14" y="43"/>
                    </a:cubicBezTo>
                    <a:cubicBezTo>
                      <a:pt x="14" y="62"/>
                      <a:pt x="14" y="62"/>
                      <a:pt x="14" y="62"/>
                    </a:cubicBezTo>
                    <a:cubicBezTo>
                      <a:pt x="21" y="62"/>
                      <a:pt x="21" y="62"/>
                      <a:pt x="21" y="62"/>
                    </a:cubicBezTo>
                    <a:cubicBezTo>
                      <a:pt x="30" y="62"/>
                      <a:pt x="34" y="59"/>
                      <a:pt x="34" y="52"/>
                    </a:cubicBezTo>
                    <a:cubicBezTo>
                      <a:pt x="34" y="46"/>
                      <a:pt x="30" y="43"/>
                      <a:pt x="20" y="43"/>
                    </a:cubicBez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Freeform 3776"/>
              <p:cNvSpPr>
                <a:spLocks/>
              </p:cNvSpPr>
              <p:nvPr/>
            </p:nvSpPr>
            <p:spPr bwMode="auto">
              <a:xfrm>
                <a:off x="4357148" y="4940871"/>
                <a:ext cx="220116" cy="230177"/>
              </a:xfrm>
              <a:custGeom>
                <a:avLst/>
                <a:gdLst>
                  <a:gd name="T0" fmla="*/ 39 w 74"/>
                  <a:gd name="T1" fmla="*/ 77 h 77"/>
                  <a:gd name="T2" fmla="*/ 0 w 74"/>
                  <a:gd name="T3" fmla="*/ 38 h 77"/>
                  <a:gd name="T4" fmla="*/ 39 w 74"/>
                  <a:gd name="T5" fmla="*/ 0 h 77"/>
                  <a:gd name="T6" fmla="*/ 74 w 74"/>
                  <a:gd name="T7" fmla="*/ 23 h 77"/>
                  <a:gd name="T8" fmla="*/ 58 w 74"/>
                  <a:gd name="T9" fmla="*/ 23 h 77"/>
                  <a:gd name="T10" fmla="*/ 39 w 74"/>
                  <a:gd name="T11" fmla="*/ 13 h 77"/>
                  <a:gd name="T12" fmla="*/ 14 w 74"/>
                  <a:gd name="T13" fmla="*/ 38 h 77"/>
                  <a:gd name="T14" fmla="*/ 39 w 74"/>
                  <a:gd name="T15" fmla="*/ 64 h 77"/>
                  <a:gd name="T16" fmla="*/ 58 w 74"/>
                  <a:gd name="T17" fmla="*/ 55 h 77"/>
                  <a:gd name="T18" fmla="*/ 74 w 74"/>
                  <a:gd name="T19" fmla="*/ 55 h 77"/>
                  <a:gd name="T20" fmla="*/ 39 w 74"/>
                  <a:gd name="T2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77">
                    <a:moveTo>
                      <a:pt x="39" y="77"/>
                    </a:moveTo>
                    <a:cubicBezTo>
                      <a:pt x="18" y="77"/>
                      <a:pt x="0" y="60"/>
                      <a:pt x="0" y="38"/>
                    </a:cubicBezTo>
                    <a:cubicBezTo>
                      <a:pt x="0" y="17"/>
                      <a:pt x="17" y="0"/>
                      <a:pt x="39" y="0"/>
                    </a:cubicBezTo>
                    <a:cubicBezTo>
                      <a:pt x="54" y="0"/>
                      <a:pt x="67" y="8"/>
                      <a:pt x="74" y="23"/>
                    </a:cubicBezTo>
                    <a:cubicBezTo>
                      <a:pt x="58" y="23"/>
                      <a:pt x="58" y="23"/>
                      <a:pt x="58" y="23"/>
                    </a:cubicBezTo>
                    <a:cubicBezTo>
                      <a:pt x="53" y="16"/>
                      <a:pt x="48" y="13"/>
                      <a:pt x="39" y="13"/>
                    </a:cubicBezTo>
                    <a:cubicBezTo>
                      <a:pt x="25" y="13"/>
                      <a:pt x="14" y="24"/>
                      <a:pt x="14" y="38"/>
                    </a:cubicBezTo>
                    <a:cubicBezTo>
                      <a:pt x="14" y="52"/>
                      <a:pt x="25" y="64"/>
                      <a:pt x="39" y="64"/>
                    </a:cubicBezTo>
                    <a:cubicBezTo>
                      <a:pt x="46" y="64"/>
                      <a:pt x="52" y="61"/>
                      <a:pt x="58" y="55"/>
                    </a:cubicBezTo>
                    <a:cubicBezTo>
                      <a:pt x="74" y="55"/>
                      <a:pt x="74" y="55"/>
                      <a:pt x="74" y="55"/>
                    </a:cubicBezTo>
                    <a:cubicBezTo>
                      <a:pt x="68" y="69"/>
                      <a:pt x="55" y="77"/>
                      <a:pt x="39" y="77"/>
                    </a:cubicBez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102" name="组合 101"/>
          <p:cNvGrpSpPr/>
          <p:nvPr/>
        </p:nvGrpSpPr>
        <p:grpSpPr>
          <a:xfrm>
            <a:off x="2036887" y="4235750"/>
            <a:ext cx="758455" cy="755938"/>
            <a:chOff x="3631397" y="3674484"/>
            <a:chExt cx="758455" cy="755938"/>
          </a:xfrm>
        </p:grpSpPr>
        <p:sp>
          <p:nvSpPr>
            <p:cNvPr id="103" name="Oval 3731"/>
            <p:cNvSpPr>
              <a:spLocks noChangeArrowheads="1"/>
            </p:cNvSpPr>
            <p:nvPr/>
          </p:nvSpPr>
          <p:spPr bwMode="auto">
            <a:xfrm>
              <a:off x="3631397" y="3674484"/>
              <a:ext cx="758455" cy="755938"/>
            </a:xfrm>
            <a:prstGeom prst="ellipse">
              <a:avLst/>
            </a:prstGeom>
            <a:solidFill>
              <a:schemeClr val="bg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4" name="组合 103"/>
            <p:cNvGrpSpPr/>
            <p:nvPr/>
          </p:nvGrpSpPr>
          <p:grpSpPr>
            <a:xfrm>
              <a:off x="3690514" y="3895228"/>
              <a:ext cx="640221" cy="314450"/>
              <a:chOff x="3675420" y="3667978"/>
              <a:chExt cx="640221" cy="314450"/>
            </a:xfrm>
          </p:grpSpPr>
          <p:sp>
            <p:nvSpPr>
              <p:cNvPr id="105" name="Freeform 3786"/>
              <p:cNvSpPr>
                <a:spLocks/>
              </p:cNvSpPr>
              <p:nvPr/>
            </p:nvSpPr>
            <p:spPr bwMode="auto">
              <a:xfrm>
                <a:off x="3806231" y="3818914"/>
                <a:ext cx="381114" cy="163514"/>
              </a:xfrm>
              <a:custGeom>
                <a:avLst/>
                <a:gdLst>
                  <a:gd name="T0" fmla="*/ 63 w 128"/>
                  <a:gd name="T1" fmla="*/ 0 h 55"/>
                  <a:gd name="T2" fmla="*/ 0 w 128"/>
                  <a:gd name="T3" fmla="*/ 9 h 55"/>
                  <a:gd name="T4" fmla="*/ 0 w 128"/>
                  <a:gd name="T5" fmla="*/ 55 h 55"/>
                  <a:gd name="T6" fmla="*/ 64 w 128"/>
                  <a:gd name="T7" fmla="*/ 47 h 55"/>
                  <a:gd name="T8" fmla="*/ 64 w 128"/>
                  <a:gd name="T9" fmla="*/ 47 h 55"/>
                  <a:gd name="T10" fmla="*/ 117 w 128"/>
                  <a:gd name="T11" fmla="*/ 53 h 55"/>
                  <a:gd name="T12" fmla="*/ 128 w 128"/>
                  <a:gd name="T13" fmla="*/ 55 h 55"/>
                  <a:gd name="T14" fmla="*/ 128 w 128"/>
                  <a:gd name="T15" fmla="*/ 55 h 55"/>
                  <a:gd name="T16" fmla="*/ 128 w 128"/>
                  <a:gd name="T17" fmla="*/ 9 h 55"/>
                  <a:gd name="T18" fmla="*/ 128 w 128"/>
                  <a:gd name="T19" fmla="*/ 9 h 55"/>
                  <a:gd name="T20" fmla="*/ 121 w 128"/>
                  <a:gd name="T21" fmla="*/ 7 h 55"/>
                  <a:gd name="T22" fmla="*/ 63 w 128"/>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55">
                    <a:moveTo>
                      <a:pt x="63" y="0"/>
                    </a:moveTo>
                    <a:cubicBezTo>
                      <a:pt x="22" y="0"/>
                      <a:pt x="0" y="9"/>
                      <a:pt x="0" y="9"/>
                    </a:cubicBezTo>
                    <a:cubicBezTo>
                      <a:pt x="0" y="55"/>
                      <a:pt x="0" y="55"/>
                      <a:pt x="0" y="55"/>
                    </a:cubicBezTo>
                    <a:cubicBezTo>
                      <a:pt x="0" y="55"/>
                      <a:pt x="31" y="47"/>
                      <a:pt x="64" y="47"/>
                    </a:cubicBezTo>
                    <a:cubicBezTo>
                      <a:pt x="64" y="47"/>
                      <a:pt x="64" y="47"/>
                      <a:pt x="64" y="47"/>
                    </a:cubicBezTo>
                    <a:cubicBezTo>
                      <a:pt x="85" y="47"/>
                      <a:pt x="105" y="50"/>
                      <a:pt x="117" y="53"/>
                    </a:cubicBezTo>
                    <a:cubicBezTo>
                      <a:pt x="124" y="54"/>
                      <a:pt x="128" y="55"/>
                      <a:pt x="128" y="55"/>
                    </a:cubicBezTo>
                    <a:cubicBezTo>
                      <a:pt x="128" y="55"/>
                      <a:pt x="128" y="55"/>
                      <a:pt x="128" y="55"/>
                    </a:cubicBezTo>
                    <a:cubicBezTo>
                      <a:pt x="128" y="9"/>
                      <a:pt x="128" y="9"/>
                      <a:pt x="128" y="9"/>
                    </a:cubicBezTo>
                    <a:cubicBezTo>
                      <a:pt x="128" y="9"/>
                      <a:pt x="128" y="9"/>
                      <a:pt x="128" y="9"/>
                    </a:cubicBezTo>
                    <a:cubicBezTo>
                      <a:pt x="128" y="9"/>
                      <a:pt x="125" y="8"/>
                      <a:pt x="121" y="7"/>
                    </a:cubicBezTo>
                    <a:cubicBezTo>
                      <a:pt x="111" y="4"/>
                      <a:pt x="91" y="0"/>
                      <a:pt x="63" y="0"/>
                    </a:cubicBezTo>
                    <a:close/>
                  </a:path>
                </a:pathLst>
              </a:custGeom>
              <a:solidFill>
                <a:schemeClr val="accent2"/>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Freeform 3787"/>
              <p:cNvSpPr>
                <a:spLocks/>
              </p:cNvSpPr>
              <p:nvPr/>
            </p:nvSpPr>
            <p:spPr bwMode="auto">
              <a:xfrm>
                <a:off x="3675420" y="3667978"/>
                <a:ext cx="640221" cy="303130"/>
              </a:xfrm>
              <a:custGeom>
                <a:avLst/>
                <a:gdLst>
                  <a:gd name="T0" fmla="*/ 193 w 215"/>
                  <a:gd name="T1" fmla="*/ 84 h 102"/>
                  <a:gd name="T2" fmla="*/ 192 w 215"/>
                  <a:gd name="T3" fmla="*/ 81 h 102"/>
                  <a:gd name="T4" fmla="*/ 192 w 215"/>
                  <a:gd name="T5" fmla="*/ 78 h 102"/>
                  <a:gd name="T6" fmla="*/ 193 w 215"/>
                  <a:gd name="T7" fmla="*/ 75 h 102"/>
                  <a:gd name="T8" fmla="*/ 191 w 215"/>
                  <a:gd name="T9" fmla="*/ 72 h 102"/>
                  <a:gd name="T10" fmla="*/ 191 w 215"/>
                  <a:gd name="T11" fmla="*/ 58 h 102"/>
                  <a:gd name="T12" fmla="*/ 215 w 215"/>
                  <a:gd name="T13" fmla="*/ 48 h 102"/>
                  <a:gd name="T14" fmla="*/ 191 w 215"/>
                  <a:gd name="T15" fmla="*/ 37 h 102"/>
                  <a:gd name="T16" fmla="*/ 190 w 215"/>
                  <a:gd name="T17" fmla="*/ 36 h 102"/>
                  <a:gd name="T18" fmla="*/ 189 w 215"/>
                  <a:gd name="T19" fmla="*/ 36 h 102"/>
                  <a:gd name="T20" fmla="*/ 108 w 215"/>
                  <a:gd name="T21" fmla="*/ 0 h 102"/>
                  <a:gd name="T22" fmla="*/ 0 w 215"/>
                  <a:gd name="T23" fmla="*/ 48 h 102"/>
                  <a:gd name="T24" fmla="*/ 37 w 215"/>
                  <a:gd name="T25" fmla="*/ 64 h 102"/>
                  <a:gd name="T26" fmla="*/ 37 w 215"/>
                  <a:gd name="T27" fmla="*/ 58 h 102"/>
                  <a:gd name="T28" fmla="*/ 107 w 215"/>
                  <a:gd name="T29" fmla="*/ 48 h 102"/>
                  <a:gd name="T30" fmla="*/ 171 w 215"/>
                  <a:gd name="T31" fmla="*/ 56 h 102"/>
                  <a:gd name="T32" fmla="*/ 179 w 215"/>
                  <a:gd name="T33" fmla="*/ 58 h 102"/>
                  <a:gd name="T34" fmla="*/ 179 w 215"/>
                  <a:gd name="T35" fmla="*/ 58 h 102"/>
                  <a:gd name="T36" fmla="*/ 179 w 215"/>
                  <a:gd name="T37" fmla="*/ 64 h 102"/>
                  <a:gd name="T38" fmla="*/ 189 w 215"/>
                  <a:gd name="T39" fmla="*/ 59 h 102"/>
                  <a:gd name="T40" fmla="*/ 189 w 215"/>
                  <a:gd name="T41" fmla="*/ 72 h 102"/>
                  <a:gd name="T42" fmla="*/ 187 w 215"/>
                  <a:gd name="T43" fmla="*/ 75 h 102"/>
                  <a:gd name="T44" fmla="*/ 188 w 215"/>
                  <a:gd name="T45" fmla="*/ 78 h 102"/>
                  <a:gd name="T46" fmla="*/ 188 w 215"/>
                  <a:gd name="T47" fmla="*/ 81 h 102"/>
                  <a:gd name="T48" fmla="*/ 187 w 215"/>
                  <a:gd name="T49" fmla="*/ 84 h 102"/>
                  <a:gd name="T50" fmla="*/ 184 w 215"/>
                  <a:gd name="T51" fmla="*/ 97 h 102"/>
                  <a:gd name="T52" fmla="*/ 190 w 215"/>
                  <a:gd name="T53" fmla="*/ 102 h 102"/>
                  <a:gd name="T54" fmla="*/ 190 w 215"/>
                  <a:gd name="T55" fmla="*/ 102 h 102"/>
                  <a:gd name="T56" fmla="*/ 190 w 215"/>
                  <a:gd name="T57" fmla="*/ 102 h 102"/>
                  <a:gd name="T58" fmla="*/ 196 w 215"/>
                  <a:gd name="T59" fmla="*/ 97 h 102"/>
                  <a:gd name="T60" fmla="*/ 193 w 215"/>
                  <a:gd name="T61" fmla="*/ 8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5" h="102">
                    <a:moveTo>
                      <a:pt x="193" y="84"/>
                    </a:moveTo>
                    <a:cubicBezTo>
                      <a:pt x="193" y="83"/>
                      <a:pt x="193" y="82"/>
                      <a:pt x="192" y="81"/>
                    </a:cubicBezTo>
                    <a:cubicBezTo>
                      <a:pt x="192" y="78"/>
                      <a:pt x="192" y="78"/>
                      <a:pt x="192" y="78"/>
                    </a:cubicBezTo>
                    <a:cubicBezTo>
                      <a:pt x="193" y="78"/>
                      <a:pt x="193" y="76"/>
                      <a:pt x="193" y="75"/>
                    </a:cubicBezTo>
                    <a:cubicBezTo>
                      <a:pt x="193" y="74"/>
                      <a:pt x="192" y="72"/>
                      <a:pt x="191" y="72"/>
                    </a:cubicBezTo>
                    <a:cubicBezTo>
                      <a:pt x="191" y="58"/>
                      <a:pt x="191" y="58"/>
                      <a:pt x="191" y="58"/>
                    </a:cubicBezTo>
                    <a:cubicBezTo>
                      <a:pt x="215" y="48"/>
                      <a:pt x="215" y="48"/>
                      <a:pt x="215" y="48"/>
                    </a:cubicBezTo>
                    <a:cubicBezTo>
                      <a:pt x="191" y="37"/>
                      <a:pt x="191" y="37"/>
                      <a:pt x="191" y="37"/>
                    </a:cubicBezTo>
                    <a:cubicBezTo>
                      <a:pt x="191" y="36"/>
                      <a:pt x="190" y="36"/>
                      <a:pt x="190" y="36"/>
                    </a:cubicBezTo>
                    <a:cubicBezTo>
                      <a:pt x="190" y="36"/>
                      <a:pt x="190" y="36"/>
                      <a:pt x="189" y="36"/>
                    </a:cubicBezTo>
                    <a:cubicBezTo>
                      <a:pt x="108" y="0"/>
                      <a:pt x="108" y="0"/>
                      <a:pt x="108" y="0"/>
                    </a:cubicBezTo>
                    <a:cubicBezTo>
                      <a:pt x="0" y="48"/>
                      <a:pt x="0" y="48"/>
                      <a:pt x="0" y="48"/>
                    </a:cubicBezTo>
                    <a:cubicBezTo>
                      <a:pt x="37" y="64"/>
                      <a:pt x="37" y="64"/>
                      <a:pt x="37" y="64"/>
                    </a:cubicBezTo>
                    <a:cubicBezTo>
                      <a:pt x="37" y="58"/>
                      <a:pt x="37" y="58"/>
                      <a:pt x="37" y="58"/>
                    </a:cubicBezTo>
                    <a:cubicBezTo>
                      <a:pt x="37" y="58"/>
                      <a:pt x="62" y="48"/>
                      <a:pt x="107" y="48"/>
                    </a:cubicBezTo>
                    <a:cubicBezTo>
                      <a:pt x="138" y="48"/>
                      <a:pt x="160" y="53"/>
                      <a:pt x="171" y="56"/>
                    </a:cubicBezTo>
                    <a:cubicBezTo>
                      <a:pt x="176" y="57"/>
                      <a:pt x="179" y="58"/>
                      <a:pt x="179" y="58"/>
                    </a:cubicBezTo>
                    <a:cubicBezTo>
                      <a:pt x="179" y="58"/>
                      <a:pt x="179" y="58"/>
                      <a:pt x="179" y="58"/>
                    </a:cubicBezTo>
                    <a:cubicBezTo>
                      <a:pt x="179" y="64"/>
                      <a:pt x="179" y="64"/>
                      <a:pt x="179" y="64"/>
                    </a:cubicBezTo>
                    <a:cubicBezTo>
                      <a:pt x="189" y="59"/>
                      <a:pt x="189" y="59"/>
                      <a:pt x="189" y="59"/>
                    </a:cubicBezTo>
                    <a:cubicBezTo>
                      <a:pt x="189" y="72"/>
                      <a:pt x="189" y="72"/>
                      <a:pt x="189" y="72"/>
                    </a:cubicBezTo>
                    <a:cubicBezTo>
                      <a:pt x="188" y="72"/>
                      <a:pt x="187" y="74"/>
                      <a:pt x="187" y="75"/>
                    </a:cubicBezTo>
                    <a:cubicBezTo>
                      <a:pt x="187" y="76"/>
                      <a:pt x="187" y="78"/>
                      <a:pt x="188" y="78"/>
                    </a:cubicBezTo>
                    <a:cubicBezTo>
                      <a:pt x="188" y="81"/>
                      <a:pt x="188" y="81"/>
                      <a:pt x="188" y="81"/>
                    </a:cubicBezTo>
                    <a:cubicBezTo>
                      <a:pt x="187" y="82"/>
                      <a:pt x="187" y="83"/>
                      <a:pt x="187" y="84"/>
                    </a:cubicBezTo>
                    <a:cubicBezTo>
                      <a:pt x="186" y="93"/>
                      <a:pt x="185" y="96"/>
                      <a:pt x="184" y="97"/>
                    </a:cubicBezTo>
                    <a:cubicBezTo>
                      <a:pt x="184" y="99"/>
                      <a:pt x="186" y="102"/>
                      <a:pt x="190" y="102"/>
                    </a:cubicBezTo>
                    <a:cubicBezTo>
                      <a:pt x="190" y="102"/>
                      <a:pt x="190" y="102"/>
                      <a:pt x="190" y="102"/>
                    </a:cubicBezTo>
                    <a:cubicBezTo>
                      <a:pt x="190" y="102"/>
                      <a:pt x="190" y="102"/>
                      <a:pt x="190" y="102"/>
                    </a:cubicBezTo>
                    <a:cubicBezTo>
                      <a:pt x="194" y="102"/>
                      <a:pt x="196" y="99"/>
                      <a:pt x="196" y="97"/>
                    </a:cubicBezTo>
                    <a:cubicBezTo>
                      <a:pt x="194" y="96"/>
                      <a:pt x="194" y="93"/>
                      <a:pt x="193" y="84"/>
                    </a:cubicBezTo>
                    <a:close/>
                  </a:path>
                </a:pathLst>
              </a:custGeom>
              <a:solidFill>
                <a:schemeClr val="accent2"/>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grpSp>
    </p:spTree>
    <p:custDataLst>
      <p:tags r:id="rId1"/>
    </p:custDataLst>
    <p:extLst>
      <p:ext uri="{BB962C8B-B14F-4D97-AF65-F5344CB8AC3E}">
        <p14:creationId xmlns:p14="http://schemas.microsoft.com/office/powerpoint/2010/main" val="3985815855"/>
      </p:ext>
    </p:extLst>
  </p:cSld>
  <p:clrMapOvr>
    <a:masterClrMapping/>
  </p:clrMapOvr>
  <mc:AlternateContent xmlns:mc="http://schemas.openxmlformats.org/markup-compatibility/2006">
    <mc:Choice xmlns:p14="http://schemas.microsoft.com/office/powerpoint/2010/main" Requires="p14">
      <p:transition spd="slow" p14:dur="1600" advTm="23480">
        <p14:conveyor dir="l"/>
      </p:transition>
    </mc:Choice>
    <mc:Fallback>
      <p:transition spd="slow" advTm="2348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86"/>
                                        </p:tgtEl>
                                        <p:attrNameLst>
                                          <p:attrName>style.visibility</p:attrName>
                                        </p:attrNameLst>
                                      </p:cBhvr>
                                      <p:to>
                                        <p:strVal val="visible"/>
                                      </p:to>
                                    </p:set>
                                    <p:animEffect transition="in" filter="fade">
                                      <p:cBhvr>
                                        <p:cTn id="19" dur="500"/>
                                        <p:tgtEl>
                                          <p:spTgt spid="86"/>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fade">
                                      <p:cBhvr>
                                        <p:cTn id="23" dur="500"/>
                                        <p:tgtEl>
                                          <p:spTgt spid="8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fade">
                                      <p:cBhvr>
                                        <p:cTn id="26" dur="500"/>
                                        <p:tgtEl>
                                          <p:spTgt spid="84"/>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fade">
                                      <p:cBhvr>
                                        <p:cTn id="30" dur="500"/>
                                        <p:tgtEl>
                                          <p:spTgt spid="8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5"/>
                                        </p:tgtEl>
                                        <p:attrNameLst>
                                          <p:attrName>style.visibility</p:attrName>
                                        </p:attrNameLst>
                                      </p:cBhvr>
                                      <p:to>
                                        <p:strVal val="visible"/>
                                      </p:to>
                                    </p:set>
                                    <p:animEffect transition="in" filter="fade">
                                      <p:cBhvr>
                                        <p:cTn id="35"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p:bldP spid="83" grpId="0" animBg="1"/>
      <p:bldP spid="84" grpId="0"/>
      <p:bldP spid="85" grpId="0" animBg="1"/>
      <p:bldP spid="86" grpId="0" animBg="1"/>
      <p:bldP spid="8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756967" y="353317"/>
            <a:ext cx="7488832" cy="640175"/>
          </a:xfrm>
          <a:prstGeom prst="rect">
            <a:avLst/>
          </a:prstGeom>
        </p:spPr>
        <p:txBody>
          <a:bodyPr wrap="square" lIns="0" tIns="0" rIns="0" bIns="0">
            <a:spAutoFit/>
          </a:bodyPr>
          <a:lstStyle/>
          <a:p>
            <a:pPr algn="ctr">
              <a:lnSpc>
                <a:spcPct val="130000"/>
              </a:lnSpc>
            </a:pPr>
            <a:r>
              <a:rPr lang="zh-CN" altLang="en-US" sz="3200" b="1" dirty="0" smtClean="0">
                <a:solidFill>
                  <a:srgbClr val="005081"/>
                </a:solidFill>
                <a:latin typeface="Arial" panose="020B0604020202020204" pitchFamily="34" charset="0"/>
                <a:ea typeface="微软雅黑" panose="020B0503020204020204" pitchFamily="34" charset="-122"/>
              </a:rPr>
              <a:t>第七章 </a:t>
            </a:r>
            <a:r>
              <a:rPr lang="zh-CN" altLang="zh-CN" sz="3200" b="1" dirty="0" smtClean="0">
                <a:solidFill>
                  <a:srgbClr val="005081"/>
                </a:solidFill>
                <a:latin typeface="Arial" panose="020B0604020202020204" pitchFamily="34" charset="0"/>
                <a:ea typeface="微软雅黑" panose="020B0503020204020204" pitchFamily="34" charset="-122"/>
              </a:rPr>
              <a:t>基于</a:t>
            </a:r>
            <a:r>
              <a:rPr lang="zh-CN" altLang="zh-CN" sz="3200" b="1" dirty="0">
                <a:solidFill>
                  <a:srgbClr val="005081"/>
                </a:solidFill>
                <a:latin typeface="Arial" panose="020B0604020202020204" pitchFamily="34" charset="0"/>
                <a:ea typeface="微软雅黑" panose="020B0503020204020204" pitchFamily="34" charset="-122"/>
              </a:rPr>
              <a:t>网络的过程计算机控制系统</a:t>
            </a:r>
            <a:endParaRPr lang="zh-CN" altLang="en-US" sz="3200" b="1" dirty="0">
              <a:solidFill>
                <a:srgbClr val="00508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6"/>
          <p:cNvSpPr>
            <a:spLocks noChangeArrowheads="1"/>
          </p:cNvSpPr>
          <p:nvPr/>
        </p:nvSpPr>
        <p:spPr bwMode="auto">
          <a:xfrm>
            <a:off x="-257" y="0"/>
            <a:ext cx="1787819" cy="503513"/>
          </a:xfrm>
          <a:prstGeom prst="rect">
            <a:avLst/>
          </a:prstGeom>
          <a:solidFill>
            <a:schemeClr val="accent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800">
              <a:solidFill>
                <a:srgbClr val="FFFFFF"/>
              </a:solidFill>
            </a:endParaRPr>
          </a:p>
        </p:txBody>
      </p:sp>
      <p:sp>
        <p:nvSpPr>
          <p:cNvPr id="24" name="TextBox 32"/>
          <p:cNvSpPr txBox="1"/>
          <p:nvPr/>
        </p:nvSpPr>
        <p:spPr>
          <a:xfrm>
            <a:off x="478235" y="8399"/>
            <a:ext cx="1309327" cy="400110"/>
          </a:xfrm>
          <a:prstGeom prst="rect">
            <a:avLst/>
          </a:prstGeom>
          <a:noFill/>
        </p:spPr>
        <p:txBody>
          <a:bodyPr wrap="square" rtlCol="0">
            <a:spAutoFit/>
          </a:bodyPr>
          <a:lstStyle/>
          <a:p>
            <a:r>
              <a:rPr lang="zh-CN" altLang="en-US" sz="2000" b="1" dirty="0" smtClean="0">
                <a:solidFill>
                  <a:schemeClr val="bg1"/>
                </a:solidFill>
                <a:latin typeface="方正姚体" panose="02010601030101010101" pitchFamily="2" charset="-122"/>
                <a:ea typeface="方正姚体" panose="02010601030101010101" pitchFamily="2" charset="-122"/>
              </a:rPr>
              <a:t>课程内容</a:t>
            </a:r>
            <a:endParaRPr lang="zh-CN" altLang="en-US" sz="2000" b="1" dirty="0">
              <a:solidFill>
                <a:schemeClr val="bg1"/>
              </a:solidFill>
              <a:latin typeface="方正姚体" panose="02010601030101010101" pitchFamily="2" charset="-122"/>
              <a:ea typeface="方正姚体" panose="02010601030101010101" pitchFamily="2" charset="-122"/>
              <a:cs typeface="Arial" panose="020B0604020202020204" pitchFamily="34" charset="0"/>
            </a:endParaRPr>
          </a:p>
        </p:txBody>
      </p:sp>
      <p:sp>
        <p:nvSpPr>
          <p:cNvPr id="25" name="TextBox 32"/>
          <p:cNvSpPr txBox="1"/>
          <p:nvPr/>
        </p:nvSpPr>
        <p:spPr>
          <a:xfrm>
            <a:off x="86231" y="0"/>
            <a:ext cx="1197275" cy="461665"/>
          </a:xfrm>
          <a:prstGeom prst="rect">
            <a:avLst/>
          </a:prstGeom>
          <a:noFill/>
        </p:spPr>
        <p:txBody>
          <a:bodyPr wrap="square" rtlCol="0">
            <a:spAutoFit/>
          </a:bodyPr>
          <a:lstStyle/>
          <a:p>
            <a:r>
              <a:rPr lang="en-US" altLang="zh-CN" sz="2400" dirty="0" smtClean="0">
                <a:solidFill>
                  <a:schemeClr val="bg1"/>
                </a:solidFill>
                <a:latin typeface="Impact" panose="020B0806030902050204" pitchFamily="34" charset="0"/>
                <a:ea typeface="微软雅黑" panose="020B0503020204020204" pitchFamily="34" charset="-122"/>
              </a:rPr>
              <a:t>02</a:t>
            </a:r>
            <a:endParaRPr lang="zh-CN" altLang="en-US" sz="44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grpSp>
        <p:nvGrpSpPr>
          <p:cNvPr id="74" name="Group 194"/>
          <p:cNvGrpSpPr/>
          <p:nvPr/>
        </p:nvGrpSpPr>
        <p:grpSpPr>
          <a:xfrm>
            <a:off x="3168957" y="1816126"/>
            <a:ext cx="5924714" cy="1368152"/>
            <a:chOff x="670063" y="2245526"/>
            <a:chExt cx="1676400" cy="2231224"/>
          </a:xfrm>
        </p:grpSpPr>
        <p:sp>
          <p:nvSpPr>
            <p:cNvPr id="75" name="Rounded Rectangle 178"/>
            <p:cNvSpPr/>
            <p:nvPr/>
          </p:nvSpPr>
          <p:spPr>
            <a:xfrm>
              <a:off x="670063" y="2245526"/>
              <a:ext cx="1676400" cy="2231224"/>
            </a:xfrm>
            <a:prstGeom prst="roundRect">
              <a:avLst>
                <a:gd name="adj" fmla="val 70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sym typeface="Arial" panose="020B0604020202020204" pitchFamily="34" charset="0"/>
              </a:endParaRPr>
            </a:p>
          </p:txBody>
        </p:sp>
        <p:sp>
          <p:nvSpPr>
            <p:cNvPr id="76" name="Footer Text"/>
            <p:cNvSpPr txBox="1"/>
            <p:nvPr/>
          </p:nvSpPr>
          <p:spPr>
            <a:xfrm>
              <a:off x="734513" y="2518363"/>
              <a:ext cx="1552976" cy="1074334"/>
            </a:xfrm>
            <a:prstGeom prst="rect">
              <a:avLst/>
            </a:prstGeom>
            <a:noFill/>
          </p:spPr>
          <p:txBody>
            <a:bodyPr wrap="square" lIns="0" tIns="0" rIns="0" bIns="0" rtlCol="0">
              <a:spAutoFit/>
            </a:bodyPr>
            <a:lstStyle/>
            <a:p>
              <a:pPr algn="just" defTabSz="1116488">
                <a:lnSpc>
                  <a:spcPct val="130000"/>
                </a:lnSpc>
                <a:spcBef>
                  <a:spcPts val="0"/>
                </a:spcBef>
                <a:defRPr/>
              </a:pP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zh-CN" dirty="0" smtClean="0">
                  <a:solidFill>
                    <a:schemeClr val="bg1"/>
                  </a:solidFill>
                  <a:latin typeface="微软雅黑" panose="020B0503020204020204" pitchFamily="34" charset="-122"/>
                  <a:ea typeface="微软雅黑" panose="020B0503020204020204" pitchFamily="34" charset="-122"/>
                </a:rPr>
                <a:t>介绍</a:t>
              </a:r>
              <a:r>
                <a:rPr lang="zh-CN" altLang="zh-CN" dirty="0">
                  <a:solidFill>
                    <a:schemeClr val="bg1"/>
                  </a:solidFill>
                  <a:latin typeface="微软雅黑" panose="020B0503020204020204" pitchFamily="34" charset="-122"/>
                  <a:ea typeface="微软雅黑" panose="020B0503020204020204" pitchFamily="34" charset="-122"/>
                </a:rPr>
                <a:t>集散控制系统的结构、特点及发展历程；现场总线控制系统的结构、特点；一般现场总线通信</a:t>
              </a:r>
              <a:r>
                <a:rPr lang="zh-CN" altLang="zh-CN" dirty="0" smtClean="0">
                  <a:solidFill>
                    <a:schemeClr val="bg1"/>
                  </a:solidFill>
                  <a:latin typeface="微软雅黑" panose="020B0503020204020204" pitchFamily="34" charset="-122"/>
                  <a:ea typeface="微软雅黑" panose="020B0503020204020204" pitchFamily="34" charset="-122"/>
                </a:rPr>
                <a:t>模型</a:t>
              </a:r>
              <a:endParaRPr lang="en-US" altLang="zh-CN"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85" name="Rounded Rectangle 83"/>
          <p:cNvSpPr/>
          <p:nvPr/>
        </p:nvSpPr>
        <p:spPr>
          <a:xfrm>
            <a:off x="4413151" y="4006912"/>
            <a:ext cx="2419061" cy="504000"/>
          </a:xfrm>
          <a:prstGeom prst="roundRect">
            <a:avLst/>
          </a:prstGeom>
          <a:solidFill>
            <a:srgbClr val="00B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zh-CN" dirty="0">
                <a:latin typeface="微软雅黑" panose="020B0503020204020204" pitchFamily="34" charset="-122"/>
                <a:ea typeface="微软雅黑" panose="020B0503020204020204" pitchFamily="34" charset="-122"/>
              </a:rPr>
              <a:t>本章</a:t>
            </a:r>
            <a:r>
              <a:rPr lang="zh-CN" altLang="zh-CN" dirty="0" smtClean="0">
                <a:latin typeface="微软雅黑" panose="020B0503020204020204" pitchFamily="34" charset="-122"/>
                <a:ea typeface="微软雅黑" panose="020B0503020204020204" pitchFamily="34" charset="-122"/>
              </a:rPr>
              <a:t>包括</a:t>
            </a:r>
            <a:r>
              <a:rPr lang="en-US" altLang="zh-CN" dirty="0" smtClean="0">
                <a:latin typeface="微软雅黑" panose="020B0503020204020204" pitchFamily="34" charset="-122"/>
                <a:ea typeface="微软雅黑" panose="020B0503020204020204" pitchFamily="34" charset="-122"/>
              </a:rPr>
              <a:t>2</a:t>
            </a:r>
            <a:r>
              <a:rPr lang="zh-CN" altLang="zh-CN" dirty="0" smtClean="0">
                <a:latin typeface="微软雅黑" panose="020B0503020204020204" pitchFamily="34" charset="-122"/>
                <a:ea typeface="微软雅黑" panose="020B0503020204020204" pitchFamily="34" charset="-122"/>
              </a:rPr>
              <a:t>个小节</a:t>
            </a:r>
            <a:endParaRPr lang="zh-CN" altLang="zh-CN" dirty="0">
              <a:latin typeface="微软雅黑" panose="020B0503020204020204" pitchFamily="34" charset="-122"/>
              <a:ea typeface="微软雅黑" panose="020B0503020204020204" pitchFamily="34" charset="-122"/>
            </a:endParaRPr>
          </a:p>
        </p:txBody>
      </p:sp>
      <p:grpSp>
        <p:nvGrpSpPr>
          <p:cNvPr id="91" name="组合 90"/>
          <p:cNvGrpSpPr/>
          <p:nvPr/>
        </p:nvGrpSpPr>
        <p:grpSpPr>
          <a:xfrm>
            <a:off x="596727" y="1855186"/>
            <a:ext cx="2381016" cy="1241449"/>
            <a:chOff x="6428745" y="1195294"/>
            <a:chExt cx="2381016" cy="1241449"/>
          </a:xfrm>
        </p:grpSpPr>
        <p:sp>
          <p:nvSpPr>
            <p:cNvPr id="92" name="Freeform 3735"/>
            <p:cNvSpPr>
              <a:spLocks/>
            </p:cNvSpPr>
            <p:nvPr/>
          </p:nvSpPr>
          <p:spPr bwMode="auto">
            <a:xfrm>
              <a:off x="6428745" y="1221707"/>
              <a:ext cx="2381016" cy="1215036"/>
            </a:xfrm>
            <a:custGeom>
              <a:avLst/>
              <a:gdLst>
                <a:gd name="T0" fmla="*/ 0 w 800"/>
                <a:gd name="T1" fmla="*/ 140 h 408"/>
                <a:gd name="T2" fmla="*/ 72 w 800"/>
                <a:gd name="T3" fmla="*/ 68 h 408"/>
                <a:gd name="T4" fmla="*/ 587 w 800"/>
                <a:gd name="T5" fmla="*/ 68 h 408"/>
                <a:gd name="T6" fmla="*/ 587 w 800"/>
                <a:gd name="T7" fmla="*/ 23 h 408"/>
                <a:gd name="T8" fmla="*/ 611 w 800"/>
                <a:gd name="T9" fmla="*/ 12 h 408"/>
                <a:gd name="T10" fmla="*/ 786 w 800"/>
                <a:gd name="T11" fmla="*/ 171 h 408"/>
                <a:gd name="T12" fmla="*/ 786 w 800"/>
                <a:gd name="T13" fmla="*/ 214 h 408"/>
                <a:gd name="T14" fmla="*/ 611 w 800"/>
                <a:gd name="T15" fmla="*/ 373 h 408"/>
                <a:gd name="T16" fmla="*/ 587 w 800"/>
                <a:gd name="T17" fmla="*/ 362 h 408"/>
                <a:gd name="T18" fmla="*/ 587 w 800"/>
                <a:gd name="T19" fmla="*/ 322 h 408"/>
                <a:gd name="T20" fmla="*/ 122 w 800"/>
                <a:gd name="T21" fmla="*/ 322 h 408"/>
                <a:gd name="T22" fmla="*/ 92 w 800"/>
                <a:gd name="T23" fmla="*/ 322 h 408"/>
                <a:gd name="T24" fmla="*/ 0 w 800"/>
                <a:gd name="T25" fmla="*/ 408 h 408"/>
                <a:gd name="T26" fmla="*/ 0 w 800"/>
                <a:gd name="T27" fmla="*/ 257 h 408"/>
                <a:gd name="T28" fmla="*/ 0 w 800"/>
                <a:gd name="T29" fmla="*/ 257 h 408"/>
                <a:gd name="T30" fmla="*/ 0 w 800"/>
                <a:gd name="T31" fmla="*/ 250 h 408"/>
                <a:gd name="T32" fmla="*/ 0 w 800"/>
                <a:gd name="T33" fmla="*/ 14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0" h="408">
                  <a:moveTo>
                    <a:pt x="0" y="140"/>
                  </a:moveTo>
                  <a:cubicBezTo>
                    <a:pt x="0" y="100"/>
                    <a:pt x="32" y="68"/>
                    <a:pt x="72" y="68"/>
                  </a:cubicBezTo>
                  <a:cubicBezTo>
                    <a:pt x="587" y="68"/>
                    <a:pt x="587" y="68"/>
                    <a:pt x="587" y="68"/>
                  </a:cubicBezTo>
                  <a:cubicBezTo>
                    <a:pt x="587" y="23"/>
                    <a:pt x="587" y="23"/>
                    <a:pt x="587" y="23"/>
                  </a:cubicBezTo>
                  <a:cubicBezTo>
                    <a:pt x="587" y="5"/>
                    <a:pt x="598" y="0"/>
                    <a:pt x="611" y="12"/>
                  </a:cubicBezTo>
                  <a:cubicBezTo>
                    <a:pt x="786" y="171"/>
                    <a:pt x="786" y="171"/>
                    <a:pt x="786" y="171"/>
                  </a:cubicBezTo>
                  <a:cubicBezTo>
                    <a:pt x="800" y="183"/>
                    <a:pt x="800" y="202"/>
                    <a:pt x="786" y="214"/>
                  </a:cubicBezTo>
                  <a:cubicBezTo>
                    <a:pt x="611" y="373"/>
                    <a:pt x="611" y="373"/>
                    <a:pt x="611" y="373"/>
                  </a:cubicBezTo>
                  <a:cubicBezTo>
                    <a:pt x="598" y="385"/>
                    <a:pt x="587" y="380"/>
                    <a:pt x="587" y="362"/>
                  </a:cubicBezTo>
                  <a:cubicBezTo>
                    <a:pt x="587" y="322"/>
                    <a:pt x="587" y="322"/>
                    <a:pt x="587" y="322"/>
                  </a:cubicBezTo>
                  <a:cubicBezTo>
                    <a:pt x="122" y="322"/>
                    <a:pt x="122" y="322"/>
                    <a:pt x="122" y="322"/>
                  </a:cubicBezTo>
                  <a:cubicBezTo>
                    <a:pt x="92" y="322"/>
                    <a:pt x="92" y="322"/>
                    <a:pt x="92" y="322"/>
                  </a:cubicBezTo>
                  <a:cubicBezTo>
                    <a:pt x="43" y="322"/>
                    <a:pt x="3" y="360"/>
                    <a:pt x="0" y="408"/>
                  </a:cubicBezTo>
                  <a:cubicBezTo>
                    <a:pt x="0" y="257"/>
                    <a:pt x="0" y="257"/>
                    <a:pt x="0" y="257"/>
                  </a:cubicBezTo>
                  <a:cubicBezTo>
                    <a:pt x="0" y="257"/>
                    <a:pt x="0" y="257"/>
                    <a:pt x="0" y="257"/>
                  </a:cubicBezTo>
                  <a:cubicBezTo>
                    <a:pt x="0" y="255"/>
                    <a:pt x="0" y="252"/>
                    <a:pt x="0" y="250"/>
                  </a:cubicBezTo>
                  <a:lnTo>
                    <a:pt x="0" y="140"/>
                  </a:lnTo>
                  <a:close/>
                </a:path>
              </a:pathLst>
            </a:custGeom>
            <a:solidFill>
              <a:schemeClr val="accent3">
                <a:lumMod val="75000"/>
              </a:schemeClr>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Freeform 3736"/>
            <p:cNvSpPr>
              <a:spLocks/>
            </p:cNvSpPr>
            <p:nvPr/>
          </p:nvSpPr>
          <p:spPr bwMode="auto">
            <a:xfrm>
              <a:off x="6428745" y="1195294"/>
              <a:ext cx="2381016" cy="1213777"/>
            </a:xfrm>
            <a:custGeom>
              <a:avLst/>
              <a:gdLst>
                <a:gd name="T0" fmla="*/ 0 w 800"/>
                <a:gd name="T1" fmla="*/ 140 h 408"/>
                <a:gd name="T2" fmla="*/ 72 w 800"/>
                <a:gd name="T3" fmla="*/ 68 h 408"/>
                <a:gd name="T4" fmla="*/ 587 w 800"/>
                <a:gd name="T5" fmla="*/ 68 h 408"/>
                <a:gd name="T6" fmla="*/ 587 w 800"/>
                <a:gd name="T7" fmla="*/ 23 h 408"/>
                <a:gd name="T8" fmla="*/ 611 w 800"/>
                <a:gd name="T9" fmla="*/ 12 h 408"/>
                <a:gd name="T10" fmla="*/ 786 w 800"/>
                <a:gd name="T11" fmla="*/ 171 h 408"/>
                <a:gd name="T12" fmla="*/ 786 w 800"/>
                <a:gd name="T13" fmla="*/ 214 h 408"/>
                <a:gd name="T14" fmla="*/ 611 w 800"/>
                <a:gd name="T15" fmla="*/ 373 h 408"/>
                <a:gd name="T16" fmla="*/ 587 w 800"/>
                <a:gd name="T17" fmla="*/ 362 h 408"/>
                <a:gd name="T18" fmla="*/ 587 w 800"/>
                <a:gd name="T19" fmla="*/ 322 h 408"/>
                <a:gd name="T20" fmla="*/ 122 w 800"/>
                <a:gd name="T21" fmla="*/ 322 h 408"/>
                <a:gd name="T22" fmla="*/ 92 w 800"/>
                <a:gd name="T23" fmla="*/ 322 h 408"/>
                <a:gd name="T24" fmla="*/ 0 w 800"/>
                <a:gd name="T25" fmla="*/ 408 h 408"/>
                <a:gd name="T26" fmla="*/ 0 w 800"/>
                <a:gd name="T27" fmla="*/ 257 h 408"/>
                <a:gd name="T28" fmla="*/ 0 w 800"/>
                <a:gd name="T29" fmla="*/ 257 h 408"/>
                <a:gd name="T30" fmla="*/ 0 w 800"/>
                <a:gd name="T31" fmla="*/ 250 h 408"/>
                <a:gd name="T32" fmla="*/ 0 w 800"/>
                <a:gd name="T33" fmla="*/ 14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0" h="408">
                  <a:moveTo>
                    <a:pt x="0" y="140"/>
                  </a:moveTo>
                  <a:cubicBezTo>
                    <a:pt x="0" y="100"/>
                    <a:pt x="32" y="68"/>
                    <a:pt x="72" y="68"/>
                  </a:cubicBezTo>
                  <a:cubicBezTo>
                    <a:pt x="587" y="68"/>
                    <a:pt x="587" y="68"/>
                    <a:pt x="587" y="68"/>
                  </a:cubicBezTo>
                  <a:cubicBezTo>
                    <a:pt x="587" y="23"/>
                    <a:pt x="587" y="23"/>
                    <a:pt x="587" y="23"/>
                  </a:cubicBezTo>
                  <a:cubicBezTo>
                    <a:pt x="587" y="5"/>
                    <a:pt x="598" y="0"/>
                    <a:pt x="611" y="12"/>
                  </a:cubicBezTo>
                  <a:cubicBezTo>
                    <a:pt x="786" y="171"/>
                    <a:pt x="786" y="171"/>
                    <a:pt x="786" y="171"/>
                  </a:cubicBezTo>
                  <a:cubicBezTo>
                    <a:pt x="800" y="183"/>
                    <a:pt x="800" y="202"/>
                    <a:pt x="786" y="214"/>
                  </a:cubicBezTo>
                  <a:cubicBezTo>
                    <a:pt x="611" y="373"/>
                    <a:pt x="611" y="373"/>
                    <a:pt x="611" y="373"/>
                  </a:cubicBezTo>
                  <a:cubicBezTo>
                    <a:pt x="598" y="385"/>
                    <a:pt x="587" y="380"/>
                    <a:pt x="587" y="362"/>
                  </a:cubicBezTo>
                  <a:cubicBezTo>
                    <a:pt x="587" y="322"/>
                    <a:pt x="587" y="322"/>
                    <a:pt x="587" y="322"/>
                  </a:cubicBezTo>
                  <a:cubicBezTo>
                    <a:pt x="122" y="322"/>
                    <a:pt x="122" y="322"/>
                    <a:pt x="122" y="322"/>
                  </a:cubicBezTo>
                  <a:cubicBezTo>
                    <a:pt x="92" y="322"/>
                    <a:pt x="92" y="322"/>
                    <a:pt x="92" y="322"/>
                  </a:cubicBezTo>
                  <a:cubicBezTo>
                    <a:pt x="43" y="322"/>
                    <a:pt x="3" y="360"/>
                    <a:pt x="0" y="408"/>
                  </a:cubicBezTo>
                  <a:cubicBezTo>
                    <a:pt x="0" y="257"/>
                    <a:pt x="0" y="257"/>
                    <a:pt x="0" y="257"/>
                  </a:cubicBezTo>
                  <a:cubicBezTo>
                    <a:pt x="0" y="257"/>
                    <a:pt x="0" y="257"/>
                    <a:pt x="0" y="257"/>
                  </a:cubicBezTo>
                  <a:cubicBezTo>
                    <a:pt x="0" y="254"/>
                    <a:pt x="0" y="252"/>
                    <a:pt x="0" y="250"/>
                  </a:cubicBezTo>
                  <a:lnTo>
                    <a:pt x="0" y="140"/>
                  </a:ln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95" name="TextBox 79"/>
          <p:cNvSpPr txBox="1"/>
          <p:nvPr/>
        </p:nvSpPr>
        <p:spPr>
          <a:xfrm>
            <a:off x="884759" y="2212114"/>
            <a:ext cx="1210588" cy="430374"/>
          </a:xfrm>
          <a:prstGeom prst="rect">
            <a:avLst/>
          </a:prstGeom>
          <a:noFill/>
        </p:spPr>
        <p:txBody>
          <a:bodyPr wrap="none" rtlCol="0">
            <a:spAutoFit/>
          </a:bodyPr>
          <a:lstStyle/>
          <a:p>
            <a:pPr algn="just">
              <a:lnSpc>
                <a:spcPct val="120000"/>
              </a:lnSpc>
            </a:pPr>
            <a:r>
              <a:rPr lang="zh-CN" altLang="zh-CN" sz="2000" dirty="0">
                <a:solidFill>
                  <a:schemeClr val="bg1"/>
                </a:solidFill>
                <a:latin typeface="微软雅黑" panose="020B0503020204020204" pitchFamily="34" charset="-122"/>
                <a:ea typeface="微软雅黑" panose="020B0503020204020204" pitchFamily="34" charset="-122"/>
              </a:rPr>
              <a:t>主要讲述</a:t>
            </a:r>
            <a:endParaRPr lang="en-GB" sz="16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96" name="组合 95"/>
          <p:cNvGrpSpPr/>
          <p:nvPr/>
        </p:nvGrpSpPr>
        <p:grpSpPr>
          <a:xfrm>
            <a:off x="2094744" y="2104157"/>
            <a:ext cx="642736" cy="642736"/>
            <a:chOff x="4054018" y="4873168"/>
            <a:chExt cx="642736" cy="642736"/>
          </a:xfrm>
        </p:grpSpPr>
        <p:sp>
          <p:nvSpPr>
            <p:cNvPr id="97" name="Oval 3722"/>
            <p:cNvSpPr>
              <a:spLocks noChangeArrowheads="1"/>
            </p:cNvSpPr>
            <p:nvPr/>
          </p:nvSpPr>
          <p:spPr bwMode="auto">
            <a:xfrm>
              <a:off x="4054018" y="4873168"/>
              <a:ext cx="642736" cy="642736"/>
            </a:xfrm>
            <a:prstGeom prst="ellipse">
              <a:avLst/>
            </a:prstGeom>
            <a:solidFill>
              <a:schemeClr val="bg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98" name="组合 97"/>
            <p:cNvGrpSpPr/>
            <p:nvPr/>
          </p:nvGrpSpPr>
          <p:grpSpPr>
            <a:xfrm>
              <a:off x="4180427" y="4957442"/>
              <a:ext cx="389919" cy="474188"/>
              <a:chOff x="4187345" y="4696860"/>
              <a:chExt cx="389919" cy="474188"/>
            </a:xfrm>
          </p:grpSpPr>
          <p:sp>
            <p:nvSpPr>
              <p:cNvPr id="99" name="Freeform 3774"/>
              <p:cNvSpPr>
                <a:spLocks noEditPoints="1"/>
              </p:cNvSpPr>
              <p:nvPr/>
            </p:nvSpPr>
            <p:spPr bwMode="auto">
              <a:xfrm>
                <a:off x="4252753" y="4696860"/>
                <a:ext cx="217599" cy="221373"/>
              </a:xfrm>
              <a:custGeom>
                <a:avLst/>
                <a:gdLst>
                  <a:gd name="T0" fmla="*/ 137 w 173"/>
                  <a:gd name="T1" fmla="*/ 176 h 176"/>
                  <a:gd name="T2" fmla="*/ 119 w 173"/>
                  <a:gd name="T3" fmla="*/ 131 h 176"/>
                  <a:gd name="T4" fmla="*/ 55 w 173"/>
                  <a:gd name="T5" fmla="*/ 131 h 176"/>
                  <a:gd name="T6" fmla="*/ 36 w 173"/>
                  <a:gd name="T7" fmla="*/ 176 h 176"/>
                  <a:gd name="T8" fmla="*/ 0 w 173"/>
                  <a:gd name="T9" fmla="*/ 176 h 176"/>
                  <a:gd name="T10" fmla="*/ 74 w 173"/>
                  <a:gd name="T11" fmla="*/ 0 h 176"/>
                  <a:gd name="T12" fmla="*/ 100 w 173"/>
                  <a:gd name="T13" fmla="*/ 0 h 176"/>
                  <a:gd name="T14" fmla="*/ 173 w 173"/>
                  <a:gd name="T15" fmla="*/ 176 h 176"/>
                  <a:gd name="T16" fmla="*/ 137 w 173"/>
                  <a:gd name="T17" fmla="*/ 176 h 176"/>
                  <a:gd name="T18" fmla="*/ 85 w 173"/>
                  <a:gd name="T19" fmla="*/ 45 h 176"/>
                  <a:gd name="T20" fmla="*/ 67 w 173"/>
                  <a:gd name="T21" fmla="*/ 100 h 176"/>
                  <a:gd name="T22" fmla="*/ 104 w 173"/>
                  <a:gd name="T23" fmla="*/ 100 h 176"/>
                  <a:gd name="T24" fmla="*/ 85 w 173"/>
                  <a:gd name="T25" fmla="*/ 4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76">
                    <a:moveTo>
                      <a:pt x="137" y="176"/>
                    </a:moveTo>
                    <a:lnTo>
                      <a:pt x="119" y="131"/>
                    </a:lnTo>
                    <a:lnTo>
                      <a:pt x="55" y="131"/>
                    </a:lnTo>
                    <a:lnTo>
                      <a:pt x="36" y="176"/>
                    </a:lnTo>
                    <a:lnTo>
                      <a:pt x="0" y="176"/>
                    </a:lnTo>
                    <a:lnTo>
                      <a:pt x="74" y="0"/>
                    </a:lnTo>
                    <a:lnTo>
                      <a:pt x="100" y="0"/>
                    </a:lnTo>
                    <a:lnTo>
                      <a:pt x="173" y="176"/>
                    </a:lnTo>
                    <a:lnTo>
                      <a:pt x="137" y="176"/>
                    </a:lnTo>
                    <a:close/>
                    <a:moveTo>
                      <a:pt x="85" y="45"/>
                    </a:moveTo>
                    <a:lnTo>
                      <a:pt x="67" y="100"/>
                    </a:lnTo>
                    <a:lnTo>
                      <a:pt x="104" y="100"/>
                    </a:lnTo>
                    <a:lnTo>
                      <a:pt x="85" y="45"/>
                    </a:ln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Freeform 3775"/>
              <p:cNvSpPr>
                <a:spLocks noEditPoints="1"/>
              </p:cNvSpPr>
              <p:nvPr/>
            </p:nvSpPr>
            <p:spPr bwMode="auto">
              <a:xfrm>
                <a:off x="4187345" y="4944645"/>
                <a:ext cx="143390" cy="222631"/>
              </a:xfrm>
              <a:custGeom>
                <a:avLst/>
                <a:gdLst>
                  <a:gd name="T0" fmla="*/ 20 w 48"/>
                  <a:gd name="T1" fmla="*/ 75 h 75"/>
                  <a:gd name="T2" fmla="*/ 0 w 48"/>
                  <a:gd name="T3" fmla="*/ 75 h 75"/>
                  <a:gd name="T4" fmla="*/ 0 w 48"/>
                  <a:gd name="T5" fmla="*/ 0 h 75"/>
                  <a:gd name="T6" fmla="*/ 15 w 48"/>
                  <a:gd name="T7" fmla="*/ 0 h 75"/>
                  <a:gd name="T8" fmla="*/ 35 w 48"/>
                  <a:gd name="T9" fmla="*/ 4 h 75"/>
                  <a:gd name="T10" fmla="*/ 44 w 48"/>
                  <a:gd name="T11" fmla="*/ 20 h 75"/>
                  <a:gd name="T12" fmla="*/ 36 w 48"/>
                  <a:gd name="T13" fmla="*/ 34 h 75"/>
                  <a:gd name="T14" fmla="*/ 48 w 48"/>
                  <a:gd name="T15" fmla="*/ 53 h 75"/>
                  <a:gd name="T16" fmla="*/ 20 w 48"/>
                  <a:gd name="T17" fmla="*/ 75 h 75"/>
                  <a:gd name="T18" fmla="*/ 19 w 48"/>
                  <a:gd name="T19" fmla="*/ 14 h 75"/>
                  <a:gd name="T20" fmla="*/ 14 w 48"/>
                  <a:gd name="T21" fmla="*/ 14 h 75"/>
                  <a:gd name="T22" fmla="*/ 14 w 48"/>
                  <a:gd name="T23" fmla="*/ 29 h 75"/>
                  <a:gd name="T24" fmla="*/ 18 w 48"/>
                  <a:gd name="T25" fmla="*/ 29 h 75"/>
                  <a:gd name="T26" fmla="*/ 30 w 48"/>
                  <a:gd name="T27" fmla="*/ 21 h 75"/>
                  <a:gd name="T28" fmla="*/ 19 w 48"/>
                  <a:gd name="T29" fmla="*/ 14 h 75"/>
                  <a:gd name="T30" fmla="*/ 20 w 48"/>
                  <a:gd name="T31" fmla="*/ 43 h 75"/>
                  <a:gd name="T32" fmla="*/ 14 w 48"/>
                  <a:gd name="T33" fmla="*/ 43 h 75"/>
                  <a:gd name="T34" fmla="*/ 14 w 48"/>
                  <a:gd name="T35" fmla="*/ 62 h 75"/>
                  <a:gd name="T36" fmla="*/ 21 w 48"/>
                  <a:gd name="T37" fmla="*/ 62 h 75"/>
                  <a:gd name="T38" fmla="*/ 34 w 48"/>
                  <a:gd name="T39" fmla="*/ 52 h 75"/>
                  <a:gd name="T40" fmla="*/ 20 w 48"/>
                  <a:gd name="T41" fmla="*/ 4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75">
                    <a:moveTo>
                      <a:pt x="20" y="75"/>
                    </a:moveTo>
                    <a:cubicBezTo>
                      <a:pt x="0" y="75"/>
                      <a:pt x="0" y="75"/>
                      <a:pt x="0" y="75"/>
                    </a:cubicBezTo>
                    <a:cubicBezTo>
                      <a:pt x="0" y="0"/>
                      <a:pt x="0" y="0"/>
                      <a:pt x="0" y="0"/>
                    </a:cubicBezTo>
                    <a:cubicBezTo>
                      <a:pt x="15" y="0"/>
                      <a:pt x="15" y="0"/>
                      <a:pt x="15" y="0"/>
                    </a:cubicBezTo>
                    <a:cubicBezTo>
                      <a:pt x="26" y="0"/>
                      <a:pt x="31" y="1"/>
                      <a:pt x="35" y="4"/>
                    </a:cubicBezTo>
                    <a:cubicBezTo>
                      <a:pt x="41" y="7"/>
                      <a:pt x="44" y="13"/>
                      <a:pt x="44" y="20"/>
                    </a:cubicBezTo>
                    <a:cubicBezTo>
                      <a:pt x="44" y="27"/>
                      <a:pt x="42" y="31"/>
                      <a:pt x="36" y="34"/>
                    </a:cubicBezTo>
                    <a:cubicBezTo>
                      <a:pt x="45" y="38"/>
                      <a:pt x="48" y="44"/>
                      <a:pt x="48" y="53"/>
                    </a:cubicBezTo>
                    <a:cubicBezTo>
                      <a:pt x="48" y="66"/>
                      <a:pt x="39" y="75"/>
                      <a:pt x="20" y="75"/>
                    </a:cubicBezTo>
                    <a:close/>
                    <a:moveTo>
                      <a:pt x="19" y="14"/>
                    </a:moveTo>
                    <a:cubicBezTo>
                      <a:pt x="14" y="14"/>
                      <a:pt x="14" y="14"/>
                      <a:pt x="14" y="14"/>
                    </a:cubicBezTo>
                    <a:cubicBezTo>
                      <a:pt x="14" y="29"/>
                      <a:pt x="14" y="29"/>
                      <a:pt x="14" y="29"/>
                    </a:cubicBezTo>
                    <a:cubicBezTo>
                      <a:pt x="18" y="29"/>
                      <a:pt x="18" y="29"/>
                      <a:pt x="18" y="29"/>
                    </a:cubicBezTo>
                    <a:cubicBezTo>
                      <a:pt x="27" y="29"/>
                      <a:pt x="30" y="27"/>
                      <a:pt x="30" y="21"/>
                    </a:cubicBezTo>
                    <a:cubicBezTo>
                      <a:pt x="30" y="16"/>
                      <a:pt x="27" y="14"/>
                      <a:pt x="19" y="14"/>
                    </a:cubicBezTo>
                    <a:close/>
                    <a:moveTo>
                      <a:pt x="20" y="43"/>
                    </a:moveTo>
                    <a:cubicBezTo>
                      <a:pt x="14" y="43"/>
                      <a:pt x="14" y="43"/>
                      <a:pt x="14" y="43"/>
                    </a:cubicBezTo>
                    <a:cubicBezTo>
                      <a:pt x="14" y="62"/>
                      <a:pt x="14" y="62"/>
                      <a:pt x="14" y="62"/>
                    </a:cubicBezTo>
                    <a:cubicBezTo>
                      <a:pt x="21" y="62"/>
                      <a:pt x="21" y="62"/>
                      <a:pt x="21" y="62"/>
                    </a:cubicBezTo>
                    <a:cubicBezTo>
                      <a:pt x="30" y="62"/>
                      <a:pt x="34" y="59"/>
                      <a:pt x="34" y="52"/>
                    </a:cubicBezTo>
                    <a:cubicBezTo>
                      <a:pt x="34" y="46"/>
                      <a:pt x="30" y="43"/>
                      <a:pt x="20" y="43"/>
                    </a:cubicBez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Freeform 3776"/>
              <p:cNvSpPr>
                <a:spLocks/>
              </p:cNvSpPr>
              <p:nvPr/>
            </p:nvSpPr>
            <p:spPr bwMode="auto">
              <a:xfrm>
                <a:off x="4357148" y="4940871"/>
                <a:ext cx="220116" cy="230177"/>
              </a:xfrm>
              <a:custGeom>
                <a:avLst/>
                <a:gdLst>
                  <a:gd name="T0" fmla="*/ 39 w 74"/>
                  <a:gd name="T1" fmla="*/ 77 h 77"/>
                  <a:gd name="T2" fmla="*/ 0 w 74"/>
                  <a:gd name="T3" fmla="*/ 38 h 77"/>
                  <a:gd name="T4" fmla="*/ 39 w 74"/>
                  <a:gd name="T5" fmla="*/ 0 h 77"/>
                  <a:gd name="T6" fmla="*/ 74 w 74"/>
                  <a:gd name="T7" fmla="*/ 23 h 77"/>
                  <a:gd name="T8" fmla="*/ 58 w 74"/>
                  <a:gd name="T9" fmla="*/ 23 h 77"/>
                  <a:gd name="T10" fmla="*/ 39 w 74"/>
                  <a:gd name="T11" fmla="*/ 13 h 77"/>
                  <a:gd name="T12" fmla="*/ 14 w 74"/>
                  <a:gd name="T13" fmla="*/ 38 h 77"/>
                  <a:gd name="T14" fmla="*/ 39 w 74"/>
                  <a:gd name="T15" fmla="*/ 64 h 77"/>
                  <a:gd name="T16" fmla="*/ 58 w 74"/>
                  <a:gd name="T17" fmla="*/ 55 h 77"/>
                  <a:gd name="T18" fmla="*/ 74 w 74"/>
                  <a:gd name="T19" fmla="*/ 55 h 77"/>
                  <a:gd name="T20" fmla="*/ 39 w 74"/>
                  <a:gd name="T2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77">
                    <a:moveTo>
                      <a:pt x="39" y="77"/>
                    </a:moveTo>
                    <a:cubicBezTo>
                      <a:pt x="18" y="77"/>
                      <a:pt x="0" y="60"/>
                      <a:pt x="0" y="38"/>
                    </a:cubicBezTo>
                    <a:cubicBezTo>
                      <a:pt x="0" y="17"/>
                      <a:pt x="17" y="0"/>
                      <a:pt x="39" y="0"/>
                    </a:cubicBezTo>
                    <a:cubicBezTo>
                      <a:pt x="54" y="0"/>
                      <a:pt x="67" y="8"/>
                      <a:pt x="74" y="23"/>
                    </a:cubicBezTo>
                    <a:cubicBezTo>
                      <a:pt x="58" y="23"/>
                      <a:pt x="58" y="23"/>
                      <a:pt x="58" y="23"/>
                    </a:cubicBezTo>
                    <a:cubicBezTo>
                      <a:pt x="53" y="16"/>
                      <a:pt x="48" y="13"/>
                      <a:pt x="39" y="13"/>
                    </a:cubicBezTo>
                    <a:cubicBezTo>
                      <a:pt x="25" y="13"/>
                      <a:pt x="14" y="24"/>
                      <a:pt x="14" y="38"/>
                    </a:cubicBezTo>
                    <a:cubicBezTo>
                      <a:pt x="14" y="52"/>
                      <a:pt x="25" y="64"/>
                      <a:pt x="39" y="64"/>
                    </a:cubicBezTo>
                    <a:cubicBezTo>
                      <a:pt x="46" y="64"/>
                      <a:pt x="52" y="61"/>
                      <a:pt x="58" y="55"/>
                    </a:cubicBezTo>
                    <a:cubicBezTo>
                      <a:pt x="74" y="55"/>
                      <a:pt x="74" y="55"/>
                      <a:pt x="74" y="55"/>
                    </a:cubicBezTo>
                    <a:cubicBezTo>
                      <a:pt x="68" y="69"/>
                      <a:pt x="55" y="77"/>
                      <a:pt x="39" y="77"/>
                    </a:cubicBez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grpSp>
    </p:spTree>
    <p:custDataLst>
      <p:tags r:id="rId1"/>
    </p:custDataLst>
    <p:extLst>
      <p:ext uri="{BB962C8B-B14F-4D97-AF65-F5344CB8AC3E}">
        <p14:creationId xmlns:p14="http://schemas.microsoft.com/office/powerpoint/2010/main" val="3058938970"/>
      </p:ext>
    </p:extLst>
  </p:cSld>
  <p:clrMapOvr>
    <a:masterClrMapping/>
  </p:clrMapOvr>
  <mc:AlternateContent xmlns:mc="http://schemas.openxmlformats.org/markup-compatibility/2006">
    <mc:Choice xmlns:p14="http://schemas.microsoft.com/office/powerpoint/2010/main" Requires="p14">
      <p:transition spd="slow" p14:dur="1600" advTm="21467">
        <p14:conveyor dir="l"/>
      </p:transition>
    </mc:Choice>
    <mc:Fallback>
      <p:transition spd="slow" advTm="2146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等腰三角形 6"/>
          <p:cNvSpPr/>
          <p:nvPr/>
        </p:nvSpPr>
        <p:spPr>
          <a:xfrm>
            <a:off x="2571442" y="3016601"/>
            <a:ext cx="2160240" cy="1346668"/>
          </a:xfrm>
          <a:prstGeom prst="triangle">
            <a:avLst/>
          </a:prstGeom>
          <a:solidFill>
            <a:srgbClr val="00508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Oval 59"/>
          <p:cNvSpPr/>
          <p:nvPr/>
        </p:nvSpPr>
        <p:spPr>
          <a:xfrm>
            <a:off x="1700679" y="3790339"/>
            <a:ext cx="1110118" cy="1110118"/>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0000"/>
              </a:lnSpc>
            </a:pPr>
            <a:endParaRPr 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59" name="Oval 58"/>
          <p:cNvSpPr/>
          <p:nvPr/>
        </p:nvSpPr>
        <p:spPr>
          <a:xfrm>
            <a:off x="4436983" y="3760341"/>
            <a:ext cx="1110118" cy="1110118"/>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0000"/>
              </a:lnSpc>
            </a:pPr>
            <a:endParaRPr 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45" name="Oval 44"/>
          <p:cNvSpPr/>
          <p:nvPr/>
        </p:nvSpPr>
        <p:spPr>
          <a:xfrm>
            <a:off x="3103990" y="2176165"/>
            <a:ext cx="1110118" cy="1110118"/>
          </a:xfrm>
          <a:prstGeom prst="ellipse">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0000"/>
              </a:lnSpc>
            </a:pPr>
            <a:endParaRPr 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62"/>
          <p:cNvSpPr>
            <a:spLocks noEditPoints="1"/>
          </p:cNvSpPr>
          <p:nvPr/>
        </p:nvSpPr>
        <p:spPr bwMode="auto">
          <a:xfrm>
            <a:off x="3487839" y="2442783"/>
            <a:ext cx="321686" cy="469964"/>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headEnd/>
            <a:tailEnd/>
          </a:ln>
        </p:spPr>
        <p:txBody>
          <a:bodyPr vert="horz" wrap="square" lIns="99526" tIns="49764" rIns="99526" bIns="49764" numCol="1" anchor="t" anchorCtr="0" compatLnSpc="1">
            <a:prstTxWarp prst="textNoShape">
              <a:avLst/>
            </a:prstTxWarp>
          </a:bodyPr>
          <a:lstStyle/>
          <a:p>
            <a:pPr>
              <a:lnSpc>
                <a:spcPct val="120000"/>
              </a:lnSpc>
            </a:pPr>
            <a:endParaRPr 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57"/>
          <p:cNvSpPr>
            <a:spLocks noEditPoints="1"/>
          </p:cNvSpPr>
          <p:nvPr/>
        </p:nvSpPr>
        <p:spPr bwMode="auto">
          <a:xfrm>
            <a:off x="2114816" y="4192389"/>
            <a:ext cx="354119" cy="327245"/>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headEnd/>
            <a:tailEnd/>
          </a:ln>
        </p:spPr>
        <p:txBody>
          <a:bodyPr vert="horz" wrap="square" lIns="99526" tIns="49764" rIns="99526" bIns="49764" numCol="1" anchor="t" anchorCtr="0" compatLnSpc="1">
            <a:prstTxWarp prst="textNoShape">
              <a:avLst/>
            </a:prstTxWarp>
          </a:bodyPr>
          <a:lstStyle/>
          <a:p>
            <a:pPr>
              <a:lnSpc>
                <a:spcPct val="120000"/>
              </a:lnSpc>
            </a:pPr>
            <a:endParaRPr 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69" name="Freeform 40"/>
          <p:cNvSpPr>
            <a:spLocks noEditPoints="1"/>
          </p:cNvSpPr>
          <p:nvPr/>
        </p:nvSpPr>
        <p:spPr bwMode="auto">
          <a:xfrm>
            <a:off x="4748382" y="4111166"/>
            <a:ext cx="405485" cy="408468"/>
          </a:xfrm>
          <a:custGeom>
            <a:avLst/>
            <a:gdLst/>
            <a:ahLst/>
            <a:cxnLst>
              <a:cxn ang="0">
                <a:pos x="63" y="43"/>
              </a:cxn>
              <a:cxn ang="0">
                <a:pos x="60" y="48"/>
              </a:cxn>
              <a:cxn ang="0">
                <a:pos x="34" y="62"/>
              </a:cxn>
              <a:cxn ang="0">
                <a:pos x="31" y="63"/>
              </a:cxn>
              <a:cxn ang="0">
                <a:pos x="29" y="62"/>
              </a:cxn>
              <a:cxn ang="0">
                <a:pos x="2" y="48"/>
              </a:cxn>
              <a:cxn ang="0">
                <a:pos x="0" y="43"/>
              </a:cxn>
              <a:cxn ang="0">
                <a:pos x="0" y="14"/>
              </a:cxn>
              <a:cxn ang="0">
                <a:pos x="3" y="10"/>
              </a:cxn>
              <a:cxn ang="0">
                <a:pos x="30" y="0"/>
              </a:cxn>
              <a:cxn ang="0">
                <a:pos x="31" y="0"/>
              </a:cxn>
              <a:cxn ang="0">
                <a:pos x="33" y="0"/>
              </a:cxn>
              <a:cxn ang="0">
                <a:pos x="60" y="10"/>
              </a:cxn>
              <a:cxn ang="0">
                <a:pos x="63" y="14"/>
              </a:cxn>
              <a:cxn ang="0">
                <a:pos x="63" y="43"/>
              </a:cxn>
              <a:cxn ang="0">
                <a:pos x="58" y="14"/>
              </a:cxn>
              <a:cxn ang="0">
                <a:pos x="31" y="4"/>
              </a:cxn>
              <a:cxn ang="0">
                <a:pos x="5" y="14"/>
              </a:cxn>
              <a:cxn ang="0">
                <a:pos x="31" y="24"/>
              </a:cxn>
              <a:cxn ang="0">
                <a:pos x="58" y="14"/>
              </a:cxn>
              <a:cxn ang="0">
                <a:pos x="58" y="43"/>
              </a:cxn>
              <a:cxn ang="0">
                <a:pos x="58" y="19"/>
              </a:cxn>
              <a:cxn ang="0">
                <a:pos x="34" y="28"/>
              </a:cxn>
              <a:cxn ang="0">
                <a:pos x="34" y="57"/>
              </a:cxn>
              <a:cxn ang="0">
                <a:pos x="58" y="43"/>
              </a:cxn>
            </a:cxnLst>
            <a:rect l="0" t="0" r="r" b="b"/>
            <a:pathLst>
              <a:path w="63" h="63">
                <a:moveTo>
                  <a:pt x="63" y="43"/>
                </a:moveTo>
                <a:cubicBezTo>
                  <a:pt x="63" y="45"/>
                  <a:pt x="62" y="47"/>
                  <a:pt x="60" y="48"/>
                </a:cubicBezTo>
                <a:cubicBezTo>
                  <a:pt x="34" y="62"/>
                  <a:pt x="34" y="62"/>
                  <a:pt x="34" y="62"/>
                </a:cubicBezTo>
                <a:cubicBezTo>
                  <a:pt x="33" y="63"/>
                  <a:pt x="32" y="63"/>
                  <a:pt x="31" y="63"/>
                </a:cubicBezTo>
                <a:cubicBezTo>
                  <a:pt x="31" y="63"/>
                  <a:pt x="30" y="63"/>
                  <a:pt x="29" y="62"/>
                </a:cubicBezTo>
                <a:cubicBezTo>
                  <a:pt x="2" y="48"/>
                  <a:pt x="2" y="48"/>
                  <a:pt x="2" y="48"/>
                </a:cubicBezTo>
                <a:cubicBezTo>
                  <a:pt x="1" y="47"/>
                  <a:pt x="0" y="45"/>
                  <a:pt x="0" y="43"/>
                </a:cubicBezTo>
                <a:cubicBezTo>
                  <a:pt x="0" y="14"/>
                  <a:pt x="0" y="14"/>
                  <a:pt x="0" y="14"/>
                </a:cubicBezTo>
                <a:cubicBezTo>
                  <a:pt x="0" y="12"/>
                  <a:pt x="1" y="10"/>
                  <a:pt x="3" y="10"/>
                </a:cubicBezTo>
                <a:cubicBezTo>
                  <a:pt x="30" y="0"/>
                  <a:pt x="30" y="0"/>
                  <a:pt x="30" y="0"/>
                </a:cubicBezTo>
                <a:cubicBezTo>
                  <a:pt x="30" y="0"/>
                  <a:pt x="31" y="0"/>
                  <a:pt x="31" y="0"/>
                </a:cubicBezTo>
                <a:cubicBezTo>
                  <a:pt x="32" y="0"/>
                  <a:pt x="32" y="0"/>
                  <a:pt x="33" y="0"/>
                </a:cubicBezTo>
                <a:cubicBezTo>
                  <a:pt x="60" y="10"/>
                  <a:pt x="60" y="10"/>
                  <a:pt x="60" y="10"/>
                </a:cubicBezTo>
                <a:cubicBezTo>
                  <a:pt x="62" y="10"/>
                  <a:pt x="63" y="12"/>
                  <a:pt x="63" y="14"/>
                </a:cubicBezTo>
                <a:lnTo>
                  <a:pt x="63" y="43"/>
                </a:lnTo>
                <a:close/>
                <a:moveTo>
                  <a:pt x="58" y="14"/>
                </a:moveTo>
                <a:cubicBezTo>
                  <a:pt x="31" y="4"/>
                  <a:pt x="31" y="4"/>
                  <a:pt x="31" y="4"/>
                </a:cubicBezTo>
                <a:cubicBezTo>
                  <a:pt x="5" y="14"/>
                  <a:pt x="5" y="14"/>
                  <a:pt x="5" y="14"/>
                </a:cubicBezTo>
                <a:cubicBezTo>
                  <a:pt x="31" y="24"/>
                  <a:pt x="31" y="24"/>
                  <a:pt x="31" y="24"/>
                </a:cubicBezTo>
                <a:lnTo>
                  <a:pt x="58" y="14"/>
                </a:lnTo>
                <a:close/>
                <a:moveTo>
                  <a:pt x="58" y="43"/>
                </a:moveTo>
                <a:cubicBezTo>
                  <a:pt x="58" y="19"/>
                  <a:pt x="58" y="19"/>
                  <a:pt x="58" y="19"/>
                </a:cubicBezTo>
                <a:cubicBezTo>
                  <a:pt x="34" y="28"/>
                  <a:pt x="34" y="28"/>
                  <a:pt x="34" y="28"/>
                </a:cubicBezTo>
                <a:cubicBezTo>
                  <a:pt x="34" y="57"/>
                  <a:pt x="34" y="57"/>
                  <a:pt x="34" y="57"/>
                </a:cubicBezTo>
                <a:lnTo>
                  <a:pt x="58" y="43"/>
                </a:lnTo>
                <a:close/>
              </a:path>
            </a:pathLst>
          </a:custGeom>
          <a:solidFill>
            <a:schemeClr val="bg1"/>
          </a:solidFill>
          <a:ln w="9525">
            <a:noFill/>
            <a:round/>
            <a:headEnd/>
            <a:tailEnd/>
          </a:ln>
        </p:spPr>
        <p:txBody>
          <a:bodyPr vert="horz" wrap="square" lIns="99526" tIns="49764" rIns="99526" bIns="49764" numCol="1" anchor="t" anchorCtr="0" compatLnSpc="1">
            <a:prstTxWarp prst="textNoShape">
              <a:avLst/>
            </a:prstTxWarp>
          </a:bodyPr>
          <a:lstStyle/>
          <a:p>
            <a:pPr>
              <a:lnSpc>
                <a:spcPct val="120000"/>
              </a:lnSpc>
            </a:pPr>
            <a:endParaRPr 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38"/>
          <p:cNvSpPr/>
          <p:nvPr/>
        </p:nvSpPr>
        <p:spPr>
          <a:xfrm>
            <a:off x="2828975" y="353317"/>
            <a:ext cx="7142851" cy="640175"/>
          </a:xfrm>
          <a:prstGeom prst="rect">
            <a:avLst/>
          </a:prstGeom>
        </p:spPr>
        <p:txBody>
          <a:bodyPr wrap="square" lIns="0" tIns="0" rIns="0" bIns="0">
            <a:spAutoFit/>
          </a:bodyPr>
          <a:lstStyle/>
          <a:p>
            <a:pPr algn="ctr">
              <a:lnSpc>
                <a:spcPct val="130000"/>
              </a:lnSpc>
            </a:pPr>
            <a:r>
              <a:rPr lang="zh-CN" altLang="zh-CN" sz="3200" b="1" dirty="0" smtClean="0">
                <a:solidFill>
                  <a:srgbClr val="005081"/>
                </a:solidFill>
                <a:latin typeface="Arial" panose="020B0604020202020204" pitchFamily="34" charset="0"/>
                <a:ea typeface="微软雅黑" panose="020B0503020204020204" pitchFamily="34" charset="-122"/>
              </a:rPr>
              <a:t>了解</a:t>
            </a:r>
            <a:r>
              <a:rPr lang="zh-CN" altLang="zh-CN" sz="3200" b="1" dirty="0">
                <a:solidFill>
                  <a:srgbClr val="005081"/>
                </a:solidFill>
                <a:latin typeface="Arial" panose="020B0604020202020204" pitchFamily="34" charset="0"/>
                <a:ea typeface="微软雅黑" panose="020B0503020204020204" pitchFamily="34" charset="-122"/>
              </a:rPr>
              <a:t>和</a:t>
            </a:r>
            <a:r>
              <a:rPr lang="zh-CN" altLang="zh-CN" sz="3200" b="1" dirty="0" smtClean="0">
                <a:solidFill>
                  <a:srgbClr val="005081"/>
                </a:solidFill>
                <a:latin typeface="Arial" panose="020B0604020202020204" pitchFamily="34" charset="0"/>
                <a:ea typeface="微软雅黑" panose="020B0503020204020204" pitchFamily="34" charset="-122"/>
              </a:rPr>
              <a:t>掌握</a:t>
            </a:r>
            <a:endParaRPr lang="zh-CN" altLang="en-US" sz="3200" b="1" dirty="0">
              <a:solidFill>
                <a:srgbClr val="005081"/>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TextBox 18"/>
          <p:cNvSpPr txBox="1"/>
          <p:nvPr/>
        </p:nvSpPr>
        <p:spPr>
          <a:xfrm>
            <a:off x="3044999" y="1776055"/>
            <a:ext cx="1334505" cy="400110"/>
          </a:xfrm>
          <a:prstGeom prst="rect">
            <a:avLst/>
          </a:prstGeom>
          <a:noFill/>
        </p:spPr>
        <p:txBody>
          <a:bodyPr wrap="square" rtlCol="0">
            <a:spAutoFit/>
          </a:bodyPr>
          <a:lstStyle/>
          <a:p>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基本</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概念</a:t>
            </a:r>
            <a:endParaRPr lang="zh-CN"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TextBox 18"/>
          <p:cNvSpPr txBox="1"/>
          <p:nvPr/>
        </p:nvSpPr>
        <p:spPr>
          <a:xfrm>
            <a:off x="1676847" y="4942467"/>
            <a:ext cx="1391984" cy="400110"/>
          </a:xfrm>
          <a:prstGeom prst="rect">
            <a:avLst/>
          </a:prstGeom>
          <a:noFill/>
        </p:spPr>
        <p:txBody>
          <a:bodyPr wrap="square" rtlCol="0">
            <a:spAutoFit/>
          </a:bodyPr>
          <a:lstStyle/>
          <a:p>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基本</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知识</a:t>
            </a:r>
          </a:p>
        </p:txBody>
      </p:sp>
      <p:sp>
        <p:nvSpPr>
          <p:cNvPr id="42" name="TextBox 18"/>
          <p:cNvSpPr txBox="1"/>
          <p:nvPr/>
        </p:nvSpPr>
        <p:spPr>
          <a:xfrm>
            <a:off x="4468493" y="4912469"/>
            <a:ext cx="1264634" cy="400110"/>
          </a:xfrm>
          <a:prstGeom prst="rect">
            <a:avLst/>
          </a:prstGeom>
          <a:noFill/>
        </p:spPr>
        <p:txBody>
          <a:bodyPr wrap="square" rtlCol="0">
            <a:spAutoFit/>
          </a:bodyPr>
          <a:lstStyle/>
          <a:p>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相关</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技术</a:t>
            </a:r>
          </a:p>
        </p:txBody>
      </p:sp>
      <p:sp>
        <p:nvSpPr>
          <p:cNvPr id="43" name="TextBox 18"/>
          <p:cNvSpPr txBox="1"/>
          <p:nvPr/>
        </p:nvSpPr>
        <p:spPr>
          <a:xfrm>
            <a:off x="2917401" y="3616325"/>
            <a:ext cx="1479084" cy="707886"/>
          </a:xfrm>
          <a:prstGeom prst="rect">
            <a:avLst/>
          </a:prstGeom>
          <a:noFill/>
        </p:spPr>
        <p:txBody>
          <a:bodyPr wrap="square" rtlCol="0">
            <a:spAutoFit/>
          </a:bodyPr>
          <a:lstStyle/>
          <a:p>
            <a:pPr algn="ctr"/>
            <a:r>
              <a:rPr lang="zh-CN" altLang="zh-CN" sz="2000" dirty="0" smtClean="0">
                <a:solidFill>
                  <a:schemeClr val="bg1"/>
                </a:solidFill>
                <a:latin typeface="微软雅黑" panose="020B0503020204020204" pitchFamily="34" charset="-122"/>
                <a:ea typeface="微软雅黑" panose="020B0503020204020204" pitchFamily="34" charset="-122"/>
              </a:rPr>
              <a:t>过程控制</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ctr"/>
            <a:r>
              <a:rPr lang="zh-CN" altLang="zh-CN" sz="2000" dirty="0" smtClean="0">
                <a:solidFill>
                  <a:schemeClr val="bg1"/>
                </a:solidFill>
                <a:latin typeface="微软雅黑" panose="020B0503020204020204" pitchFamily="34" charset="-122"/>
                <a:ea typeface="微软雅黑" panose="020B0503020204020204" pitchFamily="34" charset="-122"/>
              </a:rPr>
              <a:t>与检测技术</a:t>
            </a:r>
            <a:endParaRPr lang="zh-CN" altLang="zh-CN" sz="2400" dirty="0">
              <a:solidFill>
                <a:schemeClr val="bg1"/>
              </a:solidFill>
              <a:latin typeface="微软雅黑" panose="020B0503020204020204" pitchFamily="34" charset="-122"/>
              <a:ea typeface="微软雅黑" panose="020B0503020204020204" pitchFamily="34" charset="-122"/>
            </a:endParaRPr>
          </a:p>
        </p:txBody>
      </p:sp>
      <p:sp>
        <p:nvSpPr>
          <p:cNvPr id="49" name="矩形 6"/>
          <p:cNvSpPr>
            <a:spLocks noChangeArrowheads="1"/>
          </p:cNvSpPr>
          <p:nvPr/>
        </p:nvSpPr>
        <p:spPr bwMode="auto">
          <a:xfrm>
            <a:off x="-257" y="0"/>
            <a:ext cx="1787819" cy="503513"/>
          </a:xfrm>
          <a:prstGeom prst="rect">
            <a:avLst/>
          </a:prstGeom>
          <a:solidFill>
            <a:schemeClr val="accent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800">
              <a:solidFill>
                <a:srgbClr val="FFFFFF"/>
              </a:solidFill>
            </a:endParaRPr>
          </a:p>
        </p:txBody>
      </p:sp>
      <p:sp>
        <p:nvSpPr>
          <p:cNvPr id="51" name="TextBox 32"/>
          <p:cNvSpPr txBox="1"/>
          <p:nvPr/>
        </p:nvSpPr>
        <p:spPr>
          <a:xfrm>
            <a:off x="236687" y="8399"/>
            <a:ext cx="1309327" cy="400110"/>
          </a:xfrm>
          <a:prstGeom prst="rect">
            <a:avLst/>
          </a:prstGeom>
          <a:noFill/>
        </p:spPr>
        <p:txBody>
          <a:bodyPr wrap="square" rtlCol="0">
            <a:spAutoFit/>
          </a:bodyPr>
          <a:lstStyle/>
          <a:p>
            <a:r>
              <a:rPr lang="zh-CN" altLang="en-US" sz="2000" b="1" dirty="0">
                <a:solidFill>
                  <a:schemeClr val="bg1"/>
                </a:solidFill>
                <a:latin typeface="方正姚体" panose="02010601030101010101" pitchFamily="2" charset="-122"/>
                <a:ea typeface="方正姚体" panose="02010601030101010101" pitchFamily="2" charset="-122"/>
              </a:rPr>
              <a:t>总导学</a:t>
            </a:r>
            <a:endParaRPr lang="zh-CN" altLang="en-US" sz="2000" b="1" dirty="0">
              <a:solidFill>
                <a:schemeClr val="bg1"/>
              </a:solidFill>
              <a:latin typeface="方正姚体" panose="02010601030101010101" pitchFamily="2" charset="-122"/>
              <a:ea typeface="方正姚体" panose="02010601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1872357048"/>
      </p:ext>
    </p:extLst>
  </p:cSld>
  <p:clrMapOvr>
    <a:masterClrMapping/>
  </p:clrMapOvr>
  <p:transition spd="slow" advTm="118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down)">
                                      <p:cBhvr>
                                        <p:cTn id="10" dur="500"/>
                                        <p:tgtEl>
                                          <p:spTgt spid="43"/>
                                        </p:tgtEl>
                                      </p:cBhvr>
                                    </p:animEffect>
                                  </p:childTnLst>
                                </p:cTn>
                              </p:par>
                            </p:childTnLst>
                          </p:cTn>
                        </p:par>
                        <p:par>
                          <p:cTn id="11" fill="hold">
                            <p:stCondLst>
                              <p:cond delay="500"/>
                            </p:stCondLst>
                            <p:childTnLst>
                              <p:par>
                                <p:cTn id="12" presetID="53" presetClass="entr" presetSubtype="0" fill="hold" grpId="0" nodeType="afterEffect">
                                  <p:stCondLst>
                                    <p:cond delay="0"/>
                                  </p:stCondLst>
                                  <p:childTnLst>
                                    <p:set>
                                      <p:cBhvr>
                                        <p:cTn id="13" dur="1" fill="hold">
                                          <p:stCondLst>
                                            <p:cond delay="0"/>
                                          </p:stCondLst>
                                        </p:cTn>
                                        <p:tgtEl>
                                          <p:spTgt spid="45"/>
                                        </p:tgtEl>
                                        <p:attrNameLst>
                                          <p:attrName>style.visibility</p:attrName>
                                        </p:attrNameLst>
                                      </p:cBhvr>
                                      <p:to>
                                        <p:strVal val="visible"/>
                                      </p:to>
                                    </p:set>
                                    <p:anim calcmode="lin" valueType="num">
                                      <p:cBhvr>
                                        <p:cTn id="14" dur="500" fill="hold"/>
                                        <p:tgtEl>
                                          <p:spTgt spid="45"/>
                                        </p:tgtEl>
                                        <p:attrNameLst>
                                          <p:attrName>ppt_w</p:attrName>
                                        </p:attrNameLst>
                                      </p:cBhvr>
                                      <p:tavLst>
                                        <p:tav tm="0">
                                          <p:val>
                                            <p:fltVal val="0"/>
                                          </p:val>
                                        </p:tav>
                                        <p:tav tm="100000">
                                          <p:val>
                                            <p:strVal val="#ppt_w"/>
                                          </p:val>
                                        </p:tav>
                                      </p:tavLst>
                                    </p:anim>
                                    <p:anim calcmode="lin" valueType="num">
                                      <p:cBhvr>
                                        <p:cTn id="15" dur="500" fill="hold"/>
                                        <p:tgtEl>
                                          <p:spTgt spid="45"/>
                                        </p:tgtEl>
                                        <p:attrNameLst>
                                          <p:attrName>ppt_h</p:attrName>
                                        </p:attrNameLst>
                                      </p:cBhvr>
                                      <p:tavLst>
                                        <p:tav tm="0">
                                          <p:val>
                                            <p:fltVal val="0"/>
                                          </p:val>
                                        </p:tav>
                                        <p:tav tm="100000">
                                          <p:val>
                                            <p:strVal val="#ppt_h"/>
                                          </p:val>
                                        </p:tav>
                                      </p:tavLst>
                                    </p:anim>
                                    <p:animEffect transition="in" filter="fade">
                                      <p:cBhvr>
                                        <p:cTn id="16" dur="500"/>
                                        <p:tgtEl>
                                          <p:spTgt spid="45"/>
                                        </p:tgtEl>
                                      </p:cBhvr>
                                    </p:animEffect>
                                  </p:childTnLst>
                                </p:cTn>
                              </p:par>
                              <p:par>
                                <p:cTn id="17" presetID="53"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p:cTn id="19" dur="500" fill="hold"/>
                                        <p:tgtEl>
                                          <p:spTgt spid="63"/>
                                        </p:tgtEl>
                                        <p:attrNameLst>
                                          <p:attrName>ppt_w</p:attrName>
                                        </p:attrNameLst>
                                      </p:cBhvr>
                                      <p:tavLst>
                                        <p:tav tm="0">
                                          <p:val>
                                            <p:fltVal val="0"/>
                                          </p:val>
                                        </p:tav>
                                        <p:tav tm="100000">
                                          <p:val>
                                            <p:strVal val="#ppt_w"/>
                                          </p:val>
                                        </p:tav>
                                      </p:tavLst>
                                    </p:anim>
                                    <p:anim calcmode="lin" valueType="num">
                                      <p:cBhvr>
                                        <p:cTn id="20" dur="500" fill="hold"/>
                                        <p:tgtEl>
                                          <p:spTgt spid="63"/>
                                        </p:tgtEl>
                                        <p:attrNameLst>
                                          <p:attrName>ppt_h</p:attrName>
                                        </p:attrNameLst>
                                      </p:cBhvr>
                                      <p:tavLst>
                                        <p:tav tm="0">
                                          <p:val>
                                            <p:fltVal val="0"/>
                                          </p:val>
                                        </p:tav>
                                        <p:tav tm="100000">
                                          <p:val>
                                            <p:strVal val="#ppt_h"/>
                                          </p:val>
                                        </p:tav>
                                      </p:tavLst>
                                    </p:anim>
                                    <p:animEffect transition="in" filter="fade">
                                      <p:cBhvr>
                                        <p:cTn id="21" dur="500"/>
                                        <p:tgtEl>
                                          <p:spTgt spid="63"/>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p:cTn id="24" dur="500" fill="hold"/>
                                        <p:tgtEl>
                                          <p:spTgt spid="40"/>
                                        </p:tgtEl>
                                        <p:attrNameLst>
                                          <p:attrName>ppt_w</p:attrName>
                                        </p:attrNameLst>
                                      </p:cBhvr>
                                      <p:tavLst>
                                        <p:tav tm="0">
                                          <p:val>
                                            <p:fltVal val="0"/>
                                          </p:val>
                                        </p:tav>
                                        <p:tav tm="100000">
                                          <p:val>
                                            <p:strVal val="#ppt_w"/>
                                          </p:val>
                                        </p:tav>
                                      </p:tavLst>
                                    </p:anim>
                                    <p:anim calcmode="lin" valueType="num">
                                      <p:cBhvr>
                                        <p:cTn id="25" dur="500" fill="hold"/>
                                        <p:tgtEl>
                                          <p:spTgt spid="40"/>
                                        </p:tgtEl>
                                        <p:attrNameLst>
                                          <p:attrName>ppt_h</p:attrName>
                                        </p:attrNameLst>
                                      </p:cBhvr>
                                      <p:tavLst>
                                        <p:tav tm="0">
                                          <p:val>
                                            <p:fltVal val="0"/>
                                          </p:val>
                                        </p:tav>
                                        <p:tav tm="100000">
                                          <p:val>
                                            <p:strVal val="#ppt_h"/>
                                          </p:val>
                                        </p:tav>
                                      </p:tavLst>
                                    </p:anim>
                                    <p:animEffect transition="in" filter="fade">
                                      <p:cBhvr>
                                        <p:cTn id="26" dur="500"/>
                                        <p:tgtEl>
                                          <p:spTgt spid="40"/>
                                        </p:tgtEl>
                                      </p:cBhvr>
                                    </p:animEffect>
                                  </p:childTnLst>
                                </p:cTn>
                              </p:par>
                            </p:childTnLst>
                          </p:cTn>
                        </p:par>
                        <p:par>
                          <p:cTn id="27" fill="hold">
                            <p:stCondLst>
                              <p:cond delay="1000"/>
                            </p:stCondLst>
                            <p:childTnLst>
                              <p:par>
                                <p:cTn id="28" presetID="53" presetClass="entr" presetSubtype="0" fill="hold" grpId="0" nodeType="afterEffect">
                                  <p:stCondLst>
                                    <p:cond delay="0"/>
                                  </p:stCondLst>
                                  <p:childTnLst>
                                    <p:set>
                                      <p:cBhvr>
                                        <p:cTn id="29" dur="1" fill="hold">
                                          <p:stCondLst>
                                            <p:cond delay="0"/>
                                          </p:stCondLst>
                                        </p:cTn>
                                        <p:tgtEl>
                                          <p:spTgt spid="67"/>
                                        </p:tgtEl>
                                        <p:attrNameLst>
                                          <p:attrName>style.visibility</p:attrName>
                                        </p:attrNameLst>
                                      </p:cBhvr>
                                      <p:to>
                                        <p:strVal val="visible"/>
                                      </p:to>
                                    </p:set>
                                    <p:anim calcmode="lin" valueType="num">
                                      <p:cBhvr>
                                        <p:cTn id="30" dur="500" fill="hold"/>
                                        <p:tgtEl>
                                          <p:spTgt spid="67"/>
                                        </p:tgtEl>
                                        <p:attrNameLst>
                                          <p:attrName>ppt_w</p:attrName>
                                        </p:attrNameLst>
                                      </p:cBhvr>
                                      <p:tavLst>
                                        <p:tav tm="0">
                                          <p:val>
                                            <p:fltVal val="0"/>
                                          </p:val>
                                        </p:tav>
                                        <p:tav tm="100000">
                                          <p:val>
                                            <p:strVal val="#ppt_w"/>
                                          </p:val>
                                        </p:tav>
                                      </p:tavLst>
                                    </p:anim>
                                    <p:anim calcmode="lin" valueType="num">
                                      <p:cBhvr>
                                        <p:cTn id="31" dur="500" fill="hold"/>
                                        <p:tgtEl>
                                          <p:spTgt spid="67"/>
                                        </p:tgtEl>
                                        <p:attrNameLst>
                                          <p:attrName>ppt_h</p:attrName>
                                        </p:attrNameLst>
                                      </p:cBhvr>
                                      <p:tavLst>
                                        <p:tav tm="0">
                                          <p:val>
                                            <p:fltVal val="0"/>
                                          </p:val>
                                        </p:tav>
                                        <p:tav tm="100000">
                                          <p:val>
                                            <p:strVal val="#ppt_h"/>
                                          </p:val>
                                        </p:tav>
                                      </p:tavLst>
                                    </p:anim>
                                    <p:animEffect transition="in" filter="fade">
                                      <p:cBhvr>
                                        <p:cTn id="32" dur="500"/>
                                        <p:tgtEl>
                                          <p:spTgt spid="67"/>
                                        </p:tgtEl>
                                      </p:cBhvr>
                                    </p:animEffect>
                                  </p:childTnLst>
                                </p:cTn>
                              </p:par>
                              <p:par>
                                <p:cTn id="33" presetID="53"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anim calcmode="lin" valueType="num">
                                      <p:cBhvr>
                                        <p:cTn id="35" dur="500" fill="hold"/>
                                        <p:tgtEl>
                                          <p:spTgt spid="60"/>
                                        </p:tgtEl>
                                        <p:attrNameLst>
                                          <p:attrName>ppt_w</p:attrName>
                                        </p:attrNameLst>
                                      </p:cBhvr>
                                      <p:tavLst>
                                        <p:tav tm="0">
                                          <p:val>
                                            <p:fltVal val="0"/>
                                          </p:val>
                                        </p:tav>
                                        <p:tav tm="100000">
                                          <p:val>
                                            <p:strVal val="#ppt_w"/>
                                          </p:val>
                                        </p:tav>
                                      </p:tavLst>
                                    </p:anim>
                                    <p:anim calcmode="lin" valueType="num">
                                      <p:cBhvr>
                                        <p:cTn id="36" dur="500" fill="hold"/>
                                        <p:tgtEl>
                                          <p:spTgt spid="60"/>
                                        </p:tgtEl>
                                        <p:attrNameLst>
                                          <p:attrName>ppt_h</p:attrName>
                                        </p:attrNameLst>
                                      </p:cBhvr>
                                      <p:tavLst>
                                        <p:tav tm="0">
                                          <p:val>
                                            <p:fltVal val="0"/>
                                          </p:val>
                                        </p:tav>
                                        <p:tav tm="100000">
                                          <p:val>
                                            <p:strVal val="#ppt_h"/>
                                          </p:val>
                                        </p:tav>
                                      </p:tavLst>
                                    </p:anim>
                                    <p:animEffect transition="in" filter="fade">
                                      <p:cBhvr>
                                        <p:cTn id="37" dur="500"/>
                                        <p:tgtEl>
                                          <p:spTgt spid="60"/>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 calcmode="lin" valueType="num">
                                      <p:cBhvr>
                                        <p:cTn id="40" dur="500" fill="hold"/>
                                        <p:tgtEl>
                                          <p:spTgt spid="41"/>
                                        </p:tgtEl>
                                        <p:attrNameLst>
                                          <p:attrName>ppt_w</p:attrName>
                                        </p:attrNameLst>
                                      </p:cBhvr>
                                      <p:tavLst>
                                        <p:tav tm="0">
                                          <p:val>
                                            <p:fltVal val="0"/>
                                          </p:val>
                                        </p:tav>
                                        <p:tav tm="100000">
                                          <p:val>
                                            <p:strVal val="#ppt_w"/>
                                          </p:val>
                                        </p:tav>
                                      </p:tavLst>
                                    </p:anim>
                                    <p:anim calcmode="lin" valueType="num">
                                      <p:cBhvr>
                                        <p:cTn id="41" dur="500" fill="hold"/>
                                        <p:tgtEl>
                                          <p:spTgt spid="41"/>
                                        </p:tgtEl>
                                        <p:attrNameLst>
                                          <p:attrName>ppt_h</p:attrName>
                                        </p:attrNameLst>
                                      </p:cBhvr>
                                      <p:tavLst>
                                        <p:tav tm="0">
                                          <p:val>
                                            <p:fltVal val="0"/>
                                          </p:val>
                                        </p:tav>
                                        <p:tav tm="100000">
                                          <p:val>
                                            <p:strVal val="#ppt_h"/>
                                          </p:val>
                                        </p:tav>
                                      </p:tavLst>
                                    </p:anim>
                                    <p:animEffect transition="in" filter="fade">
                                      <p:cBhvr>
                                        <p:cTn id="42" dur="500"/>
                                        <p:tgtEl>
                                          <p:spTgt spid="41"/>
                                        </p:tgtEl>
                                      </p:cBhvr>
                                    </p:animEffect>
                                  </p:childTnLst>
                                </p:cTn>
                              </p:par>
                            </p:childTnLst>
                          </p:cTn>
                        </p:par>
                        <p:par>
                          <p:cTn id="43" fill="hold">
                            <p:stCondLst>
                              <p:cond delay="1500"/>
                            </p:stCondLst>
                            <p:childTnLst>
                              <p:par>
                                <p:cTn id="44" presetID="53" presetClass="entr" presetSubtype="0" fill="hold" grpId="0" nodeType="afterEffect">
                                  <p:stCondLst>
                                    <p:cond delay="0"/>
                                  </p:stCondLst>
                                  <p:childTnLst>
                                    <p:set>
                                      <p:cBhvr>
                                        <p:cTn id="45" dur="1" fill="hold">
                                          <p:stCondLst>
                                            <p:cond delay="0"/>
                                          </p:stCondLst>
                                        </p:cTn>
                                        <p:tgtEl>
                                          <p:spTgt spid="59"/>
                                        </p:tgtEl>
                                        <p:attrNameLst>
                                          <p:attrName>style.visibility</p:attrName>
                                        </p:attrNameLst>
                                      </p:cBhvr>
                                      <p:to>
                                        <p:strVal val="visible"/>
                                      </p:to>
                                    </p:set>
                                    <p:anim calcmode="lin" valueType="num">
                                      <p:cBhvr>
                                        <p:cTn id="46" dur="500" fill="hold"/>
                                        <p:tgtEl>
                                          <p:spTgt spid="59"/>
                                        </p:tgtEl>
                                        <p:attrNameLst>
                                          <p:attrName>ppt_w</p:attrName>
                                        </p:attrNameLst>
                                      </p:cBhvr>
                                      <p:tavLst>
                                        <p:tav tm="0">
                                          <p:val>
                                            <p:fltVal val="0"/>
                                          </p:val>
                                        </p:tav>
                                        <p:tav tm="100000">
                                          <p:val>
                                            <p:strVal val="#ppt_w"/>
                                          </p:val>
                                        </p:tav>
                                      </p:tavLst>
                                    </p:anim>
                                    <p:anim calcmode="lin" valueType="num">
                                      <p:cBhvr>
                                        <p:cTn id="47" dur="500" fill="hold"/>
                                        <p:tgtEl>
                                          <p:spTgt spid="59"/>
                                        </p:tgtEl>
                                        <p:attrNameLst>
                                          <p:attrName>ppt_h</p:attrName>
                                        </p:attrNameLst>
                                      </p:cBhvr>
                                      <p:tavLst>
                                        <p:tav tm="0">
                                          <p:val>
                                            <p:fltVal val="0"/>
                                          </p:val>
                                        </p:tav>
                                        <p:tav tm="100000">
                                          <p:val>
                                            <p:strVal val="#ppt_h"/>
                                          </p:val>
                                        </p:tav>
                                      </p:tavLst>
                                    </p:anim>
                                    <p:animEffect transition="in" filter="fade">
                                      <p:cBhvr>
                                        <p:cTn id="48" dur="500"/>
                                        <p:tgtEl>
                                          <p:spTgt spid="59"/>
                                        </p:tgtEl>
                                      </p:cBhvr>
                                    </p:animEffect>
                                  </p:childTnLst>
                                </p:cTn>
                              </p:par>
                              <p:par>
                                <p:cTn id="49" presetID="53" presetClass="entr"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anim calcmode="lin" valueType="num">
                                      <p:cBhvr>
                                        <p:cTn id="51" dur="500" fill="hold"/>
                                        <p:tgtEl>
                                          <p:spTgt spid="69"/>
                                        </p:tgtEl>
                                        <p:attrNameLst>
                                          <p:attrName>ppt_w</p:attrName>
                                        </p:attrNameLst>
                                      </p:cBhvr>
                                      <p:tavLst>
                                        <p:tav tm="0">
                                          <p:val>
                                            <p:fltVal val="0"/>
                                          </p:val>
                                        </p:tav>
                                        <p:tav tm="100000">
                                          <p:val>
                                            <p:strVal val="#ppt_w"/>
                                          </p:val>
                                        </p:tav>
                                      </p:tavLst>
                                    </p:anim>
                                    <p:anim calcmode="lin" valueType="num">
                                      <p:cBhvr>
                                        <p:cTn id="52" dur="500" fill="hold"/>
                                        <p:tgtEl>
                                          <p:spTgt spid="69"/>
                                        </p:tgtEl>
                                        <p:attrNameLst>
                                          <p:attrName>ppt_h</p:attrName>
                                        </p:attrNameLst>
                                      </p:cBhvr>
                                      <p:tavLst>
                                        <p:tav tm="0">
                                          <p:val>
                                            <p:fltVal val="0"/>
                                          </p:val>
                                        </p:tav>
                                        <p:tav tm="100000">
                                          <p:val>
                                            <p:strVal val="#ppt_h"/>
                                          </p:val>
                                        </p:tav>
                                      </p:tavLst>
                                    </p:anim>
                                    <p:animEffect transition="in" filter="fade">
                                      <p:cBhvr>
                                        <p:cTn id="53" dur="500"/>
                                        <p:tgtEl>
                                          <p:spTgt spid="6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0" grpId="0" animBg="1"/>
      <p:bldP spid="59" grpId="0" animBg="1"/>
      <p:bldP spid="45" grpId="0" animBg="1"/>
      <p:bldP spid="63" grpId="0" animBg="1"/>
      <p:bldP spid="67" grpId="0" animBg="1"/>
      <p:bldP spid="69" grpId="0" animBg="1"/>
      <p:bldP spid="40" grpId="0"/>
      <p:bldP spid="41" grpId="0"/>
      <p:bldP spid="42" grpId="0"/>
      <p:bldP spid="4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828975" y="353317"/>
            <a:ext cx="7142851" cy="576953"/>
          </a:xfrm>
          <a:prstGeom prst="rect">
            <a:avLst/>
          </a:prstGeom>
        </p:spPr>
        <p:txBody>
          <a:bodyPr wrap="square" lIns="0" tIns="0" rIns="0" bIns="0">
            <a:spAutoFit/>
          </a:bodyPr>
          <a:lstStyle/>
          <a:p>
            <a:pPr algn="ctr">
              <a:lnSpc>
                <a:spcPct val="130000"/>
              </a:lnSpc>
            </a:pPr>
            <a:r>
              <a:rPr lang="zh-CN" altLang="en-US" sz="3200" b="1" dirty="0" smtClean="0">
                <a:solidFill>
                  <a:srgbClr val="005081"/>
                </a:solidFill>
                <a:latin typeface="Arial" panose="020B0604020202020204" pitchFamily="34" charset="0"/>
                <a:ea typeface="微软雅黑" panose="020B0503020204020204" pitchFamily="34" charset="-122"/>
              </a:rPr>
              <a:t>第八章 </a:t>
            </a:r>
            <a:r>
              <a:rPr lang="zh-CN" altLang="zh-CN" sz="3200" b="1" dirty="0" smtClean="0">
                <a:solidFill>
                  <a:srgbClr val="005081"/>
                </a:solidFill>
                <a:latin typeface="Arial" panose="020B0604020202020204" pitchFamily="34" charset="0"/>
                <a:ea typeface="微软雅黑" panose="020B0503020204020204" pitchFamily="34" charset="-122"/>
              </a:rPr>
              <a:t>典型</a:t>
            </a:r>
            <a:r>
              <a:rPr lang="zh-CN" altLang="zh-CN" sz="3200" b="1" dirty="0">
                <a:solidFill>
                  <a:srgbClr val="005081"/>
                </a:solidFill>
                <a:latin typeface="Arial" panose="020B0604020202020204" pitchFamily="34" charset="0"/>
                <a:ea typeface="微软雅黑" panose="020B0503020204020204" pitchFamily="34" charset="-122"/>
              </a:rPr>
              <a:t>生产过程控制系统</a:t>
            </a:r>
            <a:endParaRPr lang="zh-CN" altLang="en-US" sz="3200" b="1" dirty="0">
              <a:solidFill>
                <a:srgbClr val="00508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6"/>
          <p:cNvSpPr>
            <a:spLocks noChangeArrowheads="1"/>
          </p:cNvSpPr>
          <p:nvPr/>
        </p:nvSpPr>
        <p:spPr bwMode="auto">
          <a:xfrm>
            <a:off x="-257" y="0"/>
            <a:ext cx="1787819" cy="503513"/>
          </a:xfrm>
          <a:prstGeom prst="rect">
            <a:avLst/>
          </a:prstGeom>
          <a:solidFill>
            <a:schemeClr val="accent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800">
              <a:solidFill>
                <a:srgbClr val="FFFFFF"/>
              </a:solidFill>
            </a:endParaRPr>
          </a:p>
        </p:txBody>
      </p:sp>
      <p:sp>
        <p:nvSpPr>
          <p:cNvPr id="24" name="TextBox 32"/>
          <p:cNvSpPr txBox="1"/>
          <p:nvPr/>
        </p:nvSpPr>
        <p:spPr>
          <a:xfrm>
            <a:off x="478235" y="8399"/>
            <a:ext cx="1309327" cy="400110"/>
          </a:xfrm>
          <a:prstGeom prst="rect">
            <a:avLst/>
          </a:prstGeom>
          <a:noFill/>
        </p:spPr>
        <p:txBody>
          <a:bodyPr wrap="square" rtlCol="0">
            <a:spAutoFit/>
          </a:bodyPr>
          <a:lstStyle/>
          <a:p>
            <a:r>
              <a:rPr lang="zh-CN" altLang="en-US" sz="2000" b="1" dirty="0" smtClean="0">
                <a:solidFill>
                  <a:schemeClr val="bg1"/>
                </a:solidFill>
                <a:latin typeface="方正姚体" panose="02010601030101010101" pitchFamily="2" charset="-122"/>
                <a:ea typeface="方正姚体" panose="02010601030101010101" pitchFamily="2" charset="-122"/>
              </a:rPr>
              <a:t>课程内容</a:t>
            </a:r>
            <a:endParaRPr lang="zh-CN" altLang="en-US" sz="2000" b="1" dirty="0">
              <a:solidFill>
                <a:schemeClr val="bg1"/>
              </a:solidFill>
              <a:latin typeface="方正姚体" panose="02010601030101010101" pitchFamily="2" charset="-122"/>
              <a:ea typeface="方正姚体" panose="02010601030101010101" pitchFamily="2" charset="-122"/>
              <a:cs typeface="Arial" panose="020B0604020202020204" pitchFamily="34" charset="0"/>
            </a:endParaRPr>
          </a:p>
        </p:txBody>
      </p:sp>
      <p:sp>
        <p:nvSpPr>
          <p:cNvPr id="25" name="TextBox 32"/>
          <p:cNvSpPr txBox="1"/>
          <p:nvPr/>
        </p:nvSpPr>
        <p:spPr>
          <a:xfrm>
            <a:off x="86231" y="0"/>
            <a:ext cx="1197275" cy="461665"/>
          </a:xfrm>
          <a:prstGeom prst="rect">
            <a:avLst/>
          </a:prstGeom>
          <a:noFill/>
        </p:spPr>
        <p:txBody>
          <a:bodyPr wrap="square" rtlCol="0">
            <a:spAutoFit/>
          </a:bodyPr>
          <a:lstStyle/>
          <a:p>
            <a:r>
              <a:rPr lang="en-US" altLang="zh-CN" sz="2400" dirty="0" smtClean="0">
                <a:solidFill>
                  <a:schemeClr val="bg1"/>
                </a:solidFill>
                <a:latin typeface="Impact" panose="020B0806030902050204" pitchFamily="34" charset="0"/>
                <a:ea typeface="微软雅黑" panose="020B0503020204020204" pitchFamily="34" charset="-122"/>
              </a:rPr>
              <a:t>02</a:t>
            </a:r>
            <a:endParaRPr lang="zh-CN" altLang="en-US" sz="44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grpSp>
        <p:nvGrpSpPr>
          <p:cNvPr id="74" name="Group 194"/>
          <p:cNvGrpSpPr/>
          <p:nvPr/>
        </p:nvGrpSpPr>
        <p:grpSpPr>
          <a:xfrm>
            <a:off x="3168957" y="1816125"/>
            <a:ext cx="5924714" cy="1280510"/>
            <a:chOff x="670063" y="2245526"/>
            <a:chExt cx="1676400" cy="2231224"/>
          </a:xfrm>
        </p:grpSpPr>
        <p:sp>
          <p:nvSpPr>
            <p:cNvPr id="75" name="Rounded Rectangle 178"/>
            <p:cNvSpPr/>
            <p:nvPr/>
          </p:nvSpPr>
          <p:spPr>
            <a:xfrm>
              <a:off x="670063" y="2245526"/>
              <a:ext cx="1676400" cy="2231224"/>
            </a:xfrm>
            <a:prstGeom prst="roundRect">
              <a:avLst>
                <a:gd name="adj" fmla="val 70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a:latin typeface="Arial" panose="020B0604020202020204" pitchFamily="34" charset="0"/>
                <a:ea typeface="微软雅黑" panose="020B0503020204020204" pitchFamily="34" charset="-122"/>
                <a:sym typeface="Arial" panose="020B0604020202020204" pitchFamily="34" charset="0"/>
              </a:endParaRPr>
            </a:p>
          </p:txBody>
        </p:sp>
        <p:sp>
          <p:nvSpPr>
            <p:cNvPr id="76" name="Footer Text"/>
            <p:cNvSpPr txBox="1"/>
            <p:nvPr/>
          </p:nvSpPr>
          <p:spPr>
            <a:xfrm>
              <a:off x="734513" y="2518364"/>
              <a:ext cx="1552976" cy="1022015"/>
            </a:xfrm>
            <a:prstGeom prst="rect">
              <a:avLst/>
            </a:prstGeom>
            <a:noFill/>
          </p:spPr>
          <p:txBody>
            <a:bodyPr wrap="square" lIns="0" tIns="0" rIns="0" bIns="0" rtlCol="0">
              <a:spAutoFit/>
            </a:bodyPr>
            <a:lstStyle/>
            <a:p>
              <a:pPr algn="just" defTabSz="1116488">
                <a:lnSpc>
                  <a:spcPct val="130000"/>
                </a:lnSpc>
                <a:spcBef>
                  <a:spcPts val="0"/>
                </a:spcBef>
                <a:defRPr/>
              </a:pP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zh-CN" dirty="0" smtClean="0">
                  <a:solidFill>
                    <a:schemeClr val="bg1"/>
                  </a:solidFill>
                  <a:latin typeface="微软雅黑" panose="020B0503020204020204" pitchFamily="34" charset="-122"/>
                  <a:ea typeface="微软雅黑" panose="020B0503020204020204" pitchFamily="34" charset="-122"/>
                </a:rPr>
                <a:t>电厂</a:t>
              </a:r>
              <a:r>
                <a:rPr lang="zh-CN" altLang="zh-CN" dirty="0">
                  <a:solidFill>
                    <a:schemeClr val="bg1"/>
                  </a:solidFill>
                  <a:latin typeface="微软雅黑" panose="020B0503020204020204" pitchFamily="34" charset="-122"/>
                  <a:ea typeface="微软雅黑" panose="020B0503020204020204" pitchFamily="34" charset="-122"/>
                </a:rPr>
                <a:t>锅炉的控制要求及控制方案；精馏塔的控制要求及控制</a:t>
              </a:r>
              <a:r>
                <a:rPr lang="zh-CN" altLang="zh-CN" dirty="0" smtClean="0">
                  <a:solidFill>
                    <a:schemeClr val="bg1"/>
                  </a:solidFill>
                  <a:latin typeface="微软雅黑" panose="020B0503020204020204" pitchFamily="34" charset="-122"/>
                  <a:ea typeface="微软雅黑" panose="020B0503020204020204" pitchFamily="34" charset="-122"/>
                </a:rPr>
                <a:t>方案</a:t>
              </a:r>
              <a:endParaRPr lang="en-US" altLang="zh-CN" sz="8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81" name="AutoShape 53"/>
          <p:cNvSpPr>
            <a:spLocks/>
          </p:cNvSpPr>
          <p:nvPr/>
        </p:nvSpPr>
        <p:spPr bwMode="auto">
          <a:xfrm>
            <a:off x="3159827" y="3904357"/>
            <a:ext cx="518173" cy="5181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2"/>
          </a:solidFill>
          <a:ln>
            <a:noFill/>
          </a:ln>
          <a:effectLst/>
          <a:extLst/>
        </p:spPr>
        <p:txBody>
          <a:bodyPr lIns="0" tIns="0" rIns="0" bIns="0" anchor="ctr"/>
          <a:lstStyle/>
          <a:p>
            <a:pPr>
              <a:lnSpc>
                <a:spcPct val="120000"/>
              </a:lnSpc>
              <a:defRPr/>
            </a:pPr>
            <a:endParaRPr lang="es-ES" sz="2953">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82" name="AutoShape 54"/>
          <p:cNvSpPr>
            <a:spLocks/>
          </p:cNvSpPr>
          <p:nvPr/>
        </p:nvSpPr>
        <p:spPr bwMode="auto">
          <a:xfrm>
            <a:off x="3242134" y="4017366"/>
            <a:ext cx="343216" cy="2595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400" b="0" dirty="0" smtClean="0">
                <a:latin typeface="Arial" panose="020B0604020202020204" pitchFamily="34" charset="0"/>
                <a:ea typeface="微软雅黑" panose="020B0503020204020204" pitchFamily="34" charset="-122"/>
                <a:sym typeface="Arial" panose="020B0604020202020204" pitchFamily="34" charset="0"/>
              </a:rPr>
              <a:t>01</a:t>
            </a:r>
            <a:endParaRPr lang="es-ES" altLang="zh-CN" sz="1050" b="0" dirty="0">
              <a:latin typeface="Arial" panose="020B0604020202020204" pitchFamily="34" charset="0"/>
              <a:ea typeface="微软雅黑" panose="020B0503020204020204" pitchFamily="34" charset="-122"/>
              <a:sym typeface="Arial" panose="020B0604020202020204" pitchFamily="34" charset="0"/>
            </a:endParaRPr>
          </a:p>
        </p:txBody>
      </p:sp>
      <p:sp>
        <p:nvSpPr>
          <p:cNvPr id="83" name="AutoShape 53"/>
          <p:cNvSpPr>
            <a:spLocks/>
          </p:cNvSpPr>
          <p:nvPr/>
        </p:nvSpPr>
        <p:spPr bwMode="auto">
          <a:xfrm>
            <a:off x="3159827" y="4768453"/>
            <a:ext cx="518173" cy="5181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2"/>
          </a:solidFill>
          <a:ln>
            <a:noFill/>
          </a:ln>
          <a:effectLst/>
          <a:extLst/>
        </p:spPr>
        <p:txBody>
          <a:bodyPr lIns="0" tIns="0" rIns="0" bIns="0" anchor="ctr"/>
          <a:lstStyle/>
          <a:p>
            <a:pPr>
              <a:lnSpc>
                <a:spcPct val="120000"/>
              </a:lnSpc>
              <a:defRPr/>
            </a:pPr>
            <a:endParaRPr lang="es-ES" sz="2953">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84" name="AutoShape 54"/>
          <p:cNvSpPr>
            <a:spLocks/>
          </p:cNvSpPr>
          <p:nvPr/>
        </p:nvSpPr>
        <p:spPr bwMode="auto">
          <a:xfrm>
            <a:off x="3242134" y="4881462"/>
            <a:ext cx="343216" cy="2595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400" b="0" dirty="0" smtClean="0">
                <a:latin typeface="Arial" panose="020B0604020202020204" pitchFamily="34" charset="0"/>
                <a:ea typeface="微软雅黑" panose="020B0503020204020204" pitchFamily="34" charset="-122"/>
                <a:sym typeface="Arial" panose="020B0604020202020204" pitchFamily="34" charset="0"/>
              </a:rPr>
              <a:t>02</a:t>
            </a:r>
            <a:endParaRPr lang="es-ES" altLang="zh-CN" sz="1050" b="0" dirty="0">
              <a:latin typeface="Arial" panose="020B0604020202020204" pitchFamily="34" charset="0"/>
              <a:ea typeface="微软雅黑" panose="020B0503020204020204" pitchFamily="34" charset="-122"/>
              <a:sym typeface="Arial" panose="020B0604020202020204" pitchFamily="34" charset="0"/>
            </a:endParaRPr>
          </a:p>
        </p:txBody>
      </p:sp>
      <p:sp>
        <p:nvSpPr>
          <p:cNvPr id="85" name="Rounded Rectangle 83"/>
          <p:cNvSpPr/>
          <p:nvPr/>
        </p:nvSpPr>
        <p:spPr>
          <a:xfrm>
            <a:off x="4557167" y="5776565"/>
            <a:ext cx="2419061" cy="504000"/>
          </a:xfrm>
          <a:prstGeom prst="roundRect">
            <a:avLst/>
          </a:prstGeom>
          <a:solidFill>
            <a:srgbClr val="00BD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zh-CN" dirty="0">
                <a:latin typeface="微软雅黑" panose="020B0503020204020204" pitchFamily="34" charset="-122"/>
                <a:ea typeface="微软雅黑" panose="020B0503020204020204" pitchFamily="34" charset="-122"/>
              </a:rPr>
              <a:t>本章</a:t>
            </a:r>
            <a:r>
              <a:rPr lang="zh-CN" altLang="zh-CN" dirty="0" smtClean="0">
                <a:latin typeface="微软雅黑" panose="020B0503020204020204" pitchFamily="34" charset="-122"/>
                <a:ea typeface="微软雅黑" panose="020B0503020204020204" pitchFamily="34" charset="-122"/>
              </a:rPr>
              <a:t>包括</a:t>
            </a:r>
            <a:r>
              <a:rPr lang="en-US" altLang="zh-CN" dirty="0" smtClean="0">
                <a:latin typeface="微软雅黑" panose="020B0503020204020204" pitchFamily="34" charset="-122"/>
                <a:ea typeface="微软雅黑" panose="020B0503020204020204" pitchFamily="34" charset="-122"/>
              </a:rPr>
              <a:t>2</a:t>
            </a:r>
            <a:r>
              <a:rPr lang="zh-CN" altLang="zh-CN" dirty="0" smtClean="0">
                <a:latin typeface="微软雅黑" panose="020B0503020204020204" pitchFamily="34" charset="-122"/>
                <a:ea typeface="微软雅黑" panose="020B0503020204020204" pitchFamily="34" charset="-122"/>
              </a:rPr>
              <a:t>个小节</a:t>
            </a:r>
            <a:endParaRPr lang="zh-CN" altLang="zh-CN" dirty="0">
              <a:latin typeface="微软雅黑" panose="020B0503020204020204" pitchFamily="34" charset="-122"/>
              <a:ea typeface="微软雅黑" panose="020B0503020204020204" pitchFamily="34" charset="-122"/>
            </a:endParaRPr>
          </a:p>
        </p:txBody>
      </p:sp>
      <p:sp>
        <p:nvSpPr>
          <p:cNvPr id="86" name="Rounded Rectangle 83"/>
          <p:cNvSpPr/>
          <p:nvPr/>
        </p:nvSpPr>
        <p:spPr>
          <a:xfrm>
            <a:off x="3837087" y="3882087"/>
            <a:ext cx="5256584" cy="6120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zh-CN" sz="2000" dirty="0" smtClean="0">
                <a:latin typeface="微软雅黑" panose="020B0503020204020204" pitchFamily="34" charset="-122"/>
                <a:ea typeface="微软雅黑" panose="020B0503020204020204" pitchFamily="34" charset="-122"/>
              </a:rPr>
              <a:t>锅炉</a:t>
            </a:r>
            <a:r>
              <a:rPr lang="zh-CN" altLang="zh-CN" sz="2000" dirty="0">
                <a:latin typeface="微软雅黑" panose="020B0503020204020204" pitchFamily="34" charset="-122"/>
                <a:ea typeface="微软雅黑" panose="020B0503020204020204" pitchFamily="34" charset="-122"/>
              </a:rPr>
              <a:t>的控制方案</a:t>
            </a:r>
          </a:p>
        </p:txBody>
      </p:sp>
      <p:sp>
        <p:nvSpPr>
          <p:cNvPr id="87" name="Rounded Rectangle 83"/>
          <p:cNvSpPr/>
          <p:nvPr/>
        </p:nvSpPr>
        <p:spPr>
          <a:xfrm>
            <a:off x="3837087" y="4732517"/>
            <a:ext cx="5256584" cy="6120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zh-CN" sz="2000" dirty="0" smtClean="0">
                <a:latin typeface="微软雅黑" panose="020B0503020204020204" pitchFamily="34" charset="-122"/>
                <a:ea typeface="微软雅黑" panose="020B0503020204020204" pitchFamily="34" charset="-122"/>
              </a:rPr>
              <a:t>精馏塔</a:t>
            </a:r>
            <a:r>
              <a:rPr lang="zh-CN" altLang="zh-CN" sz="2000" dirty="0">
                <a:latin typeface="微软雅黑" panose="020B0503020204020204" pitchFamily="34" charset="-122"/>
                <a:ea typeface="微软雅黑" panose="020B0503020204020204" pitchFamily="34" charset="-122"/>
              </a:rPr>
              <a:t>的控制方案</a:t>
            </a:r>
          </a:p>
        </p:txBody>
      </p:sp>
      <p:grpSp>
        <p:nvGrpSpPr>
          <p:cNvPr id="88" name="组合 87"/>
          <p:cNvGrpSpPr/>
          <p:nvPr/>
        </p:nvGrpSpPr>
        <p:grpSpPr>
          <a:xfrm>
            <a:off x="596728" y="3983576"/>
            <a:ext cx="2448272" cy="1360941"/>
            <a:chOff x="6428745" y="3352422"/>
            <a:chExt cx="2606163" cy="1360941"/>
          </a:xfrm>
        </p:grpSpPr>
        <p:sp>
          <p:nvSpPr>
            <p:cNvPr id="89" name="Freeform 3732"/>
            <p:cNvSpPr>
              <a:spLocks/>
            </p:cNvSpPr>
            <p:nvPr/>
          </p:nvSpPr>
          <p:spPr bwMode="auto">
            <a:xfrm>
              <a:off x="6428745" y="3382609"/>
              <a:ext cx="2606163" cy="1330754"/>
            </a:xfrm>
            <a:custGeom>
              <a:avLst/>
              <a:gdLst>
                <a:gd name="T0" fmla="*/ 0 w 876"/>
                <a:gd name="T1" fmla="*/ 154 h 447"/>
                <a:gd name="T2" fmla="*/ 79 w 876"/>
                <a:gd name="T3" fmla="*/ 75 h 447"/>
                <a:gd name="T4" fmla="*/ 643 w 876"/>
                <a:gd name="T5" fmla="*/ 75 h 447"/>
                <a:gd name="T6" fmla="*/ 643 w 876"/>
                <a:gd name="T7" fmla="*/ 25 h 447"/>
                <a:gd name="T8" fmla="*/ 670 w 876"/>
                <a:gd name="T9" fmla="*/ 13 h 447"/>
                <a:gd name="T10" fmla="*/ 862 w 876"/>
                <a:gd name="T11" fmla="*/ 187 h 447"/>
                <a:gd name="T12" fmla="*/ 862 w 876"/>
                <a:gd name="T13" fmla="*/ 235 h 447"/>
                <a:gd name="T14" fmla="*/ 670 w 876"/>
                <a:gd name="T15" fmla="*/ 409 h 447"/>
                <a:gd name="T16" fmla="*/ 643 w 876"/>
                <a:gd name="T17" fmla="*/ 397 h 447"/>
                <a:gd name="T18" fmla="*/ 643 w 876"/>
                <a:gd name="T19" fmla="*/ 353 h 447"/>
                <a:gd name="T20" fmla="*/ 134 w 876"/>
                <a:gd name="T21" fmla="*/ 353 h 447"/>
                <a:gd name="T22" fmla="*/ 101 w 876"/>
                <a:gd name="T23" fmla="*/ 353 h 447"/>
                <a:gd name="T24" fmla="*/ 0 w 876"/>
                <a:gd name="T25" fmla="*/ 447 h 447"/>
                <a:gd name="T26" fmla="*/ 0 w 876"/>
                <a:gd name="T27" fmla="*/ 282 h 447"/>
                <a:gd name="T28" fmla="*/ 1 w 876"/>
                <a:gd name="T29" fmla="*/ 282 h 447"/>
                <a:gd name="T30" fmla="*/ 0 w 876"/>
                <a:gd name="T31" fmla="*/ 274 h 447"/>
                <a:gd name="T32" fmla="*/ 0 w 876"/>
                <a:gd name="T33" fmla="*/ 15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447">
                  <a:moveTo>
                    <a:pt x="0" y="154"/>
                  </a:moveTo>
                  <a:cubicBezTo>
                    <a:pt x="0" y="110"/>
                    <a:pt x="35" y="75"/>
                    <a:pt x="79" y="75"/>
                  </a:cubicBezTo>
                  <a:cubicBezTo>
                    <a:pt x="643" y="75"/>
                    <a:pt x="643" y="75"/>
                    <a:pt x="643" y="75"/>
                  </a:cubicBezTo>
                  <a:cubicBezTo>
                    <a:pt x="643" y="25"/>
                    <a:pt x="643" y="25"/>
                    <a:pt x="643" y="25"/>
                  </a:cubicBezTo>
                  <a:cubicBezTo>
                    <a:pt x="643" y="6"/>
                    <a:pt x="655" y="0"/>
                    <a:pt x="670" y="13"/>
                  </a:cubicBezTo>
                  <a:cubicBezTo>
                    <a:pt x="862" y="187"/>
                    <a:pt x="862" y="187"/>
                    <a:pt x="862" y="187"/>
                  </a:cubicBezTo>
                  <a:cubicBezTo>
                    <a:pt x="876" y="200"/>
                    <a:pt x="876" y="222"/>
                    <a:pt x="862" y="235"/>
                  </a:cubicBezTo>
                  <a:cubicBezTo>
                    <a:pt x="670" y="409"/>
                    <a:pt x="670" y="409"/>
                    <a:pt x="670" y="409"/>
                  </a:cubicBezTo>
                  <a:cubicBezTo>
                    <a:pt x="655" y="422"/>
                    <a:pt x="643" y="417"/>
                    <a:pt x="643" y="397"/>
                  </a:cubicBezTo>
                  <a:cubicBezTo>
                    <a:pt x="643" y="353"/>
                    <a:pt x="643" y="353"/>
                    <a:pt x="643" y="353"/>
                  </a:cubicBezTo>
                  <a:cubicBezTo>
                    <a:pt x="134" y="353"/>
                    <a:pt x="134" y="353"/>
                    <a:pt x="134" y="353"/>
                  </a:cubicBezTo>
                  <a:cubicBezTo>
                    <a:pt x="101" y="353"/>
                    <a:pt x="101" y="353"/>
                    <a:pt x="101" y="353"/>
                  </a:cubicBezTo>
                  <a:cubicBezTo>
                    <a:pt x="48" y="353"/>
                    <a:pt x="4" y="395"/>
                    <a:pt x="0" y="447"/>
                  </a:cubicBezTo>
                  <a:cubicBezTo>
                    <a:pt x="0" y="282"/>
                    <a:pt x="0" y="282"/>
                    <a:pt x="0" y="282"/>
                  </a:cubicBezTo>
                  <a:cubicBezTo>
                    <a:pt x="1" y="282"/>
                    <a:pt x="1" y="282"/>
                    <a:pt x="1" y="282"/>
                  </a:cubicBezTo>
                  <a:cubicBezTo>
                    <a:pt x="0" y="279"/>
                    <a:pt x="0" y="277"/>
                    <a:pt x="0" y="274"/>
                  </a:cubicBezTo>
                  <a:lnTo>
                    <a:pt x="0" y="154"/>
                  </a:lnTo>
                  <a:close/>
                </a:path>
              </a:pathLst>
            </a:custGeom>
            <a:solidFill>
              <a:schemeClr val="accent4">
                <a:lumMod val="75000"/>
              </a:schemeClr>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Freeform 3733"/>
            <p:cNvSpPr>
              <a:spLocks/>
            </p:cNvSpPr>
            <p:nvPr/>
          </p:nvSpPr>
          <p:spPr bwMode="auto">
            <a:xfrm>
              <a:off x="6428745" y="3352422"/>
              <a:ext cx="2606163" cy="1330754"/>
            </a:xfrm>
            <a:custGeom>
              <a:avLst/>
              <a:gdLst>
                <a:gd name="T0" fmla="*/ 0 w 876"/>
                <a:gd name="T1" fmla="*/ 154 h 447"/>
                <a:gd name="T2" fmla="*/ 79 w 876"/>
                <a:gd name="T3" fmla="*/ 75 h 447"/>
                <a:gd name="T4" fmla="*/ 643 w 876"/>
                <a:gd name="T5" fmla="*/ 75 h 447"/>
                <a:gd name="T6" fmla="*/ 643 w 876"/>
                <a:gd name="T7" fmla="*/ 25 h 447"/>
                <a:gd name="T8" fmla="*/ 670 w 876"/>
                <a:gd name="T9" fmla="*/ 13 h 447"/>
                <a:gd name="T10" fmla="*/ 862 w 876"/>
                <a:gd name="T11" fmla="*/ 187 h 447"/>
                <a:gd name="T12" fmla="*/ 862 w 876"/>
                <a:gd name="T13" fmla="*/ 235 h 447"/>
                <a:gd name="T14" fmla="*/ 670 w 876"/>
                <a:gd name="T15" fmla="*/ 409 h 447"/>
                <a:gd name="T16" fmla="*/ 643 w 876"/>
                <a:gd name="T17" fmla="*/ 397 h 447"/>
                <a:gd name="T18" fmla="*/ 643 w 876"/>
                <a:gd name="T19" fmla="*/ 353 h 447"/>
                <a:gd name="T20" fmla="*/ 134 w 876"/>
                <a:gd name="T21" fmla="*/ 353 h 447"/>
                <a:gd name="T22" fmla="*/ 101 w 876"/>
                <a:gd name="T23" fmla="*/ 353 h 447"/>
                <a:gd name="T24" fmla="*/ 0 w 876"/>
                <a:gd name="T25" fmla="*/ 447 h 447"/>
                <a:gd name="T26" fmla="*/ 0 w 876"/>
                <a:gd name="T27" fmla="*/ 281 h 447"/>
                <a:gd name="T28" fmla="*/ 1 w 876"/>
                <a:gd name="T29" fmla="*/ 281 h 447"/>
                <a:gd name="T30" fmla="*/ 0 w 876"/>
                <a:gd name="T31" fmla="*/ 274 h 447"/>
                <a:gd name="T32" fmla="*/ 0 w 876"/>
                <a:gd name="T33" fmla="*/ 15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447">
                  <a:moveTo>
                    <a:pt x="0" y="154"/>
                  </a:moveTo>
                  <a:cubicBezTo>
                    <a:pt x="0" y="110"/>
                    <a:pt x="35" y="75"/>
                    <a:pt x="79" y="75"/>
                  </a:cubicBezTo>
                  <a:cubicBezTo>
                    <a:pt x="643" y="75"/>
                    <a:pt x="643" y="75"/>
                    <a:pt x="643" y="75"/>
                  </a:cubicBezTo>
                  <a:cubicBezTo>
                    <a:pt x="643" y="25"/>
                    <a:pt x="643" y="25"/>
                    <a:pt x="643" y="25"/>
                  </a:cubicBezTo>
                  <a:cubicBezTo>
                    <a:pt x="643" y="5"/>
                    <a:pt x="655" y="0"/>
                    <a:pt x="670" y="13"/>
                  </a:cubicBezTo>
                  <a:cubicBezTo>
                    <a:pt x="862" y="187"/>
                    <a:pt x="862" y="187"/>
                    <a:pt x="862" y="187"/>
                  </a:cubicBezTo>
                  <a:cubicBezTo>
                    <a:pt x="876" y="200"/>
                    <a:pt x="876" y="222"/>
                    <a:pt x="862" y="235"/>
                  </a:cubicBezTo>
                  <a:cubicBezTo>
                    <a:pt x="670" y="409"/>
                    <a:pt x="670" y="409"/>
                    <a:pt x="670" y="409"/>
                  </a:cubicBezTo>
                  <a:cubicBezTo>
                    <a:pt x="655" y="422"/>
                    <a:pt x="643" y="417"/>
                    <a:pt x="643" y="397"/>
                  </a:cubicBezTo>
                  <a:cubicBezTo>
                    <a:pt x="643" y="353"/>
                    <a:pt x="643" y="353"/>
                    <a:pt x="643" y="353"/>
                  </a:cubicBezTo>
                  <a:cubicBezTo>
                    <a:pt x="134" y="353"/>
                    <a:pt x="134" y="353"/>
                    <a:pt x="134" y="353"/>
                  </a:cubicBezTo>
                  <a:cubicBezTo>
                    <a:pt x="101" y="353"/>
                    <a:pt x="101" y="353"/>
                    <a:pt x="101" y="353"/>
                  </a:cubicBezTo>
                  <a:cubicBezTo>
                    <a:pt x="48" y="353"/>
                    <a:pt x="4" y="395"/>
                    <a:pt x="0" y="447"/>
                  </a:cubicBezTo>
                  <a:cubicBezTo>
                    <a:pt x="0" y="281"/>
                    <a:pt x="0" y="281"/>
                    <a:pt x="0" y="281"/>
                  </a:cubicBezTo>
                  <a:cubicBezTo>
                    <a:pt x="1" y="281"/>
                    <a:pt x="1" y="281"/>
                    <a:pt x="1" y="281"/>
                  </a:cubicBezTo>
                  <a:cubicBezTo>
                    <a:pt x="0" y="279"/>
                    <a:pt x="0" y="276"/>
                    <a:pt x="0" y="274"/>
                  </a:cubicBezTo>
                  <a:lnTo>
                    <a:pt x="0" y="154"/>
                  </a:lnTo>
                  <a:close/>
                </a:path>
              </a:pathLst>
            </a:custGeom>
            <a:solidFill>
              <a:schemeClr val="accent4"/>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1" name="组合 90"/>
          <p:cNvGrpSpPr/>
          <p:nvPr/>
        </p:nvGrpSpPr>
        <p:grpSpPr>
          <a:xfrm>
            <a:off x="596727" y="1855186"/>
            <a:ext cx="2381016" cy="1241449"/>
            <a:chOff x="6428745" y="1195294"/>
            <a:chExt cx="2381016" cy="1241449"/>
          </a:xfrm>
        </p:grpSpPr>
        <p:sp>
          <p:nvSpPr>
            <p:cNvPr id="92" name="Freeform 3735"/>
            <p:cNvSpPr>
              <a:spLocks/>
            </p:cNvSpPr>
            <p:nvPr/>
          </p:nvSpPr>
          <p:spPr bwMode="auto">
            <a:xfrm>
              <a:off x="6428745" y="1221707"/>
              <a:ext cx="2381016" cy="1215036"/>
            </a:xfrm>
            <a:custGeom>
              <a:avLst/>
              <a:gdLst>
                <a:gd name="T0" fmla="*/ 0 w 800"/>
                <a:gd name="T1" fmla="*/ 140 h 408"/>
                <a:gd name="T2" fmla="*/ 72 w 800"/>
                <a:gd name="T3" fmla="*/ 68 h 408"/>
                <a:gd name="T4" fmla="*/ 587 w 800"/>
                <a:gd name="T5" fmla="*/ 68 h 408"/>
                <a:gd name="T6" fmla="*/ 587 w 800"/>
                <a:gd name="T7" fmla="*/ 23 h 408"/>
                <a:gd name="T8" fmla="*/ 611 w 800"/>
                <a:gd name="T9" fmla="*/ 12 h 408"/>
                <a:gd name="T10" fmla="*/ 786 w 800"/>
                <a:gd name="T11" fmla="*/ 171 h 408"/>
                <a:gd name="T12" fmla="*/ 786 w 800"/>
                <a:gd name="T13" fmla="*/ 214 h 408"/>
                <a:gd name="T14" fmla="*/ 611 w 800"/>
                <a:gd name="T15" fmla="*/ 373 h 408"/>
                <a:gd name="T16" fmla="*/ 587 w 800"/>
                <a:gd name="T17" fmla="*/ 362 h 408"/>
                <a:gd name="T18" fmla="*/ 587 w 800"/>
                <a:gd name="T19" fmla="*/ 322 h 408"/>
                <a:gd name="T20" fmla="*/ 122 w 800"/>
                <a:gd name="T21" fmla="*/ 322 h 408"/>
                <a:gd name="T22" fmla="*/ 92 w 800"/>
                <a:gd name="T23" fmla="*/ 322 h 408"/>
                <a:gd name="T24" fmla="*/ 0 w 800"/>
                <a:gd name="T25" fmla="*/ 408 h 408"/>
                <a:gd name="T26" fmla="*/ 0 w 800"/>
                <a:gd name="T27" fmla="*/ 257 h 408"/>
                <a:gd name="T28" fmla="*/ 0 w 800"/>
                <a:gd name="T29" fmla="*/ 257 h 408"/>
                <a:gd name="T30" fmla="*/ 0 w 800"/>
                <a:gd name="T31" fmla="*/ 250 h 408"/>
                <a:gd name="T32" fmla="*/ 0 w 800"/>
                <a:gd name="T33" fmla="*/ 14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0" h="408">
                  <a:moveTo>
                    <a:pt x="0" y="140"/>
                  </a:moveTo>
                  <a:cubicBezTo>
                    <a:pt x="0" y="100"/>
                    <a:pt x="32" y="68"/>
                    <a:pt x="72" y="68"/>
                  </a:cubicBezTo>
                  <a:cubicBezTo>
                    <a:pt x="587" y="68"/>
                    <a:pt x="587" y="68"/>
                    <a:pt x="587" y="68"/>
                  </a:cubicBezTo>
                  <a:cubicBezTo>
                    <a:pt x="587" y="23"/>
                    <a:pt x="587" y="23"/>
                    <a:pt x="587" y="23"/>
                  </a:cubicBezTo>
                  <a:cubicBezTo>
                    <a:pt x="587" y="5"/>
                    <a:pt x="598" y="0"/>
                    <a:pt x="611" y="12"/>
                  </a:cubicBezTo>
                  <a:cubicBezTo>
                    <a:pt x="786" y="171"/>
                    <a:pt x="786" y="171"/>
                    <a:pt x="786" y="171"/>
                  </a:cubicBezTo>
                  <a:cubicBezTo>
                    <a:pt x="800" y="183"/>
                    <a:pt x="800" y="202"/>
                    <a:pt x="786" y="214"/>
                  </a:cubicBezTo>
                  <a:cubicBezTo>
                    <a:pt x="611" y="373"/>
                    <a:pt x="611" y="373"/>
                    <a:pt x="611" y="373"/>
                  </a:cubicBezTo>
                  <a:cubicBezTo>
                    <a:pt x="598" y="385"/>
                    <a:pt x="587" y="380"/>
                    <a:pt x="587" y="362"/>
                  </a:cubicBezTo>
                  <a:cubicBezTo>
                    <a:pt x="587" y="322"/>
                    <a:pt x="587" y="322"/>
                    <a:pt x="587" y="322"/>
                  </a:cubicBezTo>
                  <a:cubicBezTo>
                    <a:pt x="122" y="322"/>
                    <a:pt x="122" y="322"/>
                    <a:pt x="122" y="322"/>
                  </a:cubicBezTo>
                  <a:cubicBezTo>
                    <a:pt x="92" y="322"/>
                    <a:pt x="92" y="322"/>
                    <a:pt x="92" y="322"/>
                  </a:cubicBezTo>
                  <a:cubicBezTo>
                    <a:pt x="43" y="322"/>
                    <a:pt x="3" y="360"/>
                    <a:pt x="0" y="408"/>
                  </a:cubicBezTo>
                  <a:cubicBezTo>
                    <a:pt x="0" y="257"/>
                    <a:pt x="0" y="257"/>
                    <a:pt x="0" y="257"/>
                  </a:cubicBezTo>
                  <a:cubicBezTo>
                    <a:pt x="0" y="257"/>
                    <a:pt x="0" y="257"/>
                    <a:pt x="0" y="257"/>
                  </a:cubicBezTo>
                  <a:cubicBezTo>
                    <a:pt x="0" y="255"/>
                    <a:pt x="0" y="252"/>
                    <a:pt x="0" y="250"/>
                  </a:cubicBezTo>
                  <a:lnTo>
                    <a:pt x="0" y="140"/>
                  </a:lnTo>
                  <a:close/>
                </a:path>
              </a:pathLst>
            </a:custGeom>
            <a:solidFill>
              <a:schemeClr val="accent3">
                <a:lumMod val="75000"/>
              </a:schemeClr>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Freeform 3736"/>
            <p:cNvSpPr>
              <a:spLocks/>
            </p:cNvSpPr>
            <p:nvPr/>
          </p:nvSpPr>
          <p:spPr bwMode="auto">
            <a:xfrm>
              <a:off x="6428745" y="1195294"/>
              <a:ext cx="2381016" cy="1213777"/>
            </a:xfrm>
            <a:custGeom>
              <a:avLst/>
              <a:gdLst>
                <a:gd name="T0" fmla="*/ 0 w 800"/>
                <a:gd name="T1" fmla="*/ 140 h 408"/>
                <a:gd name="T2" fmla="*/ 72 w 800"/>
                <a:gd name="T3" fmla="*/ 68 h 408"/>
                <a:gd name="T4" fmla="*/ 587 w 800"/>
                <a:gd name="T5" fmla="*/ 68 h 408"/>
                <a:gd name="T6" fmla="*/ 587 w 800"/>
                <a:gd name="T7" fmla="*/ 23 h 408"/>
                <a:gd name="T8" fmla="*/ 611 w 800"/>
                <a:gd name="T9" fmla="*/ 12 h 408"/>
                <a:gd name="T10" fmla="*/ 786 w 800"/>
                <a:gd name="T11" fmla="*/ 171 h 408"/>
                <a:gd name="T12" fmla="*/ 786 w 800"/>
                <a:gd name="T13" fmla="*/ 214 h 408"/>
                <a:gd name="T14" fmla="*/ 611 w 800"/>
                <a:gd name="T15" fmla="*/ 373 h 408"/>
                <a:gd name="T16" fmla="*/ 587 w 800"/>
                <a:gd name="T17" fmla="*/ 362 h 408"/>
                <a:gd name="T18" fmla="*/ 587 w 800"/>
                <a:gd name="T19" fmla="*/ 322 h 408"/>
                <a:gd name="T20" fmla="*/ 122 w 800"/>
                <a:gd name="T21" fmla="*/ 322 h 408"/>
                <a:gd name="T22" fmla="*/ 92 w 800"/>
                <a:gd name="T23" fmla="*/ 322 h 408"/>
                <a:gd name="T24" fmla="*/ 0 w 800"/>
                <a:gd name="T25" fmla="*/ 408 h 408"/>
                <a:gd name="T26" fmla="*/ 0 w 800"/>
                <a:gd name="T27" fmla="*/ 257 h 408"/>
                <a:gd name="T28" fmla="*/ 0 w 800"/>
                <a:gd name="T29" fmla="*/ 257 h 408"/>
                <a:gd name="T30" fmla="*/ 0 w 800"/>
                <a:gd name="T31" fmla="*/ 250 h 408"/>
                <a:gd name="T32" fmla="*/ 0 w 800"/>
                <a:gd name="T33" fmla="*/ 14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0" h="408">
                  <a:moveTo>
                    <a:pt x="0" y="140"/>
                  </a:moveTo>
                  <a:cubicBezTo>
                    <a:pt x="0" y="100"/>
                    <a:pt x="32" y="68"/>
                    <a:pt x="72" y="68"/>
                  </a:cubicBezTo>
                  <a:cubicBezTo>
                    <a:pt x="587" y="68"/>
                    <a:pt x="587" y="68"/>
                    <a:pt x="587" y="68"/>
                  </a:cubicBezTo>
                  <a:cubicBezTo>
                    <a:pt x="587" y="23"/>
                    <a:pt x="587" y="23"/>
                    <a:pt x="587" y="23"/>
                  </a:cubicBezTo>
                  <a:cubicBezTo>
                    <a:pt x="587" y="5"/>
                    <a:pt x="598" y="0"/>
                    <a:pt x="611" y="12"/>
                  </a:cubicBezTo>
                  <a:cubicBezTo>
                    <a:pt x="786" y="171"/>
                    <a:pt x="786" y="171"/>
                    <a:pt x="786" y="171"/>
                  </a:cubicBezTo>
                  <a:cubicBezTo>
                    <a:pt x="800" y="183"/>
                    <a:pt x="800" y="202"/>
                    <a:pt x="786" y="214"/>
                  </a:cubicBezTo>
                  <a:cubicBezTo>
                    <a:pt x="611" y="373"/>
                    <a:pt x="611" y="373"/>
                    <a:pt x="611" y="373"/>
                  </a:cubicBezTo>
                  <a:cubicBezTo>
                    <a:pt x="598" y="385"/>
                    <a:pt x="587" y="380"/>
                    <a:pt x="587" y="362"/>
                  </a:cubicBezTo>
                  <a:cubicBezTo>
                    <a:pt x="587" y="322"/>
                    <a:pt x="587" y="322"/>
                    <a:pt x="587" y="322"/>
                  </a:cubicBezTo>
                  <a:cubicBezTo>
                    <a:pt x="122" y="322"/>
                    <a:pt x="122" y="322"/>
                    <a:pt x="122" y="322"/>
                  </a:cubicBezTo>
                  <a:cubicBezTo>
                    <a:pt x="92" y="322"/>
                    <a:pt x="92" y="322"/>
                    <a:pt x="92" y="322"/>
                  </a:cubicBezTo>
                  <a:cubicBezTo>
                    <a:pt x="43" y="322"/>
                    <a:pt x="3" y="360"/>
                    <a:pt x="0" y="408"/>
                  </a:cubicBezTo>
                  <a:cubicBezTo>
                    <a:pt x="0" y="257"/>
                    <a:pt x="0" y="257"/>
                    <a:pt x="0" y="257"/>
                  </a:cubicBezTo>
                  <a:cubicBezTo>
                    <a:pt x="0" y="257"/>
                    <a:pt x="0" y="257"/>
                    <a:pt x="0" y="257"/>
                  </a:cubicBezTo>
                  <a:cubicBezTo>
                    <a:pt x="0" y="254"/>
                    <a:pt x="0" y="252"/>
                    <a:pt x="0" y="250"/>
                  </a:cubicBezTo>
                  <a:lnTo>
                    <a:pt x="0" y="140"/>
                  </a:ln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94" name="TextBox 77"/>
          <p:cNvSpPr txBox="1"/>
          <p:nvPr/>
        </p:nvSpPr>
        <p:spPr>
          <a:xfrm>
            <a:off x="1100783" y="4433820"/>
            <a:ext cx="697627" cy="430374"/>
          </a:xfrm>
          <a:prstGeom prst="rect">
            <a:avLst/>
          </a:prstGeom>
          <a:noFill/>
        </p:spPr>
        <p:txBody>
          <a:bodyPr wrap="none" rtlCol="0">
            <a:spAutoFit/>
          </a:bodyPr>
          <a:lstStyle/>
          <a:p>
            <a:pPr algn="just">
              <a:lnSpc>
                <a:spcPct val="120000"/>
              </a:lnSpc>
            </a:pPr>
            <a:r>
              <a:rPr lang="zh-CN" altLang="zh-CN" sz="2000" dirty="0">
                <a:solidFill>
                  <a:schemeClr val="bg1"/>
                </a:solidFill>
                <a:latin typeface="微软雅黑" panose="020B0503020204020204" pitchFamily="34" charset="-122"/>
                <a:ea typeface="微软雅黑" panose="020B0503020204020204" pitchFamily="34" charset="-122"/>
              </a:rPr>
              <a:t>重点</a:t>
            </a:r>
            <a:endParaRPr lang="en-GB" sz="16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5" name="TextBox 79"/>
          <p:cNvSpPr txBox="1"/>
          <p:nvPr/>
        </p:nvSpPr>
        <p:spPr>
          <a:xfrm>
            <a:off x="884759" y="2212114"/>
            <a:ext cx="1210588" cy="430374"/>
          </a:xfrm>
          <a:prstGeom prst="rect">
            <a:avLst/>
          </a:prstGeom>
          <a:noFill/>
        </p:spPr>
        <p:txBody>
          <a:bodyPr wrap="none" rtlCol="0">
            <a:spAutoFit/>
          </a:bodyPr>
          <a:lstStyle/>
          <a:p>
            <a:pPr algn="just">
              <a:lnSpc>
                <a:spcPct val="120000"/>
              </a:lnSpc>
            </a:pPr>
            <a:r>
              <a:rPr lang="zh-CN" altLang="zh-CN" sz="2000" dirty="0">
                <a:solidFill>
                  <a:schemeClr val="bg1"/>
                </a:solidFill>
                <a:latin typeface="微软雅黑" panose="020B0503020204020204" pitchFamily="34" charset="-122"/>
                <a:ea typeface="微软雅黑" panose="020B0503020204020204" pitchFamily="34" charset="-122"/>
              </a:rPr>
              <a:t>主要讲述</a:t>
            </a:r>
            <a:endParaRPr lang="en-GB" sz="16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96" name="组合 95"/>
          <p:cNvGrpSpPr/>
          <p:nvPr/>
        </p:nvGrpSpPr>
        <p:grpSpPr>
          <a:xfrm>
            <a:off x="2094744" y="2104157"/>
            <a:ext cx="642736" cy="642736"/>
            <a:chOff x="4054018" y="4873168"/>
            <a:chExt cx="642736" cy="642736"/>
          </a:xfrm>
        </p:grpSpPr>
        <p:sp>
          <p:nvSpPr>
            <p:cNvPr id="97" name="Oval 3722"/>
            <p:cNvSpPr>
              <a:spLocks noChangeArrowheads="1"/>
            </p:cNvSpPr>
            <p:nvPr/>
          </p:nvSpPr>
          <p:spPr bwMode="auto">
            <a:xfrm>
              <a:off x="4054018" y="4873168"/>
              <a:ext cx="642736" cy="642736"/>
            </a:xfrm>
            <a:prstGeom prst="ellipse">
              <a:avLst/>
            </a:prstGeom>
            <a:solidFill>
              <a:schemeClr val="bg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98" name="组合 97"/>
            <p:cNvGrpSpPr/>
            <p:nvPr/>
          </p:nvGrpSpPr>
          <p:grpSpPr>
            <a:xfrm>
              <a:off x="4180427" y="4957442"/>
              <a:ext cx="389919" cy="474188"/>
              <a:chOff x="4187345" y="4696860"/>
              <a:chExt cx="389919" cy="474188"/>
            </a:xfrm>
          </p:grpSpPr>
          <p:sp>
            <p:nvSpPr>
              <p:cNvPr id="99" name="Freeform 3774"/>
              <p:cNvSpPr>
                <a:spLocks noEditPoints="1"/>
              </p:cNvSpPr>
              <p:nvPr/>
            </p:nvSpPr>
            <p:spPr bwMode="auto">
              <a:xfrm>
                <a:off x="4252753" y="4696860"/>
                <a:ext cx="217599" cy="221373"/>
              </a:xfrm>
              <a:custGeom>
                <a:avLst/>
                <a:gdLst>
                  <a:gd name="T0" fmla="*/ 137 w 173"/>
                  <a:gd name="T1" fmla="*/ 176 h 176"/>
                  <a:gd name="T2" fmla="*/ 119 w 173"/>
                  <a:gd name="T3" fmla="*/ 131 h 176"/>
                  <a:gd name="T4" fmla="*/ 55 w 173"/>
                  <a:gd name="T5" fmla="*/ 131 h 176"/>
                  <a:gd name="T6" fmla="*/ 36 w 173"/>
                  <a:gd name="T7" fmla="*/ 176 h 176"/>
                  <a:gd name="T8" fmla="*/ 0 w 173"/>
                  <a:gd name="T9" fmla="*/ 176 h 176"/>
                  <a:gd name="T10" fmla="*/ 74 w 173"/>
                  <a:gd name="T11" fmla="*/ 0 h 176"/>
                  <a:gd name="T12" fmla="*/ 100 w 173"/>
                  <a:gd name="T13" fmla="*/ 0 h 176"/>
                  <a:gd name="T14" fmla="*/ 173 w 173"/>
                  <a:gd name="T15" fmla="*/ 176 h 176"/>
                  <a:gd name="T16" fmla="*/ 137 w 173"/>
                  <a:gd name="T17" fmla="*/ 176 h 176"/>
                  <a:gd name="T18" fmla="*/ 85 w 173"/>
                  <a:gd name="T19" fmla="*/ 45 h 176"/>
                  <a:gd name="T20" fmla="*/ 67 w 173"/>
                  <a:gd name="T21" fmla="*/ 100 h 176"/>
                  <a:gd name="T22" fmla="*/ 104 w 173"/>
                  <a:gd name="T23" fmla="*/ 100 h 176"/>
                  <a:gd name="T24" fmla="*/ 85 w 173"/>
                  <a:gd name="T25" fmla="*/ 4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76">
                    <a:moveTo>
                      <a:pt x="137" y="176"/>
                    </a:moveTo>
                    <a:lnTo>
                      <a:pt x="119" y="131"/>
                    </a:lnTo>
                    <a:lnTo>
                      <a:pt x="55" y="131"/>
                    </a:lnTo>
                    <a:lnTo>
                      <a:pt x="36" y="176"/>
                    </a:lnTo>
                    <a:lnTo>
                      <a:pt x="0" y="176"/>
                    </a:lnTo>
                    <a:lnTo>
                      <a:pt x="74" y="0"/>
                    </a:lnTo>
                    <a:lnTo>
                      <a:pt x="100" y="0"/>
                    </a:lnTo>
                    <a:lnTo>
                      <a:pt x="173" y="176"/>
                    </a:lnTo>
                    <a:lnTo>
                      <a:pt x="137" y="176"/>
                    </a:lnTo>
                    <a:close/>
                    <a:moveTo>
                      <a:pt x="85" y="45"/>
                    </a:moveTo>
                    <a:lnTo>
                      <a:pt x="67" y="100"/>
                    </a:lnTo>
                    <a:lnTo>
                      <a:pt x="104" y="100"/>
                    </a:lnTo>
                    <a:lnTo>
                      <a:pt x="85" y="45"/>
                    </a:ln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Freeform 3775"/>
              <p:cNvSpPr>
                <a:spLocks noEditPoints="1"/>
              </p:cNvSpPr>
              <p:nvPr/>
            </p:nvSpPr>
            <p:spPr bwMode="auto">
              <a:xfrm>
                <a:off x="4187345" y="4944645"/>
                <a:ext cx="143390" cy="222631"/>
              </a:xfrm>
              <a:custGeom>
                <a:avLst/>
                <a:gdLst>
                  <a:gd name="T0" fmla="*/ 20 w 48"/>
                  <a:gd name="T1" fmla="*/ 75 h 75"/>
                  <a:gd name="T2" fmla="*/ 0 w 48"/>
                  <a:gd name="T3" fmla="*/ 75 h 75"/>
                  <a:gd name="T4" fmla="*/ 0 w 48"/>
                  <a:gd name="T5" fmla="*/ 0 h 75"/>
                  <a:gd name="T6" fmla="*/ 15 w 48"/>
                  <a:gd name="T7" fmla="*/ 0 h 75"/>
                  <a:gd name="T8" fmla="*/ 35 w 48"/>
                  <a:gd name="T9" fmla="*/ 4 h 75"/>
                  <a:gd name="T10" fmla="*/ 44 w 48"/>
                  <a:gd name="T11" fmla="*/ 20 h 75"/>
                  <a:gd name="T12" fmla="*/ 36 w 48"/>
                  <a:gd name="T13" fmla="*/ 34 h 75"/>
                  <a:gd name="T14" fmla="*/ 48 w 48"/>
                  <a:gd name="T15" fmla="*/ 53 h 75"/>
                  <a:gd name="T16" fmla="*/ 20 w 48"/>
                  <a:gd name="T17" fmla="*/ 75 h 75"/>
                  <a:gd name="T18" fmla="*/ 19 w 48"/>
                  <a:gd name="T19" fmla="*/ 14 h 75"/>
                  <a:gd name="T20" fmla="*/ 14 w 48"/>
                  <a:gd name="T21" fmla="*/ 14 h 75"/>
                  <a:gd name="T22" fmla="*/ 14 w 48"/>
                  <a:gd name="T23" fmla="*/ 29 h 75"/>
                  <a:gd name="T24" fmla="*/ 18 w 48"/>
                  <a:gd name="T25" fmla="*/ 29 h 75"/>
                  <a:gd name="T26" fmla="*/ 30 w 48"/>
                  <a:gd name="T27" fmla="*/ 21 h 75"/>
                  <a:gd name="T28" fmla="*/ 19 w 48"/>
                  <a:gd name="T29" fmla="*/ 14 h 75"/>
                  <a:gd name="T30" fmla="*/ 20 w 48"/>
                  <a:gd name="T31" fmla="*/ 43 h 75"/>
                  <a:gd name="T32" fmla="*/ 14 w 48"/>
                  <a:gd name="T33" fmla="*/ 43 h 75"/>
                  <a:gd name="T34" fmla="*/ 14 w 48"/>
                  <a:gd name="T35" fmla="*/ 62 h 75"/>
                  <a:gd name="T36" fmla="*/ 21 w 48"/>
                  <a:gd name="T37" fmla="*/ 62 h 75"/>
                  <a:gd name="T38" fmla="*/ 34 w 48"/>
                  <a:gd name="T39" fmla="*/ 52 h 75"/>
                  <a:gd name="T40" fmla="*/ 20 w 48"/>
                  <a:gd name="T41" fmla="*/ 4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75">
                    <a:moveTo>
                      <a:pt x="20" y="75"/>
                    </a:moveTo>
                    <a:cubicBezTo>
                      <a:pt x="0" y="75"/>
                      <a:pt x="0" y="75"/>
                      <a:pt x="0" y="75"/>
                    </a:cubicBezTo>
                    <a:cubicBezTo>
                      <a:pt x="0" y="0"/>
                      <a:pt x="0" y="0"/>
                      <a:pt x="0" y="0"/>
                    </a:cubicBezTo>
                    <a:cubicBezTo>
                      <a:pt x="15" y="0"/>
                      <a:pt x="15" y="0"/>
                      <a:pt x="15" y="0"/>
                    </a:cubicBezTo>
                    <a:cubicBezTo>
                      <a:pt x="26" y="0"/>
                      <a:pt x="31" y="1"/>
                      <a:pt x="35" y="4"/>
                    </a:cubicBezTo>
                    <a:cubicBezTo>
                      <a:pt x="41" y="7"/>
                      <a:pt x="44" y="13"/>
                      <a:pt x="44" y="20"/>
                    </a:cubicBezTo>
                    <a:cubicBezTo>
                      <a:pt x="44" y="27"/>
                      <a:pt x="42" y="31"/>
                      <a:pt x="36" y="34"/>
                    </a:cubicBezTo>
                    <a:cubicBezTo>
                      <a:pt x="45" y="38"/>
                      <a:pt x="48" y="44"/>
                      <a:pt x="48" y="53"/>
                    </a:cubicBezTo>
                    <a:cubicBezTo>
                      <a:pt x="48" y="66"/>
                      <a:pt x="39" y="75"/>
                      <a:pt x="20" y="75"/>
                    </a:cubicBezTo>
                    <a:close/>
                    <a:moveTo>
                      <a:pt x="19" y="14"/>
                    </a:moveTo>
                    <a:cubicBezTo>
                      <a:pt x="14" y="14"/>
                      <a:pt x="14" y="14"/>
                      <a:pt x="14" y="14"/>
                    </a:cubicBezTo>
                    <a:cubicBezTo>
                      <a:pt x="14" y="29"/>
                      <a:pt x="14" y="29"/>
                      <a:pt x="14" y="29"/>
                    </a:cubicBezTo>
                    <a:cubicBezTo>
                      <a:pt x="18" y="29"/>
                      <a:pt x="18" y="29"/>
                      <a:pt x="18" y="29"/>
                    </a:cubicBezTo>
                    <a:cubicBezTo>
                      <a:pt x="27" y="29"/>
                      <a:pt x="30" y="27"/>
                      <a:pt x="30" y="21"/>
                    </a:cubicBezTo>
                    <a:cubicBezTo>
                      <a:pt x="30" y="16"/>
                      <a:pt x="27" y="14"/>
                      <a:pt x="19" y="14"/>
                    </a:cubicBezTo>
                    <a:close/>
                    <a:moveTo>
                      <a:pt x="20" y="43"/>
                    </a:moveTo>
                    <a:cubicBezTo>
                      <a:pt x="14" y="43"/>
                      <a:pt x="14" y="43"/>
                      <a:pt x="14" y="43"/>
                    </a:cubicBezTo>
                    <a:cubicBezTo>
                      <a:pt x="14" y="62"/>
                      <a:pt x="14" y="62"/>
                      <a:pt x="14" y="62"/>
                    </a:cubicBezTo>
                    <a:cubicBezTo>
                      <a:pt x="21" y="62"/>
                      <a:pt x="21" y="62"/>
                      <a:pt x="21" y="62"/>
                    </a:cubicBezTo>
                    <a:cubicBezTo>
                      <a:pt x="30" y="62"/>
                      <a:pt x="34" y="59"/>
                      <a:pt x="34" y="52"/>
                    </a:cubicBezTo>
                    <a:cubicBezTo>
                      <a:pt x="34" y="46"/>
                      <a:pt x="30" y="43"/>
                      <a:pt x="20" y="43"/>
                    </a:cubicBez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Freeform 3776"/>
              <p:cNvSpPr>
                <a:spLocks/>
              </p:cNvSpPr>
              <p:nvPr/>
            </p:nvSpPr>
            <p:spPr bwMode="auto">
              <a:xfrm>
                <a:off x="4357148" y="4940871"/>
                <a:ext cx="220116" cy="230177"/>
              </a:xfrm>
              <a:custGeom>
                <a:avLst/>
                <a:gdLst>
                  <a:gd name="T0" fmla="*/ 39 w 74"/>
                  <a:gd name="T1" fmla="*/ 77 h 77"/>
                  <a:gd name="T2" fmla="*/ 0 w 74"/>
                  <a:gd name="T3" fmla="*/ 38 h 77"/>
                  <a:gd name="T4" fmla="*/ 39 w 74"/>
                  <a:gd name="T5" fmla="*/ 0 h 77"/>
                  <a:gd name="T6" fmla="*/ 74 w 74"/>
                  <a:gd name="T7" fmla="*/ 23 h 77"/>
                  <a:gd name="T8" fmla="*/ 58 w 74"/>
                  <a:gd name="T9" fmla="*/ 23 h 77"/>
                  <a:gd name="T10" fmla="*/ 39 w 74"/>
                  <a:gd name="T11" fmla="*/ 13 h 77"/>
                  <a:gd name="T12" fmla="*/ 14 w 74"/>
                  <a:gd name="T13" fmla="*/ 38 h 77"/>
                  <a:gd name="T14" fmla="*/ 39 w 74"/>
                  <a:gd name="T15" fmla="*/ 64 h 77"/>
                  <a:gd name="T16" fmla="*/ 58 w 74"/>
                  <a:gd name="T17" fmla="*/ 55 h 77"/>
                  <a:gd name="T18" fmla="*/ 74 w 74"/>
                  <a:gd name="T19" fmla="*/ 55 h 77"/>
                  <a:gd name="T20" fmla="*/ 39 w 74"/>
                  <a:gd name="T2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77">
                    <a:moveTo>
                      <a:pt x="39" y="77"/>
                    </a:moveTo>
                    <a:cubicBezTo>
                      <a:pt x="18" y="77"/>
                      <a:pt x="0" y="60"/>
                      <a:pt x="0" y="38"/>
                    </a:cubicBezTo>
                    <a:cubicBezTo>
                      <a:pt x="0" y="17"/>
                      <a:pt x="17" y="0"/>
                      <a:pt x="39" y="0"/>
                    </a:cubicBezTo>
                    <a:cubicBezTo>
                      <a:pt x="54" y="0"/>
                      <a:pt x="67" y="8"/>
                      <a:pt x="74" y="23"/>
                    </a:cubicBezTo>
                    <a:cubicBezTo>
                      <a:pt x="58" y="23"/>
                      <a:pt x="58" y="23"/>
                      <a:pt x="58" y="23"/>
                    </a:cubicBezTo>
                    <a:cubicBezTo>
                      <a:pt x="53" y="16"/>
                      <a:pt x="48" y="13"/>
                      <a:pt x="39" y="13"/>
                    </a:cubicBezTo>
                    <a:cubicBezTo>
                      <a:pt x="25" y="13"/>
                      <a:pt x="14" y="24"/>
                      <a:pt x="14" y="38"/>
                    </a:cubicBezTo>
                    <a:cubicBezTo>
                      <a:pt x="14" y="52"/>
                      <a:pt x="25" y="64"/>
                      <a:pt x="39" y="64"/>
                    </a:cubicBezTo>
                    <a:cubicBezTo>
                      <a:pt x="46" y="64"/>
                      <a:pt x="52" y="61"/>
                      <a:pt x="58" y="55"/>
                    </a:cubicBezTo>
                    <a:cubicBezTo>
                      <a:pt x="74" y="55"/>
                      <a:pt x="74" y="55"/>
                      <a:pt x="74" y="55"/>
                    </a:cubicBezTo>
                    <a:cubicBezTo>
                      <a:pt x="68" y="69"/>
                      <a:pt x="55" y="77"/>
                      <a:pt x="39" y="77"/>
                    </a:cubicBez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102" name="组合 101"/>
          <p:cNvGrpSpPr/>
          <p:nvPr/>
        </p:nvGrpSpPr>
        <p:grpSpPr>
          <a:xfrm>
            <a:off x="2036887" y="4235750"/>
            <a:ext cx="758455" cy="755938"/>
            <a:chOff x="3631397" y="3674484"/>
            <a:chExt cx="758455" cy="755938"/>
          </a:xfrm>
        </p:grpSpPr>
        <p:sp>
          <p:nvSpPr>
            <p:cNvPr id="103" name="Oval 3731"/>
            <p:cNvSpPr>
              <a:spLocks noChangeArrowheads="1"/>
            </p:cNvSpPr>
            <p:nvPr/>
          </p:nvSpPr>
          <p:spPr bwMode="auto">
            <a:xfrm>
              <a:off x="3631397" y="3674484"/>
              <a:ext cx="758455" cy="755938"/>
            </a:xfrm>
            <a:prstGeom prst="ellipse">
              <a:avLst/>
            </a:prstGeom>
            <a:solidFill>
              <a:schemeClr val="bg1"/>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4" name="组合 103"/>
            <p:cNvGrpSpPr/>
            <p:nvPr/>
          </p:nvGrpSpPr>
          <p:grpSpPr>
            <a:xfrm>
              <a:off x="3690514" y="3895228"/>
              <a:ext cx="640221" cy="314450"/>
              <a:chOff x="3675420" y="3667978"/>
              <a:chExt cx="640221" cy="314450"/>
            </a:xfrm>
          </p:grpSpPr>
          <p:sp>
            <p:nvSpPr>
              <p:cNvPr id="105" name="Freeform 3786"/>
              <p:cNvSpPr>
                <a:spLocks/>
              </p:cNvSpPr>
              <p:nvPr/>
            </p:nvSpPr>
            <p:spPr bwMode="auto">
              <a:xfrm>
                <a:off x="3806231" y="3818914"/>
                <a:ext cx="381114" cy="163514"/>
              </a:xfrm>
              <a:custGeom>
                <a:avLst/>
                <a:gdLst>
                  <a:gd name="T0" fmla="*/ 63 w 128"/>
                  <a:gd name="T1" fmla="*/ 0 h 55"/>
                  <a:gd name="T2" fmla="*/ 0 w 128"/>
                  <a:gd name="T3" fmla="*/ 9 h 55"/>
                  <a:gd name="T4" fmla="*/ 0 w 128"/>
                  <a:gd name="T5" fmla="*/ 55 h 55"/>
                  <a:gd name="T6" fmla="*/ 64 w 128"/>
                  <a:gd name="T7" fmla="*/ 47 h 55"/>
                  <a:gd name="T8" fmla="*/ 64 w 128"/>
                  <a:gd name="T9" fmla="*/ 47 h 55"/>
                  <a:gd name="T10" fmla="*/ 117 w 128"/>
                  <a:gd name="T11" fmla="*/ 53 h 55"/>
                  <a:gd name="T12" fmla="*/ 128 w 128"/>
                  <a:gd name="T13" fmla="*/ 55 h 55"/>
                  <a:gd name="T14" fmla="*/ 128 w 128"/>
                  <a:gd name="T15" fmla="*/ 55 h 55"/>
                  <a:gd name="T16" fmla="*/ 128 w 128"/>
                  <a:gd name="T17" fmla="*/ 9 h 55"/>
                  <a:gd name="T18" fmla="*/ 128 w 128"/>
                  <a:gd name="T19" fmla="*/ 9 h 55"/>
                  <a:gd name="T20" fmla="*/ 121 w 128"/>
                  <a:gd name="T21" fmla="*/ 7 h 55"/>
                  <a:gd name="T22" fmla="*/ 63 w 128"/>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55">
                    <a:moveTo>
                      <a:pt x="63" y="0"/>
                    </a:moveTo>
                    <a:cubicBezTo>
                      <a:pt x="22" y="0"/>
                      <a:pt x="0" y="9"/>
                      <a:pt x="0" y="9"/>
                    </a:cubicBezTo>
                    <a:cubicBezTo>
                      <a:pt x="0" y="55"/>
                      <a:pt x="0" y="55"/>
                      <a:pt x="0" y="55"/>
                    </a:cubicBezTo>
                    <a:cubicBezTo>
                      <a:pt x="0" y="55"/>
                      <a:pt x="31" y="47"/>
                      <a:pt x="64" y="47"/>
                    </a:cubicBezTo>
                    <a:cubicBezTo>
                      <a:pt x="64" y="47"/>
                      <a:pt x="64" y="47"/>
                      <a:pt x="64" y="47"/>
                    </a:cubicBezTo>
                    <a:cubicBezTo>
                      <a:pt x="85" y="47"/>
                      <a:pt x="105" y="50"/>
                      <a:pt x="117" y="53"/>
                    </a:cubicBezTo>
                    <a:cubicBezTo>
                      <a:pt x="124" y="54"/>
                      <a:pt x="128" y="55"/>
                      <a:pt x="128" y="55"/>
                    </a:cubicBezTo>
                    <a:cubicBezTo>
                      <a:pt x="128" y="55"/>
                      <a:pt x="128" y="55"/>
                      <a:pt x="128" y="55"/>
                    </a:cubicBezTo>
                    <a:cubicBezTo>
                      <a:pt x="128" y="9"/>
                      <a:pt x="128" y="9"/>
                      <a:pt x="128" y="9"/>
                    </a:cubicBezTo>
                    <a:cubicBezTo>
                      <a:pt x="128" y="9"/>
                      <a:pt x="128" y="9"/>
                      <a:pt x="128" y="9"/>
                    </a:cubicBezTo>
                    <a:cubicBezTo>
                      <a:pt x="128" y="9"/>
                      <a:pt x="125" y="8"/>
                      <a:pt x="121" y="7"/>
                    </a:cubicBezTo>
                    <a:cubicBezTo>
                      <a:pt x="111" y="4"/>
                      <a:pt x="91" y="0"/>
                      <a:pt x="63" y="0"/>
                    </a:cubicBezTo>
                    <a:close/>
                  </a:path>
                </a:pathLst>
              </a:custGeom>
              <a:solidFill>
                <a:schemeClr val="accent2"/>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Freeform 3787"/>
              <p:cNvSpPr>
                <a:spLocks/>
              </p:cNvSpPr>
              <p:nvPr/>
            </p:nvSpPr>
            <p:spPr bwMode="auto">
              <a:xfrm>
                <a:off x="3675420" y="3667978"/>
                <a:ext cx="640221" cy="303130"/>
              </a:xfrm>
              <a:custGeom>
                <a:avLst/>
                <a:gdLst>
                  <a:gd name="T0" fmla="*/ 193 w 215"/>
                  <a:gd name="T1" fmla="*/ 84 h 102"/>
                  <a:gd name="T2" fmla="*/ 192 w 215"/>
                  <a:gd name="T3" fmla="*/ 81 h 102"/>
                  <a:gd name="T4" fmla="*/ 192 w 215"/>
                  <a:gd name="T5" fmla="*/ 78 h 102"/>
                  <a:gd name="T6" fmla="*/ 193 w 215"/>
                  <a:gd name="T7" fmla="*/ 75 h 102"/>
                  <a:gd name="T8" fmla="*/ 191 w 215"/>
                  <a:gd name="T9" fmla="*/ 72 h 102"/>
                  <a:gd name="T10" fmla="*/ 191 w 215"/>
                  <a:gd name="T11" fmla="*/ 58 h 102"/>
                  <a:gd name="T12" fmla="*/ 215 w 215"/>
                  <a:gd name="T13" fmla="*/ 48 h 102"/>
                  <a:gd name="T14" fmla="*/ 191 w 215"/>
                  <a:gd name="T15" fmla="*/ 37 h 102"/>
                  <a:gd name="T16" fmla="*/ 190 w 215"/>
                  <a:gd name="T17" fmla="*/ 36 h 102"/>
                  <a:gd name="T18" fmla="*/ 189 w 215"/>
                  <a:gd name="T19" fmla="*/ 36 h 102"/>
                  <a:gd name="T20" fmla="*/ 108 w 215"/>
                  <a:gd name="T21" fmla="*/ 0 h 102"/>
                  <a:gd name="T22" fmla="*/ 0 w 215"/>
                  <a:gd name="T23" fmla="*/ 48 h 102"/>
                  <a:gd name="T24" fmla="*/ 37 w 215"/>
                  <a:gd name="T25" fmla="*/ 64 h 102"/>
                  <a:gd name="T26" fmla="*/ 37 w 215"/>
                  <a:gd name="T27" fmla="*/ 58 h 102"/>
                  <a:gd name="T28" fmla="*/ 107 w 215"/>
                  <a:gd name="T29" fmla="*/ 48 h 102"/>
                  <a:gd name="T30" fmla="*/ 171 w 215"/>
                  <a:gd name="T31" fmla="*/ 56 h 102"/>
                  <a:gd name="T32" fmla="*/ 179 w 215"/>
                  <a:gd name="T33" fmla="*/ 58 h 102"/>
                  <a:gd name="T34" fmla="*/ 179 w 215"/>
                  <a:gd name="T35" fmla="*/ 58 h 102"/>
                  <a:gd name="T36" fmla="*/ 179 w 215"/>
                  <a:gd name="T37" fmla="*/ 64 h 102"/>
                  <a:gd name="T38" fmla="*/ 189 w 215"/>
                  <a:gd name="T39" fmla="*/ 59 h 102"/>
                  <a:gd name="T40" fmla="*/ 189 w 215"/>
                  <a:gd name="T41" fmla="*/ 72 h 102"/>
                  <a:gd name="T42" fmla="*/ 187 w 215"/>
                  <a:gd name="T43" fmla="*/ 75 h 102"/>
                  <a:gd name="T44" fmla="*/ 188 w 215"/>
                  <a:gd name="T45" fmla="*/ 78 h 102"/>
                  <a:gd name="T46" fmla="*/ 188 w 215"/>
                  <a:gd name="T47" fmla="*/ 81 h 102"/>
                  <a:gd name="T48" fmla="*/ 187 w 215"/>
                  <a:gd name="T49" fmla="*/ 84 h 102"/>
                  <a:gd name="T50" fmla="*/ 184 w 215"/>
                  <a:gd name="T51" fmla="*/ 97 h 102"/>
                  <a:gd name="T52" fmla="*/ 190 w 215"/>
                  <a:gd name="T53" fmla="*/ 102 h 102"/>
                  <a:gd name="T54" fmla="*/ 190 w 215"/>
                  <a:gd name="T55" fmla="*/ 102 h 102"/>
                  <a:gd name="T56" fmla="*/ 190 w 215"/>
                  <a:gd name="T57" fmla="*/ 102 h 102"/>
                  <a:gd name="T58" fmla="*/ 196 w 215"/>
                  <a:gd name="T59" fmla="*/ 97 h 102"/>
                  <a:gd name="T60" fmla="*/ 193 w 215"/>
                  <a:gd name="T61" fmla="*/ 8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5" h="102">
                    <a:moveTo>
                      <a:pt x="193" y="84"/>
                    </a:moveTo>
                    <a:cubicBezTo>
                      <a:pt x="193" y="83"/>
                      <a:pt x="193" y="82"/>
                      <a:pt x="192" y="81"/>
                    </a:cubicBezTo>
                    <a:cubicBezTo>
                      <a:pt x="192" y="78"/>
                      <a:pt x="192" y="78"/>
                      <a:pt x="192" y="78"/>
                    </a:cubicBezTo>
                    <a:cubicBezTo>
                      <a:pt x="193" y="78"/>
                      <a:pt x="193" y="76"/>
                      <a:pt x="193" y="75"/>
                    </a:cubicBezTo>
                    <a:cubicBezTo>
                      <a:pt x="193" y="74"/>
                      <a:pt x="192" y="72"/>
                      <a:pt x="191" y="72"/>
                    </a:cubicBezTo>
                    <a:cubicBezTo>
                      <a:pt x="191" y="58"/>
                      <a:pt x="191" y="58"/>
                      <a:pt x="191" y="58"/>
                    </a:cubicBezTo>
                    <a:cubicBezTo>
                      <a:pt x="215" y="48"/>
                      <a:pt x="215" y="48"/>
                      <a:pt x="215" y="48"/>
                    </a:cubicBezTo>
                    <a:cubicBezTo>
                      <a:pt x="191" y="37"/>
                      <a:pt x="191" y="37"/>
                      <a:pt x="191" y="37"/>
                    </a:cubicBezTo>
                    <a:cubicBezTo>
                      <a:pt x="191" y="36"/>
                      <a:pt x="190" y="36"/>
                      <a:pt x="190" y="36"/>
                    </a:cubicBezTo>
                    <a:cubicBezTo>
                      <a:pt x="190" y="36"/>
                      <a:pt x="190" y="36"/>
                      <a:pt x="189" y="36"/>
                    </a:cubicBezTo>
                    <a:cubicBezTo>
                      <a:pt x="108" y="0"/>
                      <a:pt x="108" y="0"/>
                      <a:pt x="108" y="0"/>
                    </a:cubicBezTo>
                    <a:cubicBezTo>
                      <a:pt x="0" y="48"/>
                      <a:pt x="0" y="48"/>
                      <a:pt x="0" y="48"/>
                    </a:cubicBezTo>
                    <a:cubicBezTo>
                      <a:pt x="37" y="64"/>
                      <a:pt x="37" y="64"/>
                      <a:pt x="37" y="64"/>
                    </a:cubicBezTo>
                    <a:cubicBezTo>
                      <a:pt x="37" y="58"/>
                      <a:pt x="37" y="58"/>
                      <a:pt x="37" y="58"/>
                    </a:cubicBezTo>
                    <a:cubicBezTo>
                      <a:pt x="37" y="58"/>
                      <a:pt x="62" y="48"/>
                      <a:pt x="107" y="48"/>
                    </a:cubicBezTo>
                    <a:cubicBezTo>
                      <a:pt x="138" y="48"/>
                      <a:pt x="160" y="53"/>
                      <a:pt x="171" y="56"/>
                    </a:cubicBezTo>
                    <a:cubicBezTo>
                      <a:pt x="176" y="57"/>
                      <a:pt x="179" y="58"/>
                      <a:pt x="179" y="58"/>
                    </a:cubicBezTo>
                    <a:cubicBezTo>
                      <a:pt x="179" y="58"/>
                      <a:pt x="179" y="58"/>
                      <a:pt x="179" y="58"/>
                    </a:cubicBezTo>
                    <a:cubicBezTo>
                      <a:pt x="179" y="64"/>
                      <a:pt x="179" y="64"/>
                      <a:pt x="179" y="64"/>
                    </a:cubicBezTo>
                    <a:cubicBezTo>
                      <a:pt x="189" y="59"/>
                      <a:pt x="189" y="59"/>
                      <a:pt x="189" y="59"/>
                    </a:cubicBezTo>
                    <a:cubicBezTo>
                      <a:pt x="189" y="72"/>
                      <a:pt x="189" y="72"/>
                      <a:pt x="189" y="72"/>
                    </a:cubicBezTo>
                    <a:cubicBezTo>
                      <a:pt x="188" y="72"/>
                      <a:pt x="187" y="74"/>
                      <a:pt x="187" y="75"/>
                    </a:cubicBezTo>
                    <a:cubicBezTo>
                      <a:pt x="187" y="76"/>
                      <a:pt x="187" y="78"/>
                      <a:pt x="188" y="78"/>
                    </a:cubicBezTo>
                    <a:cubicBezTo>
                      <a:pt x="188" y="81"/>
                      <a:pt x="188" y="81"/>
                      <a:pt x="188" y="81"/>
                    </a:cubicBezTo>
                    <a:cubicBezTo>
                      <a:pt x="187" y="82"/>
                      <a:pt x="187" y="83"/>
                      <a:pt x="187" y="84"/>
                    </a:cubicBezTo>
                    <a:cubicBezTo>
                      <a:pt x="186" y="93"/>
                      <a:pt x="185" y="96"/>
                      <a:pt x="184" y="97"/>
                    </a:cubicBezTo>
                    <a:cubicBezTo>
                      <a:pt x="184" y="99"/>
                      <a:pt x="186" y="102"/>
                      <a:pt x="190" y="102"/>
                    </a:cubicBezTo>
                    <a:cubicBezTo>
                      <a:pt x="190" y="102"/>
                      <a:pt x="190" y="102"/>
                      <a:pt x="190" y="102"/>
                    </a:cubicBezTo>
                    <a:cubicBezTo>
                      <a:pt x="190" y="102"/>
                      <a:pt x="190" y="102"/>
                      <a:pt x="190" y="102"/>
                    </a:cubicBezTo>
                    <a:cubicBezTo>
                      <a:pt x="194" y="102"/>
                      <a:pt x="196" y="99"/>
                      <a:pt x="196" y="97"/>
                    </a:cubicBezTo>
                    <a:cubicBezTo>
                      <a:pt x="194" y="96"/>
                      <a:pt x="194" y="93"/>
                      <a:pt x="193" y="84"/>
                    </a:cubicBezTo>
                    <a:close/>
                  </a:path>
                </a:pathLst>
              </a:custGeom>
              <a:solidFill>
                <a:schemeClr val="accent2"/>
              </a:solidFill>
              <a:ln>
                <a:noFill/>
              </a:ln>
              <a:extLst/>
            </p:spPr>
            <p:txBody>
              <a:bodyPr vert="horz" wrap="square" lIns="96430" tIns="48216" rIns="96430" bIns="48216" numCol="1" anchor="t" anchorCtr="0" compatLnSpc="1">
                <a:prstTxWarp prst="textNoShape">
                  <a:avLst/>
                </a:prstTxWarp>
              </a:bodyP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grpSp>
      </p:grpSp>
    </p:spTree>
    <p:custDataLst>
      <p:tags r:id="rId1"/>
    </p:custDataLst>
    <p:extLst>
      <p:ext uri="{BB962C8B-B14F-4D97-AF65-F5344CB8AC3E}">
        <p14:creationId xmlns:p14="http://schemas.microsoft.com/office/powerpoint/2010/main" val="2041729051"/>
      </p:ext>
    </p:extLst>
  </p:cSld>
  <p:clrMapOvr>
    <a:masterClrMapping/>
  </p:clrMapOvr>
  <mc:AlternateContent xmlns:mc="http://schemas.openxmlformats.org/markup-compatibility/2006">
    <mc:Choice xmlns:p14="http://schemas.microsoft.com/office/powerpoint/2010/main" Requires="p14">
      <p:transition spd="slow" p14:dur="1600" advTm="20062">
        <p14:conveyor dir="l"/>
      </p:transition>
    </mc:Choice>
    <mc:Fallback>
      <p:transition spd="slow" advTm="2006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86"/>
                                        </p:tgtEl>
                                        <p:attrNameLst>
                                          <p:attrName>style.visibility</p:attrName>
                                        </p:attrNameLst>
                                      </p:cBhvr>
                                      <p:to>
                                        <p:strVal val="visible"/>
                                      </p:to>
                                    </p:set>
                                    <p:animEffect transition="in" filter="fade">
                                      <p:cBhvr>
                                        <p:cTn id="19" dur="500"/>
                                        <p:tgtEl>
                                          <p:spTgt spid="86"/>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fade">
                                      <p:cBhvr>
                                        <p:cTn id="23" dur="500"/>
                                        <p:tgtEl>
                                          <p:spTgt spid="8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fade">
                                      <p:cBhvr>
                                        <p:cTn id="26" dur="500"/>
                                        <p:tgtEl>
                                          <p:spTgt spid="84"/>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fade">
                                      <p:cBhvr>
                                        <p:cTn id="30" dur="500"/>
                                        <p:tgtEl>
                                          <p:spTgt spid="8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5"/>
                                        </p:tgtEl>
                                        <p:attrNameLst>
                                          <p:attrName>style.visibility</p:attrName>
                                        </p:attrNameLst>
                                      </p:cBhvr>
                                      <p:to>
                                        <p:strVal val="visible"/>
                                      </p:to>
                                    </p:set>
                                    <p:animEffect transition="in" filter="fade">
                                      <p:cBhvr>
                                        <p:cTn id="35"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p:bldP spid="83" grpId="0" animBg="1"/>
      <p:bldP spid="84" grpId="0"/>
      <p:bldP spid="85" grpId="0" animBg="1"/>
      <p:bldP spid="86" grpId="0" animBg="1"/>
      <p:bldP spid="8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rot="1203774">
            <a:off x="1977067" y="3125682"/>
            <a:ext cx="387073" cy="1722792"/>
            <a:chOff x="2971802" y="2190750"/>
            <a:chExt cx="228598" cy="1101725"/>
          </a:xfrm>
        </p:grpSpPr>
        <p:cxnSp>
          <p:nvCxnSpPr>
            <p:cNvPr id="122" name="Straight Connector 121"/>
            <p:cNvCxnSpPr/>
            <p:nvPr/>
          </p:nvCxnSpPr>
          <p:spPr>
            <a:xfrm rot="16200000" flipV="1">
              <a:off x="2478088" y="2684463"/>
              <a:ext cx="1101725" cy="1143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5400000" flipH="1" flipV="1">
              <a:off x="2592387" y="2684463"/>
              <a:ext cx="1101725" cy="11430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a:off x="1891767" y="2065848"/>
            <a:ext cx="1178502" cy="1178502"/>
            <a:chOff x="1657350" y="1428750"/>
            <a:chExt cx="838200" cy="838200"/>
          </a:xfrm>
        </p:grpSpPr>
        <p:sp>
          <p:nvSpPr>
            <p:cNvPr id="118" name="Rectangle 117"/>
            <p:cNvSpPr/>
            <p:nvPr/>
          </p:nvSpPr>
          <p:spPr>
            <a:xfrm>
              <a:off x="1657350" y="1428750"/>
              <a:ext cx="838200" cy="83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812">
                <a:latin typeface="Arial" panose="020B0604020202020204" pitchFamily="34" charset="0"/>
                <a:ea typeface="微软雅黑" panose="020B0503020204020204" pitchFamily="34" charset="-122"/>
                <a:sym typeface="Arial" panose="020B0604020202020204" pitchFamily="34" charset="0"/>
              </a:endParaRPr>
            </a:p>
          </p:txBody>
        </p:sp>
        <p:sp>
          <p:nvSpPr>
            <p:cNvPr id="125" name="Freeform 52"/>
            <p:cNvSpPr>
              <a:spLocks noEditPoints="1"/>
            </p:cNvSpPr>
            <p:nvPr/>
          </p:nvSpPr>
          <p:spPr bwMode="auto">
            <a:xfrm>
              <a:off x="1890341" y="1647623"/>
              <a:ext cx="372219" cy="400455"/>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vert="horz" wrap="square" lIns="128563" tIns="64282" rIns="128563" bIns="64282" numCol="1" anchor="t" anchorCtr="0" compatLnSpc="1">
              <a:prstTxWarp prst="textNoShape">
                <a:avLst/>
              </a:prstTxWarp>
            </a:bodyPr>
            <a:lstStyle/>
            <a:p>
              <a:pPr>
                <a:lnSpc>
                  <a:spcPct val="120000"/>
                </a:lnSpc>
              </a:pPr>
              <a:endParaRPr lang="en-US" sz="2812">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4" name="Group 63"/>
          <p:cNvGrpSpPr/>
          <p:nvPr/>
        </p:nvGrpSpPr>
        <p:grpSpPr>
          <a:xfrm>
            <a:off x="4195207" y="3244347"/>
            <a:ext cx="321407" cy="1549014"/>
            <a:chOff x="2971801" y="2190750"/>
            <a:chExt cx="228599" cy="1101725"/>
          </a:xfrm>
        </p:grpSpPr>
        <p:cxnSp>
          <p:nvCxnSpPr>
            <p:cNvPr id="61" name="Straight Connector 60"/>
            <p:cNvCxnSpPr/>
            <p:nvPr/>
          </p:nvCxnSpPr>
          <p:spPr>
            <a:xfrm rot="16200000" flipV="1">
              <a:off x="2478088" y="2684463"/>
              <a:ext cx="1101725" cy="1143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flipH="1" flipV="1">
              <a:off x="2592387" y="2684463"/>
              <a:ext cx="1101725" cy="1143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5989742" y="3244347"/>
            <a:ext cx="321407" cy="1549014"/>
            <a:chOff x="2971801" y="2190750"/>
            <a:chExt cx="228599" cy="1101725"/>
          </a:xfrm>
        </p:grpSpPr>
        <p:cxnSp>
          <p:nvCxnSpPr>
            <p:cNvPr id="86" name="Straight Connector 85"/>
            <p:cNvCxnSpPr/>
            <p:nvPr/>
          </p:nvCxnSpPr>
          <p:spPr>
            <a:xfrm rot="16200000" flipV="1">
              <a:off x="2478088" y="2684463"/>
              <a:ext cx="1101725" cy="1143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flipH="1" flipV="1">
              <a:off x="2592387" y="2684463"/>
              <a:ext cx="1101725" cy="1143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5561191" y="2065848"/>
            <a:ext cx="1178502" cy="1178502"/>
            <a:chOff x="4152900" y="1428750"/>
            <a:chExt cx="838200" cy="838200"/>
          </a:xfrm>
        </p:grpSpPr>
        <p:sp>
          <p:nvSpPr>
            <p:cNvPr id="82" name="Rectangle 81"/>
            <p:cNvSpPr/>
            <p:nvPr/>
          </p:nvSpPr>
          <p:spPr>
            <a:xfrm>
              <a:off x="4152900" y="1428750"/>
              <a:ext cx="838200" cy="838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812">
                <a:latin typeface="Arial" panose="020B0604020202020204" pitchFamily="34" charset="0"/>
                <a:ea typeface="微软雅黑" panose="020B0503020204020204" pitchFamily="34" charset="-122"/>
                <a:sym typeface="Arial" panose="020B0604020202020204" pitchFamily="34" charset="0"/>
              </a:endParaRPr>
            </a:p>
          </p:txBody>
        </p:sp>
        <p:sp>
          <p:nvSpPr>
            <p:cNvPr id="127" name="Freeform 107"/>
            <p:cNvSpPr>
              <a:spLocks noEditPoints="1"/>
            </p:cNvSpPr>
            <p:nvPr/>
          </p:nvSpPr>
          <p:spPr bwMode="auto">
            <a:xfrm>
              <a:off x="4391025" y="1664308"/>
              <a:ext cx="361951" cy="367085"/>
            </a:xfrm>
            <a:custGeom>
              <a:avLst/>
              <a:gdLst/>
              <a:ahLst/>
              <a:cxnLst>
                <a:cxn ang="0">
                  <a:pos x="64" y="14"/>
                </a:cxn>
                <a:cxn ang="0">
                  <a:pos x="12" y="65"/>
                </a:cxn>
                <a:cxn ang="0">
                  <a:pos x="10" y="66"/>
                </a:cxn>
                <a:cxn ang="0">
                  <a:pos x="8" y="65"/>
                </a:cxn>
                <a:cxn ang="0">
                  <a:pos x="0" y="57"/>
                </a:cxn>
                <a:cxn ang="0">
                  <a:pos x="0" y="56"/>
                </a:cxn>
                <a:cxn ang="0">
                  <a:pos x="0" y="54"/>
                </a:cxn>
                <a:cxn ang="0">
                  <a:pos x="52" y="2"/>
                </a:cxn>
                <a:cxn ang="0">
                  <a:pos x="54" y="1"/>
                </a:cxn>
                <a:cxn ang="0">
                  <a:pos x="56" y="2"/>
                </a:cxn>
                <a:cxn ang="0">
                  <a:pos x="64" y="10"/>
                </a:cxn>
                <a:cxn ang="0">
                  <a:pos x="64" y="12"/>
                </a:cxn>
                <a:cxn ang="0">
                  <a:pos x="64" y="14"/>
                </a:cxn>
                <a:cxn ang="0">
                  <a:pos x="14" y="5"/>
                </a:cxn>
                <a:cxn ang="0">
                  <a:pos x="10" y="7"/>
                </a:cxn>
                <a:cxn ang="0">
                  <a:pos x="9" y="11"/>
                </a:cxn>
                <a:cxn ang="0">
                  <a:pos x="8" y="7"/>
                </a:cxn>
                <a:cxn ang="0">
                  <a:pos x="4" y="5"/>
                </a:cxn>
                <a:cxn ang="0">
                  <a:pos x="8" y="4"/>
                </a:cxn>
                <a:cxn ang="0">
                  <a:pos x="9" y="0"/>
                </a:cxn>
                <a:cxn ang="0">
                  <a:pos x="10" y="4"/>
                </a:cxn>
                <a:cxn ang="0">
                  <a:pos x="14" y="5"/>
                </a:cxn>
                <a:cxn ang="0">
                  <a:pos x="32" y="13"/>
                </a:cxn>
                <a:cxn ang="0">
                  <a:pos x="24" y="16"/>
                </a:cxn>
                <a:cxn ang="0">
                  <a:pos x="22" y="23"/>
                </a:cxn>
                <a:cxn ang="0">
                  <a:pos x="19" y="16"/>
                </a:cxn>
                <a:cxn ang="0">
                  <a:pos x="11" y="13"/>
                </a:cxn>
                <a:cxn ang="0">
                  <a:pos x="19" y="11"/>
                </a:cxn>
                <a:cxn ang="0">
                  <a:pos x="22" y="3"/>
                </a:cxn>
                <a:cxn ang="0">
                  <a:pos x="24" y="11"/>
                </a:cxn>
                <a:cxn ang="0">
                  <a:pos x="32" y="13"/>
                </a:cxn>
                <a:cxn ang="0">
                  <a:pos x="40" y="5"/>
                </a:cxn>
                <a:cxn ang="0">
                  <a:pos x="36" y="7"/>
                </a:cxn>
                <a:cxn ang="0">
                  <a:pos x="34" y="11"/>
                </a:cxn>
                <a:cxn ang="0">
                  <a:pos x="33" y="7"/>
                </a:cxn>
                <a:cxn ang="0">
                  <a:pos x="29" y="5"/>
                </a:cxn>
                <a:cxn ang="0">
                  <a:pos x="33" y="4"/>
                </a:cxn>
                <a:cxn ang="0">
                  <a:pos x="34" y="0"/>
                </a:cxn>
                <a:cxn ang="0">
                  <a:pos x="36" y="4"/>
                </a:cxn>
                <a:cxn ang="0">
                  <a:pos x="40" y="5"/>
                </a:cxn>
                <a:cxn ang="0">
                  <a:pos x="58" y="12"/>
                </a:cxn>
                <a:cxn ang="0">
                  <a:pos x="54" y="8"/>
                </a:cxn>
                <a:cxn ang="0">
                  <a:pos x="42" y="19"/>
                </a:cxn>
                <a:cxn ang="0">
                  <a:pos x="46" y="24"/>
                </a:cxn>
                <a:cxn ang="0">
                  <a:pos x="58" y="12"/>
                </a:cxn>
                <a:cxn ang="0">
                  <a:pos x="65" y="31"/>
                </a:cxn>
                <a:cxn ang="0">
                  <a:pos x="61" y="32"/>
                </a:cxn>
                <a:cxn ang="0">
                  <a:pos x="60" y="36"/>
                </a:cxn>
                <a:cxn ang="0">
                  <a:pos x="59" y="32"/>
                </a:cxn>
                <a:cxn ang="0">
                  <a:pos x="55" y="31"/>
                </a:cxn>
                <a:cxn ang="0">
                  <a:pos x="59" y="30"/>
                </a:cxn>
                <a:cxn ang="0">
                  <a:pos x="60" y="26"/>
                </a:cxn>
                <a:cxn ang="0">
                  <a:pos x="61" y="30"/>
                </a:cxn>
                <a:cxn ang="0">
                  <a:pos x="65" y="31"/>
                </a:cxn>
              </a:cxnLst>
              <a:rect l="0" t="0" r="r" b="b"/>
              <a:pathLst>
                <a:path w="65" h="66">
                  <a:moveTo>
                    <a:pt x="64" y="14"/>
                  </a:moveTo>
                  <a:cubicBezTo>
                    <a:pt x="12" y="65"/>
                    <a:pt x="12" y="65"/>
                    <a:pt x="12" y="65"/>
                  </a:cubicBezTo>
                  <a:cubicBezTo>
                    <a:pt x="11" y="66"/>
                    <a:pt x="11" y="66"/>
                    <a:pt x="10" y="66"/>
                  </a:cubicBezTo>
                  <a:cubicBezTo>
                    <a:pt x="9" y="66"/>
                    <a:pt x="9" y="66"/>
                    <a:pt x="8" y="65"/>
                  </a:cubicBezTo>
                  <a:cubicBezTo>
                    <a:pt x="0" y="57"/>
                    <a:pt x="0" y="57"/>
                    <a:pt x="0" y="57"/>
                  </a:cubicBezTo>
                  <a:cubicBezTo>
                    <a:pt x="0" y="57"/>
                    <a:pt x="0" y="56"/>
                    <a:pt x="0" y="56"/>
                  </a:cubicBezTo>
                  <a:cubicBezTo>
                    <a:pt x="0" y="55"/>
                    <a:pt x="0" y="54"/>
                    <a:pt x="0" y="54"/>
                  </a:cubicBezTo>
                  <a:cubicBezTo>
                    <a:pt x="52" y="2"/>
                    <a:pt x="52" y="2"/>
                    <a:pt x="52" y="2"/>
                  </a:cubicBezTo>
                  <a:cubicBezTo>
                    <a:pt x="52" y="2"/>
                    <a:pt x="53" y="1"/>
                    <a:pt x="54" y="1"/>
                  </a:cubicBezTo>
                  <a:cubicBezTo>
                    <a:pt x="54" y="1"/>
                    <a:pt x="55" y="2"/>
                    <a:pt x="56" y="2"/>
                  </a:cubicBezTo>
                  <a:cubicBezTo>
                    <a:pt x="64" y="10"/>
                    <a:pt x="64" y="10"/>
                    <a:pt x="64" y="10"/>
                  </a:cubicBezTo>
                  <a:cubicBezTo>
                    <a:pt x="64" y="11"/>
                    <a:pt x="64" y="11"/>
                    <a:pt x="64" y="12"/>
                  </a:cubicBezTo>
                  <a:cubicBezTo>
                    <a:pt x="64" y="13"/>
                    <a:pt x="64" y="13"/>
                    <a:pt x="64" y="14"/>
                  </a:cubicBezTo>
                  <a:close/>
                  <a:moveTo>
                    <a:pt x="14" y="5"/>
                  </a:moveTo>
                  <a:cubicBezTo>
                    <a:pt x="10" y="7"/>
                    <a:pt x="10" y="7"/>
                    <a:pt x="10" y="7"/>
                  </a:cubicBezTo>
                  <a:cubicBezTo>
                    <a:pt x="9" y="11"/>
                    <a:pt x="9" y="11"/>
                    <a:pt x="9" y="11"/>
                  </a:cubicBezTo>
                  <a:cubicBezTo>
                    <a:pt x="8" y="7"/>
                    <a:pt x="8" y="7"/>
                    <a:pt x="8" y="7"/>
                  </a:cubicBezTo>
                  <a:cubicBezTo>
                    <a:pt x="4" y="5"/>
                    <a:pt x="4" y="5"/>
                    <a:pt x="4" y="5"/>
                  </a:cubicBezTo>
                  <a:cubicBezTo>
                    <a:pt x="8" y="4"/>
                    <a:pt x="8" y="4"/>
                    <a:pt x="8" y="4"/>
                  </a:cubicBezTo>
                  <a:cubicBezTo>
                    <a:pt x="9" y="0"/>
                    <a:pt x="9" y="0"/>
                    <a:pt x="9" y="0"/>
                  </a:cubicBezTo>
                  <a:cubicBezTo>
                    <a:pt x="10" y="4"/>
                    <a:pt x="10" y="4"/>
                    <a:pt x="10" y="4"/>
                  </a:cubicBezTo>
                  <a:lnTo>
                    <a:pt x="14" y="5"/>
                  </a:lnTo>
                  <a:close/>
                  <a:moveTo>
                    <a:pt x="32" y="13"/>
                  </a:moveTo>
                  <a:cubicBezTo>
                    <a:pt x="24" y="16"/>
                    <a:pt x="24" y="16"/>
                    <a:pt x="24" y="16"/>
                  </a:cubicBezTo>
                  <a:cubicBezTo>
                    <a:pt x="22" y="23"/>
                    <a:pt x="22" y="23"/>
                    <a:pt x="22" y="23"/>
                  </a:cubicBezTo>
                  <a:cubicBezTo>
                    <a:pt x="19" y="16"/>
                    <a:pt x="19" y="16"/>
                    <a:pt x="19" y="16"/>
                  </a:cubicBezTo>
                  <a:cubicBezTo>
                    <a:pt x="11" y="13"/>
                    <a:pt x="11" y="13"/>
                    <a:pt x="11" y="13"/>
                  </a:cubicBezTo>
                  <a:cubicBezTo>
                    <a:pt x="19" y="11"/>
                    <a:pt x="19" y="11"/>
                    <a:pt x="19" y="11"/>
                  </a:cubicBezTo>
                  <a:cubicBezTo>
                    <a:pt x="22" y="3"/>
                    <a:pt x="22" y="3"/>
                    <a:pt x="22" y="3"/>
                  </a:cubicBezTo>
                  <a:cubicBezTo>
                    <a:pt x="24" y="11"/>
                    <a:pt x="24" y="11"/>
                    <a:pt x="24" y="11"/>
                  </a:cubicBezTo>
                  <a:lnTo>
                    <a:pt x="32" y="13"/>
                  </a:lnTo>
                  <a:close/>
                  <a:moveTo>
                    <a:pt x="40" y="5"/>
                  </a:moveTo>
                  <a:cubicBezTo>
                    <a:pt x="36" y="7"/>
                    <a:pt x="36" y="7"/>
                    <a:pt x="36" y="7"/>
                  </a:cubicBezTo>
                  <a:cubicBezTo>
                    <a:pt x="34" y="11"/>
                    <a:pt x="34" y="11"/>
                    <a:pt x="34" y="11"/>
                  </a:cubicBezTo>
                  <a:cubicBezTo>
                    <a:pt x="33" y="7"/>
                    <a:pt x="33" y="7"/>
                    <a:pt x="33" y="7"/>
                  </a:cubicBezTo>
                  <a:cubicBezTo>
                    <a:pt x="29" y="5"/>
                    <a:pt x="29" y="5"/>
                    <a:pt x="29" y="5"/>
                  </a:cubicBezTo>
                  <a:cubicBezTo>
                    <a:pt x="33" y="4"/>
                    <a:pt x="33" y="4"/>
                    <a:pt x="33" y="4"/>
                  </a:cubicBezTo>
                  <a:cubicBezTo>
                    <a:pt x="34" y="0"/>
                    <a:pt x="34" y="0"/>
                    <a:pt x="34" y="0"/>
                  </a:cubicBezTo>
                  <a:cubicBezTo>
                    <a:pt x="36" y="4"/>
                    <a:pt x="36" y="4"/>
                    <a:pt x="36" y="4"/>
                  </a:cubicBezTo>
                  <a:lnTo>
                    <a:pt x="40" y="5"/>
                  </a:lnTo>
                  <a:close/>
                  <a:moveTo>
                    <a:pt x="58" y="12"/>
                  </a:moveTo>
                  <a:cubicBezTo>
                    <a:pt x="54" y="8"/>
                    <a:pt x="54" y="8"/>
                    <a:pt x="54" y="8"/>
                  </a:cubicBezTo>
                  <a:cubicBezTo>
                    <a:pt x="42" y="19"/>
                    <a:pt x="42" y="19"/>
                    <a:pt x="42" y="19"/>
                  </a:cubicBezTo>
                  <a:cubicBezTo>
                    <a:pt x="46" y="24"/>
                    <a:pt x="46" y="24"/>
                    <a:pt x="46" y="24"/>
                  </a:cubicBezTo>
                  <a:lnTo>
                    <a:pt x="58" y="12"/>
                  </a:lnTo>
                  <a:close/>
                  <a:moveTo>
                    <a:pt x="65" y="31"/>
                  </a:moveTo>
                  <a:cubicBezTo>
                    <a:pt x="61" y="32"/>
                    <a:pt x="61" y="32"/>
                    <a:pt x="61" y="32"/>
                  </a:cubicBezTo>
                  <a:cubicBezTo>
                    <a:pt x="60" y="36"/>
                    <a:pt x="60" y="36"/>
                    <a:pt x="60" y="36"/>
                  </a:cubicBezTo>
                  <a:cubicBezTo>
                    <a:pt x="59" y="32"/>
                    <a:pt x="59" y="32"/>
                    <a:pt x="59" y="32"/>
                  </a:cubicBezTo>
                  <a:cubicBezTo>
                    <a:pt x="55" y="31"/>
                    <a:pt x="55" y="31"/>
                    <a:pt x="55" y="31"/>
                  </a:cubicBezTo>
                  <a:cubicBezTo>
                    <a:pt x="59" y="30"/>
                    <a:pt x="59" y="30"/>
                    <a:pt x="59" y="30"/>
                  </a:cubicBezTo>
                  <a:cubicBezTo>
                    <a:pt x="60" y="26"/>
                    <a:pt x="60" y="26"/>
                    <a:pt x="60" y="26"/>
                  </a:cubicBezTo>
                  <a:cubicBezTo>
                    <a:pt x="61" y="30"/>
                    <a:pt x="61" y="30"/>
                    <a:pt x="61" y="30"/>
                  </a:cubicBezTo>
                  <a:lnTo>
                    <a:pt x="65" y="31"/>
                  </a:lnTo>
                  <a:close/>
                </a:path>
              </a:pathLst>
            </a:custGeom>
            <a:solidFill>
              <a:schemeClr val="bg1"/>
            </a:solidFill>
            <a:ln w="9525">
              <a:noFill/>
              <a:round/>
              <a:headEnd/>
              <a:tailEnd/>
            </a:ln>
          </p:spPr>
          <p:txBody>
            <a:bodyPr vert="horz" wrap="square" lIns="128563" tIns="64282" rIns="128563" bIns="64282" numCol="1" anchor="t" anchorCtr="0" compatLnSpc="1">
              <a:prstTxWarp prst="textNoShape">
                <a:avLst/>
              </a:prstTxWarp>
            </a:bodyPr>
            <a:lstStyle/>
            <a:p>
              <a:pPr>
                <a:lnSpc>
                  <a:spcPct val="120000"/>
                </a:lnSpc>
              </a:pPr>
              <a:endParaRPr lang="en-US" sz="2812">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3" name="Group 92"/>
          <p:cNvGrpSpPr/>
          <p:nvPr/>
        </p:nvGrpSpPr>
        <p:grpSpPr>
          <a:xfrm>
            <a:off x="7811061" y="3244347"/>
            <a:ext cx="321407" cy="1549014"/>
            <a:chOff x="2971801" y="2190750"/>
            <a:chExt cx="228599" cy="1101725"/>
          </a:xfrm>
        </p:grpSpPr>
        <p:cxnSp>
          <p:nvCxnSpPr>
            <p:cNvPr id="94" name="Straight Connector 93"/>
            <p:cNvCxnSpPr/>
            <p:nvPr/>
          </p:nvCxnSpPr>
          <p:spPr>
            <a:xfrm rot="16200000" flipV="1">
              <a:off x="2478088" y="2684463"/>
              <a:ext cx="1101725" cy="11430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flipH="1" flipV="1">
              <a:off x="2592387" y="2684463"/>
              <a:ext cx="1101725" cy="11430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133" name="Group 132"/>
          <p:cNvGrpSpPr/>
          <p:nvPr/>
        </p:nvGrpSpPr>
        <p:grpSpPr>
          <a:xfrm>
            <a:off x="7382509" y="2065848"/>
            <a:ext cx="1178502" cy="1178502"/>
            <a:chOff x="5400675" y="1428750"/>
            <a:chExt cx="838200" cy="838200"/>
          </a:xfrm>
        </p:grpSpPr>
        <p:sp>
          <p:nvSpPr>
            <p:cNvPr id="90" name="Rectangle 89"/>
            <p:cNvSpPr/>
            <p:nvPr/>
          </p:nvSpPr>
          <p:spPr>
            <a:xfrm>
              <a:off x="5400675" y="1428750"/>
              <a:ext cx="838200" cy="838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812">
                <a:latin typeface="Arial" panose="020B0604020202020204" pitchFamily="34" charset="0"/>
                <a:ea typeface="微软雅黑" panose="020B0503020204020204" pitchFamily="34" charset="-122"/>
                <a:sym typeface="Arial" panose="020B0604020202020204" pitchFamily="34" charset="0"/>
              </a:endParaRPr>
            </a:p>
          </p:txBody>
        </p:sp>
        <p:sp>
          <p:nvSpPr>
            <p:cNvPr id="128" name="Freeform 130"/>
            <p:cNvSpPr>
              <a:spLocks noEditPoints="1"/>
            </p:cNvSpPr>
            <p:nvPr/>
          </p:nvSpPr>
          <p:spPr bwMode="auto">
            <a:xfrm>
              <a:off x="5633666" y="1661741"/>
              <a:ext cx="372219" cy="372219"/>
            </a:xfrm>
            <a:custGeom>
              <a:avLst/>
              <a:gdLst/>
              <a:ahLst/>
              <a:cxnLst>
                <a:cxn ang="0">
                  <a:pos x="62" y="67"/>
                </a:cxn>
                <a:cxn ang="0">
                  <a:pos x="59" y="66"/>
                </a:cxn>
                <a:cxn ang="0">
                  <a:pos x="45" y="52"/>
                </a:cxn>
                <a:cxn ang="0">
                  <a:pos x="29" y="57"/>
                </a:cxn>
                <a:cxn ang="0">
                  <a:pos x="0" y="29"/>
                </a:cxn>
                <a:cxn ang="0">
                  <a:pos x="29" y="0"/>
                </a:cxn>
                <a:cxn ang="0">
                  <a:pos x="57" y="29"/>
                </a:cxn>
                <a:cxn ang="0">
                  <a:pos x="52" y="45"/>
                </a:cxn>
                <a:cxn ang="0">
                  <a:pos x="66" y="59"/>
                </a:cxn>
                <a:cxn ang="0">
                  <a:pos x="67" y="62"/>
                </a:cxn>
                <a:cxn ang="0">
                  <a:pos x="62" y="67"/>
                </a:cxn>
                <a:cxn ang="0">
                  <a:pos x="29" y="11"/>
                </a:cxn>
                <a:cxn ang="0">
                  <a:pos x="11" y="29"/>
                </a:cxn>
                <a:cxn ang="0">
                  <a:pos x="29" y="47"/>
                </a:cxn>
                <a:cxn ang="0">
                  <a:pos x="47" y="29"/>
                </a:cxn>
                <a:cxn ang="0">
                  <a:pos x="29" y="11"/>
                </a:cxn>
                <a:cxn ang="0">
                  <a:pos x="42" y="30"/>
                </a:cxn>
                <a:cxn ang="0">
                  <a:pos x="40" y="31"/>
                </a:cxn>
                <a:cxn ang="0">
                  <a:pos x="31" y="31"/>
                </a:cxn>
                <a:cxn ang="0">
                  <a:pos x="31" y="40"/>
                </a:cxn>
                <a:cxn ang="0">
                  <a:pos x="30" y="42"/>
                </a:cxn>
                <a:cxn ang="0">
                  <a:pos x="27" y="42"/>
                </a:cxn>
                <a:cxn ang="0">
                  <a:pos x="26" y="40"/>
                </a:cxn>
                <a:cxn ang="0">
                  <a:pos x="26" y="31"/>
                </a:cxn>
                <a:cxn ang="0">
                  <a:pos x="17" y="31"/>
                </a:cxn>
                <a:cxn ang="0">
                  <a:pos x="16" y="30"/>
                </a:cxn>
                <a:cxn ang="0">
                  <a:pos x="16" y="27"/>
                </a:cxn>
                <a:cxn ang="0">
                  <a:pos x="17" y="26"/>
                </a:cxn>
                <a:cxn ang="0">
                  <a:pos x="26" y="26"/>
                </a:cxn>
                <a:cxn ang="0">
                  <a:pos x="26" y="17"/>
                </a:cxn>
                <a:cxn ang="0">
                  <a:pos x="27" y="16"/>
                </a:cxn>
                <a:cxn ang="0">
                  <a:pos x="30" y="16"/>
                </a:cxn>
                <a:cxn ang="0">
                  <a:pos x="31" y="17"/>
                </a:cxn>
                <a:cxn ang="0">
                  <a:pos x="31" y="26"/>
                </a:cxn>
                <a:cxn ang="0">
                  <a:pos x="40" y="26"/>
                </a:cxn>
                <a:cxn ang="0">
                  <a:pos x="42" y="27"/>
                </a:cxn>
                <a:cxn ang="0">
                  <a:pos x="42" y="30"/>
                </a:cxn>
              </a:cxnLst>
              <a:rect l="0" t="0" r="r" b="b"/>
              <a:pathLst>
                <a:path w="67" h="67">
                  <a:moveTo>
                    <a:pt x="62" y="67"/>
                  </a:moveTo>
                  <a:cubicBezTo>
                    <a:pt x="61" y="67"/>
                    <a:pt x="59" y="67"/>
                    <a:pt x="59" y="66"/>
                  </a:cubicBezTo>
                  <a:cubicBezTo>
                    <a:pt x="45" y="52"/>
                    <a:pt x="45" y="52"/>
                    <a:pt x="45" y="52"/>
                  </a:cubicBezTo>
                  <a:cubicBezTo>
                    <a:pt x="40" y="55"/>
                    <a:pt x="34" y="57"/>
                    <a:pt x="29" y="57"/>
                  </a:cubicBezTo>
                  <a:cubicBezTo>
                    <a:pt x="13" y="57"/>
                    <a:pt x="0" y="44"/>
                    <a:pt x="0" y="29"/>
                  </a:cubicBezTo>
                  <a:cubicBezTo>
                    <a:pt x="0" y="13"/>
                    <a:pt x="13" y="0"/>
                    <a:pt x="29" y="0"/>
                  </a:cubicBezTo>
                  <a:cubicBezTo>
                    <a:pt x="44" y="0"/>
                    <a:pt x="57" y="13"/>
                    <a:pt x="57" y="29"/>
                  </a:cubicBezTo>
                  <a:cubicBezTo>
                    <a:pt x="57" y="34"/>
                    <a:pt x="55" y="40"/>
                    <a:pt x="52" y="45"/>
                  </a:cubicBezTo>
                  <a:cubicBezTo>
                    <a:pt x="66" y="59"/>
                    <a:pt x="66" y="59"/>
                    <a:pt x="66" y="59"/>
                  </a:cubicBezTo>
                  <a:cubicBezTo>
                    <a:pt x="67" y="59"/>
                    <a:pt x="67" y="61"/>
                    <a:pt x="67" y="62"/>
                  </a:cubicBezTo>
                  <a:cubicBezTo>
                    <a:pt x="67" y="65"/>
                    <a:pt x="65" y="67"/>
                    <a:pt x="62" y="67"/>
                  </a:cubicBezTo>
                  <a:close/>
                  <a:moveTo>
                    <a:pt x="29" y="11"/>
                  </a:moveTo>
                  <a:cubicBezTo>
                    <a:pt x="19" y="11"/>
                    <a:pt x="11" y="19"/>
                    <a:pt x="11" y="29"/>
                  </a:cubicBezTo>
                  <a:cubicBezTo>
                    <a:pt x="11" y="39"/>
                    <a:pt x="19" y="47"/>
                    <a:pt x="29" y="47"/>
                  </a:cubicBezTo>
                  <a:cubicBezTo>
                    <a:pt x="39" y="47"/>
                    <a:pt x="47" y="39"/>
                    <a:pt x="47" y="29"/>
                  </a:cubicBezTo>
                  <a:cubicBezTo>
                    <a:pt x="47" y="19"/>
                    <a:pt x="39" y="11"/>
                    <a:pt x="29" y="11"/>
                  </a:cubicBezTo>
                  <a:close/>
                  <a:moveTo>
                    <a:pt x="42" y="30"/>
                  </a:moveTo>
                  <a:cubicBezTo>
                    <a:pt x="42" y="31"/>
                    <a:pt x="41" y="31"/>
                    <a:pt x="40" y="31"/>
                  </a:cubicBezTo>
                  <a:cubicBezTo>
                    <a:pt x="31" y="31"/>
                    <a:pt x="31" y="31"/>
                    <a:pt x="31" y="31"/>
                  </a:cubicBezTo>
                  <a:cubicBezTo>
                    <a:pt x="31" y="40"/>
                    <a:pt x="31" y="40"/>
                    <a:pt x="31" y="40"/>
                  </a:cubicBezTo>
                  <a:cubicBezTo>
                    <a:pt x="31" y="41"/>
                    <a:pt x="31" y="42"/>
                    <a:pt x="30" y="42"/>
                  </a:cubicBezTo>
                  <a:cubicBezTo>
                    <a:pt x="27" y="42"/>
                    <a:pt x="27" y="42"/>
                    <a:pt x="27" y="42"/>
                  </a:cubicBezTo>
                  <a:cubicBezTo>
                    <a:pt x="27" y="42"/>
                    <a:pt x="26" y="41"/>
                    <a:pt x="26" y="40"/>
                  </a:cubicBezTo>
                  <a:cubicBezTo>
                    <a:pt x="26" y="31"/>
                    <a:pt x="26" y="31"/>
                    <a:pt x="26" y="31"/>
                  </a:cubicBezTo>
                  <a:cubicBezTo>
                    <a:pt x="17" y="31"/>
                    <a:pt x="17" y="31"/>
                    <a:pt x="17" y="31"/>
                  </a:cubicBezTo>
                  <a:cubicBezTo>
                    <a:pt x="17" y="31"/>
                    <a:pt x="16" y="31"/>
                    <a:pt x="16" y="30"/>
                  </a:cubicBezTo>
                  <a:cubicBezTo>
                    <a:pt x="16" y="27"/>
                    <a:pt x="16" y="27"/>
                    <a:pt x="16" y="27"/>
                  </a:cubicBezTo>
                  <a:cubicBezTo>
                    <a:pt x="16" y="27"/>
                    <a:pt x="17" y="26"/>
                    <a:pt x="17" y="26"/>
                  </a:cubicBezTo>
                  <a:cubicBezTo>
                    <a:pt x="26" y="26"/>
                    <a:pt x="26" y="26"/>
                    <a:pt x="26" y="26"/>
                  </a:cubicBezTo>
                  <a:cubicBezTo>
                    <a:pt x="26" y="17"/>
                    <a:pt x="26" y="17"/>
                    <a:pt x="26" y="17"/>
                  </a:cubicBezTo>
                  <a:cubicBezTo>
                    <a:pt x="26" y="16"/>
                    <a:pt x="27" y="16"/>
                    <a:pt x="27" y="16"/>
                  </a:cubicBezTo>
                  <a:cubicBezTo>
                    <a:pt x="30" y="16"/>
                    <a:pt x="30" y="16"/>
                    <a:pt x="30" y="16"/>
                  </a:cubicBezTo>
                  <a:cubicBezTo>
                    <a:pt x="31" y="16"/>
                    <a:pt x="31" y="16"/>
                    <a:pt x="31" y="17"/>
                  </a:cubicBezTo>
                  <a:cubicBezTo>
                    <a:pt x="31" y="26"/>
                    <a:pt x="31" y="26"/>
                    <a:pt x="31" y="26"/>
                  </a:cubicBezTo>
                  <a:cubicBezTo>
                    <a:pt x="40" y="26"/>
                    <a:pt x="40" y="26"/>
                    <a:pt x="40" y="26"/>
                  </a:cubicBezTo>
                  <a:cubicBezTo>
                    <a:pt x="41" y="26"/>
                    <a:pt x="42" y="27"/>
                    <a:pt x="42" y="27"/>
                  </a:cubicBezTo>
                  <a:lnTo>
                    <a:pt x="42" y="30"/>
                  </a:lnTo>
                  <a:close/>
                </a:path>
              </a:pathLst>
            </a:custGeom>
            <a:solidFill>
              <a:schemeClr val="bg1"/>
            </a:solidFill>
            <a:ln w="9525">
              <a:noFill/>
              <a:round/>
              <a:headEnd/>
              <a:tailEnd/>
            </a:ln>
          </p:spPr>
          <p:txBody>
            <a:bodyPr vert="horz" wrap="square" lIns="128563" tIns="64282" rIns="128563" bIns="64282" numCol="1" anchor="t" anchorCtr="0" compatLnSpc="1">
              <a:prstTxWarp prst="textNoShape">
                <a:avLst/>
              </a:prstTxWarp>
            </a:bodyPr>
            <a:lstStyle/>
            <a:p>
              <a:pPr>
                <a:lnSpc>
                  <a:spcPct val="120000"/>
                </a:lnSpc>
              </a:pPr>
              <a:endParaRPr lang="en-US" sz="2812">
                <a:latin typeface="Arial" panose="020B0604020202020204" pitchFamily="34" charset="0"/>
                <a:ea typeface="微软雅黑" panose="020B0503020204020204" pitchFamily="34" charset="-122"/>
                <a:sym typeface="Arial" panose="020B0604020202020204" pitchFamily="34" charset="0"/>
              </a:endParaRPr>
            </a:p>
          </p:txBody>
        </p:sp>
      </p:grpSp>
      <p:sp>
        <p:nvSpPr>
          <p:cNvPr id="161" name="Right Arrow 160"/>
          <p:cNvSpPr/>
          <p:nvPr/>
        </p:nvSpPr>
        <p:spPr>
          <a:xfrm>
            <a:off x="3177407" y="2397041"/>
            <a:ext cx="495507" cy="51611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812">
              <a:latin typeface="Arial" panose="020B0604020202020204" pitchFamily="34" charset="0"/>
              <a:ea typeface="微软雅黑" panose="020B0503020204020204" pitchFamily="34" charset="-122"/>
              <a:sym typeface="Arial" panose="020B0604020202020204" pitchFamily="34" charset="0"/>
            </a:endParaRPr>
          </a:p>
        </p:txBody>
      </p:sp>
      <p:sp>
        <p:nvSpPr>
          <p:cNvPr id="162" name="Right Arrow 161"/>
          <p:cNvSpPr/>
          <p:nvPr/>
        </p:nvSpPr>
        <p:spPr>
          <a:xfrm>
            <a:off x="5012117" y="2397041"/>
            <a:ext cx="495507" cy="516118"/>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812">
              <a:latin typeface="Arial" panose="020B0604020202020204" pitchFamily="34" charset="0"/>
              <a:ea typeface="微软雅黑" panose="020B0503020204020204" pitchFamily="34" charset="-122"/>
              <a:sym typeface="Arial" panose="020B0604020202020204" pitchFamily="34" charset="0"/>
            </a:endParaRPr>
          </a:p>
        </p:txBody>
      </p:sp>
      <p:sp>
        <p:nvSpPr>
          <p:cNvPr id="163" name="Right Arrow 162"/>
          <p:cNvSpPr/>
          <p:nvPr/>
        </p:nvSpPr>
        <p:spPr>
          <a:xfrm>
            <a:off x="6820046" y="2397041"/>
            <a:ext cx="495507" cy="516118"/>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812">
              <a:latin typeface="Arial" panose="020B0604020202020204" pitchFamily="34" charset="0"/>
              <a:ea typeface="微软雅黑" panose="020B0503020204020204" pitchFamily="34" charset="-122"/>
              <a:sym typeface="Arial" panose="020B0604020202020204" pitchFamily="34" charset="0"/>
            </a:endParaRPr>
          </a:p>
        </p:txBody>
      </p:sp>
      <p:sp>
        <p:nvSpPr>
          <p:cNvPr id="51" name="Text Placeholder 7"/>
          <p:cNvSpPr txBox="1">
            <a:spLocks/>
          </p:cNvSpPr>
          <p:nvPr/>
        </p:nvSpPr>
        <p:spPr>
          <a:xfrm>
            <a:off x="1316807" y="4948659"/>
            <a:ext cx="1331091" cy="334187"/>
          </a:xfrm>
          <a:prstGeom prst="rect">
            <a:avLst/>
          </a:prstGeom>
        </p:spPr>
        <p:txBody>
          <a:bodyPr vert="horz" lIns="0" tIns="103884" rIns="0" bIns="103884" anchor="ctr" anchorCtr="0"/>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zh-CN" sz="2000" b="0" dirty="0">
                <a:solidFill>
                  <a:schemeClr val="tx1">
                    <a:lumMod val="75000"/>
                    <a:lumOff val="25000"/>
                  </a:schemeClr>
                </a:solidFill>
                <a:latin typeface="微软雅黑" panose="020B0503020204020204" pitchFamily="34" charset="-122"/>
                <a:ea typeface="微软雅黑" panose="020B0503020204020204" pitchFamily="34" charset="-122"/>
              </a:rPr>
              <a:t>授课视频</a:t>
            </a:r>
            <a:endParaRPr lang="es-ES_tradnl" sz="2000" b="0" dirty="0" smtClea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5" name="Text Placeholder 7"/>
          <p:cNvSpPr txBox="1">
            <a:spLocks/>
          </p:cNvSpPr>
          <p:nvPr/>
        </p:nvSpPr>
        <p:spPr>
          <a:xfrm>
            <a:off x="3349071" y="4938321"/>
            <a:ext cx="1933315" cy="334187"/>
          </a:xfrm>
          <a:prstGeom prst="rect">
            <a:avLst/>
          </a:prstGeom>
        </p:spPr>
        <p:txBody>
          <a:bodyPr vert="horz" lIns="0" tIns="103884" rIns="0" bIns="103884" anchor="ctr" anchorCtr="0"/>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zh-CN" sz="2000" b="0" dirty="0">
                <a:solidFill>
                  <a:schemeClr val="tx1">
                    <a:lumMod val="75000"/>
                    <a:lumOff val="25000"/>
                  </a:schemeClr>
                </a:solidFill>
                <a:latin typeface="微软雅黑" panose="020B0503020204020204" pitchFamily="34" charset="-122"/>
                <a:ea typeface="微软雅黑" panose="020B0503020204020204" pitchFamily="34" charset="-122"/>
              </a:rPr>
              <a:t>知识点文字材料</a:t>
            </a:r>
            <a:endParaRPr lang="es-ES_tradnl" sz="2000" b="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7" name="Text Placeholder 7"/>
          <p:cNvSpPr txBox="1">
            <a:spLocks/>
          </p:cNvSpPr>
          <p:nvPr/>
        </p:nvSpPr>
        <p:spPr>
          <a:xfrm>
            <a:off x="5701818" y="4938321"/>
            <a:ext cx="1331091" cy="334187"/>
          </a:xfrm>
          <a:prstGeom prst="rect">
            <a:avLst/>
          </a:prstGeom>
        </p:spPr>
        <p:txBody>
          <a:bodyPr vert="horz" lIns="0" tIns="103884" rIns="0" bIns="103884" anchor="ctr" anchorCtr="0"/>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zh-CN" sz="2000" b="0" dirty="0">
                <a:solidFill>
                  <a:schemeClr val="tx1">
                    <a:lumMod val="75000"/>
                    <a:lumOff val="25000"/>
                  </a:schemeClr>
                </a:solidFill>
                <a:latin typeface="微软雅黑" panose="020B0503020204020204" pitchFamily="34" charset="-122"/>
                <a:ea typeface="微软雅黑" panose="020B0503020204020204" pitchFamily="34" charset="-122"/>
              </a:rPr>
              <a:t>课后练习</a:t>
            </a:r>
            <a:endParaRPr lang="es-ES_tradnl" sz="2000" b="0" dirty="0" smtClea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9" name="Text Placeholder 7"/>
          <p:cNvSpPr txBox="1">
            <a:spLocks/>
          </p:cNvSpPr>
          <p:nvPr/>
        </p:nvSpPr>
        <p:spPr>
          <a:xfrm>
            <a:off x="7466921" y="4948659"/>
            <a:ext cx="1331091" cy="334187"/>
          </a:xfrm>
          <a:prstGeom prst="rect">
            <a:avLst/>
          </a:prstGeom>
        </p:spPr>
        <p:txBody>
          <a:bodyPr vert="horz" lIns="0" tIns="103884" rIns="0" bIns="103884" anchor="ctr" anchorCtr="0"/>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zh-CN" sz="2000" b="0" dirty="0">
                <a:solidFill>
                  <a:schemeClr val="tx1">
                    <a:lumMod val="75000"/>
                    <a:lumOff val="25000"/>
                  </a:schemeClr>
                </a:solidFill>
                <a:latin typeface="微软雅黑" panose="020B0503020204020204" pitchFamily="34" charset="-122"/>
                <a:ea typeface="微软雅黑" panose="020B0503020204020204" pitchFamily="34" charset="-122"/>
              </a:rPr>
              <a:t>章练习题</a:t>
            </a:r>
            <a:endParaRPr lang="es-ES_tradnl" sz="2000" b="0" dirty="0" smtClea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7" name="矩形 46"/>
          <p:cNvSpPr/>
          <p:nvPr/>
        </p:nvSpPr>
        <p:spPr>
          <a:xfrm>
            <a:off x="2828975" y="353317"/>
            <a:ext cx="7142851" cy="576953"/>
          </a:xfrm>
          <a:prstGeom prst="rect">
            <a:avLst/>
          </a:prstGeom>
        </p:spPr>
        <p:txBody>
          <a:bodyPr wrap="square" lIns="0" tIns="0" rIns="0" bIns="0">
            <a:spAutoFit/>
          </a:bodyPr>
          <a:lstStyle/>
          <a:p>
            <a:pPr algn="ctr">
              <a:lnSpc>
                <a:spcPct val="130000"/>
              </a:lnSpc>
            </a:pPr>
            <a:r>
              <a:rPr lang="zh-CN" altLang="zh-CN" sz="3200" b="1" dirty="0" smtClean="0">
                <a:solidFill>
                  <a:srgbClr val="005081"/>
                </a:solidFill>
                <a:latin typeface="Arial" panose="020B0604020202020204" pitchFamily="34" charset="0"/>
                <a:ea typeface="微软雅黑" panose="020B0503020204020204" pitchFamily="34" charset="-122"/>
              </a:rPr>
              <a:t>每</a:t>
            </a:r>
            <a:r>
              <a:rPr lang="zh-CN" altLang="zh-CN" sz="3200" b="1" dirty="0">
                <a:solidFill>
                  <a:srgbClr val="005081"/>
                </a:solidFill>
                <a:latin typeface="Arial" panose="020B0604020202020204" pitchFamily="34" charset="0"/>
                <a:ea typeface="微软雅黑" panose="020B0503020204020204" pitchFamily="34" charset="-122"/>
              </a:rPr>
              <a:t>章学习</a:t>
            </a:r>
            <a:r>
              <a:rPr lang="zh-CN" altLang="zh-CN" sz="3200" b="1" dirty="0" smtClean="0">
                <a:solidFill>
                  <a:srgbClr val="005081"/>
                </a:solidFill>
                <a:latin typeface="Arial" panose="020B0604020202020204" pitchFamily="34" charset="0"/>
                <a:ea typeface="微软雅黑" panose="020B0503020204020204" pitchFamily="34" charset="-122"/>
              </a:rPr>
              <a:t>内容包括</a:t>
            </a:r>
            <a:endParaRPr lang="zh-CN" altLang="en-US" sz="3200" b="1" dirty="0">
              <a:solidFill>
                <a:srgbClr val="00508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
          <p:cNvGrpSpPr/>
          <p:nvPr/>
        </p:nvGrpSpPr>
        <p:grpSpPr>
          <a:xfrm>
            <a:off x="3766655" y="2065848"/>
            <a:ext cx="1178502" cy="1178502"/>
            <a:chOff x="3766655" y="2065848"/>
            <a:chExt cx="1178502" cy="1178502"/>
          </a:xfrm>
        </p:grpSpPr>
        <p:sp>
          <p:nvSpPr>
            <p:cNvPr id="43" name="Rectangle 42"/>
            <p:cNvSpPr/>
            <p:nvPr/>
          </p:nvSpPr>
          <p:spPr>
            <a:xfrm>
              <a:off x="3766655" y="2065848"/>
              <a:ext cx="1178502" cy="1178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812">
                <a:latin typeface="Arial" panose="020B0604020202020204" pitchFamily="34" charset="0"/>
                <a:ea typeface="微软雅黑" panose="020B0503020204020204" pitchFamily="34" charset="-122"/>
                <a:sym typeface="Arial" panose="020B0604020202020204" pitchFamily="34" charset="0"/>
              </a:endParaRPr>
            </a:p>
          </p:txBody>
        </p:sp>
        <p:sp>
          <p:nvSpPr>
            <p:cNvPr id="48" name="Freeform 89"/>
            <p:cNvSpPr>
              <a:spLocks noEditPoints="1"/>
            </p:cNvSpPr>
            <p:nvPr/>
          </p:nvSpPr>
          <p:spPr bwMode="auto">
            <a:xfrm>
              <a:off x="4050452" y="2382604"/>
              <a:ext cx="530555" cy="530555"/>
            </a:xfrm>
            <a:custGeom>
              <a:avLst/>
              <a:gdLst/>
              <a:ahLst/>
              <a:cxnLst>
                <a:cxn ang="0">
                  <a:pos x="68" y="3"/>
                </a:cxn>
                <a:cxn ang="0">
                  <a:pos x="58" y="61"/>
                </a:cxn>
                <a:cxn ang="0">
                  <a:pos x="57" y="63"/>
                </a:cxn>
                <a:cxn ang="0">
                  <a:pos x="56" y="63"/>
                </a:cxn>
                <a:cxn ang="0">
                  <a:pos x="55" y="63"/>
                </a:cxn>
                <a:cxn ang="0">
                  <a:pos x="35" y="55"/>
                </a:cxn>
                <a:cxn ang="0">
                  <a:pos x="23" y="67"/>
                </a:cxn>
                <a:cxn ang="0">
                  <a:pos x="22" y="68"/>
                </a:cxn>
                <a:cxn ang="0">
                  <a:pos x="21" y="68"/>
                </a:cxn>
                <a:cxn ang="0">
                  <a:pos x="19" y="65"/>
                </a:cxn>
                <a:cxn ang="0">
                  <a:pos x="19" y="48"/>
                </a:cxn>
                <a:cxn ang="0">
                  <a:pos x="1" y="41"/>
                </a:cxn>
                <a:cxn ang="0">
                  <a:pos x="0" y="39"/>
                </a:cxn>
                <a:cxn ang="0">
                  <a:pos x="1" y="36"/>
                </a:cxn>
                <a:cxn ang="0">
                  <a:pos x="64" y="0"/>
                </a:cxn>
                <a:cxn ang="0">
                  <a:pos x="67" y="0"/>
                </a:cxn>
                <a:cxn ang="0">
                  <a:pos x="68" y="3"/>
                </a:cxn>
                <a:cxn ang="0">
                  <a:pos x="62" y="7"/>
                </a:cxn>
                <a:cxn ang="0">
                  <a:pos x="8" y="38"/>
                </a:cxn>
                <a:cxn ang="0">
                  <a:pos x="20" y="43"/>
                </a:cxn>
                <a:cxn ang="0">
                  <a:pos x="53" y="19"/>
                </a:cxn>
                <a:cxn ang="0">
                  <a:pos x="35" y="49"/>
                </a:cxn>
                <a:cxn ang="0">
                  <a:pos x="54" y="57"/>
                </a:cxn>
                <a:cxn ang="0">
                  <a:pos x="62" y="7"/>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5" y="55"/>
                    <a:pt x="35" y="55"/>
                    <a:pt x="35" y="55"/>
                  </a:cubicBezTo>
                  <a:cubicBezTo>
                    <a:pt x="23" y="67"/>
                    <a:pt x="23" y="67"/>
                    <a:pt x="23" y="67"/>
                  </a:cubicBezTo>
                  <a:cubicBezTo>
                    <a:pt x="23" y="67"/>
                    <a:pt x="22" y="68"/>
                    <a:pt x="22" y="68"/>
                  </a:cubicBezTo>
                  <a:cubicBezTo>
                    <a:pt x="21" y="68"/>
                    <a:pt x="21" y="68"/>
                    <a:pt x="21" y="68"/>
                  </a:cubicBezTo>
                  <a:cubicBezTo>
                    <a:pt x="20" y="67"/>
                    <a:pt x="19" y="66"/>
                    <a:pt x="19" y="65"/>
                  </a:cubicBezTo>
                  <a:cubicBezTo>
                    <a:pt x="19" y="48"/>
                    <a:pt x="19" y="48"/>
                    <a:pt x="19" y="48"/>
                  </a:cubicBezTo>
                  <a:cubicBezTo>
                    <a:pt x="1" y="41"/>
                    <a:pt x="1" y="41"/>
                    <a:pt x="1" y="41"/>
                  </a:cubicBezTo>
                  <a:cubicBezTo>
                    <a:pt x="0" y="40"/>
                    <a:pt x="0" y="40"/>
                    <a:pt x="0" y="39"/>
                  </a:cubicBezTo>
                  <a:cubicBezTo>
                    <a:pt x="0" y="38"/>
                    <a:pt x="0" y="37"/>
                    <a:pt x="1" y="36"/>
                  </a:cubicBezTo>
                  <a:cubicBezTo>
                    <a:pt x="64" y="0"/>
                    <a:pt x="64" y="0"/>
                    <a:pt x="64" y="0"/>
                  </a:cubicBezTo>
                  <a:cubicBezTo>
                    <a:pt x="65" y="0"/>
                    <a:pt x="66" y="0"/>
                    <a:pt x="67" y="0"/>
                  </a:cubicBezTo>
                  <a:cubicBezTo>
                    <a:pt x="68" y="1"/>
                    <a:pt x="68" y="2"/>
                    <a:pt x="68" y="3"/>
                  </a:cubicBezTo>
                  <a:close/>
                  <a:moveTo>
                    <a:pt x="62" y="7"/>
                  </a:moveTo>
                  <a:cubicBezTo>
                    <a:pt x="8" y="38"/>
                    <a:pt x="8" y="38"/>
                    <a:pt x="8" y="38"/>
                  </a:cubicBezTo>
                  <a:cubicBezTo>
                    <a:pt x="20" y="43"/>
                    <a:pt x="20" y="43"/>
                    <a:pt x="20" y="43"/>
                  </a:cubicBezTo>
                  <a:cubicBezTo>
                    <a:pt x="53" y="19"/>
                    <a:pt x="53" y="19"/>
                    <a:pt x="53" y="19"/>
                  </a:cubicBezTo>
                  <a:cubicBezTo>
                    <a:pt x="35" y="49"/>
                    <a:pt x="35" y="49"/>
                    <a:pt x="35" y="49"/>
                  </a:cubicBezTo>
                  <a:cubicBezTo>
                    <a:pt x="54" y="57"/>
                    <a:pt x="54" y="57"/>
                    <a:pt x="54" y="57"/>
                  </a:cubicBezTo>
                  <a:lnTo>
                    <a:pt x="62" y="7"/>
                  </a:lnTo>
                  <a:close/>
                </a:path>
              </a:pathLst>
            </a:custGeom>
            <a:solidFill>
              <a:schemeClr val="bg1"/>
            </a:solidFill>
            <a:ln w="9525">
              <a:noFill/>
              <a:round/>
              <a:headEnd/>
              <a:tailEnd/>
            </a:ln>
          </p:spPr>
          <p:txBody>
            <a:bodyPr vert="horz" wrap="square" lIns="128563" tIns="64282" rIns="128563" bIns="64282" numCol="1" anchor="t" anchorCtr="0" compatLnSpc="1">
              <a:prstTxWarp prst="textNoShape">
                <a:avLst/>
              </a:prstTxWarp>
            </a:bodyPr>
            <a:lstStyle/>
            <a:p>
              <a:pPr>
                <a:lnSpc>
                  <a:spcPct val="120000"/>
                </a:lnSpc>
              </a:pPr>
              <a:endParaRPr lang="en-US" sz="2812">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矩形 6"/>
          <p:cNvSpPr>
            <a:spLocks noChangeArrowheads="1"/>
          </p:cNvSpPr>
          <p:nvPr/>
        </p:nvSpPr>
        <p:spPr bwMode="auto">
          <a:xfrm>
            <a:off x="-257" y="0"/>
            <a:ext cx="1787819" cy="503513"/>
          </a:xfrm>
          <a:prstGeom prst="rect">
            <a:avLst/>
          </a:prstGeom>
          <a:solidFill>
            <a:schemeClr val="accent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800">
              <a:solidFill>
                <a:srgbClr val="FFFFFF"/>
              </a:solidFill>
            </a:endParaRPr>
          </a:p>
        </p:txBody>
      </p:sp>
      <p:sp>
        <p:nvSpPr>
          <p:cNvPr id="50" name="TextBox 32"/>
          <p:cNvSpPr txBox="1"/>
          <p:nvPr/>
        </p:nvSpPr>
        <p:spPr>
          <a:xfrm>
            <a:off x="478235" y="8399"/>
            <a:ext cx="1309327" cy="400110"/>
          </a:xfrm>
          <a:prstGeom prst="rect">
            <a:avLst/>
          </a:prstGeom>
          <a:noFill/>
        </p:spPr>
        <p:txBody>
          <a:bodyPr wrap="square" rtlCol="0">
            <a:spAutoFit/>
          </a:bodyPr>
          <a:lstStyle/>
          <a:p>
            <a:r>
              <a:rPr lang="zh-CN" altLang="en-US" sz="2000" b="1" dirty="0" smtClean="0">
                <a:solidFill>
                  <a:schemeClr val="bg1"/>
                </a:solidFill>
                <a:latin typeface="方正姚体" panose="02010601030101010101" pitchFamily="2" charset="-122"/>
                <a:ea typeface="方正姚体" panose="02010601030101010101" pitchFamily="2" charset="-122"/>
              </a:rPr>
              <a:t>课程内容</a:t>
            </a:r>
            <a:endParaRPr lang="zh-CN" altLang="en-US" sz="2000" b="1" dirty="0">
              <a:solidFill>
                <a:schemeClr val="bg1"/>
              </a:solidFill>
              <a:latin typeface="方正姚体" panose="02010601030101010101" pitchFamily="2" charset="-122"/>
              <a:ea typeface="方正姚体" panose="02010601030101010101" pitchFamily="2" charset="-122"/>
              <a:cs typeface="Arial" panose="020B0604020202020204" pitchFamily="34" charset="0"/>
            </a:endParaRPr>
          </a:p>
        </p:txBody>
      </p:sp>
      <p:sp>
        <p:nvSpPr>
          <p:cNvPr id="53" name="TextBox 32"/>
          <p:cNvSpPr txBox="1"/>
          <p:nvPr/>
        </p:nvSpPr>
        <p:spPr>
          <a:xfrm>
            <a:off x="86231" y="0"/>
            <a:ext cx="1197275" cy="461665"/>
          </a:xfrm>
          <a:prstGeom prst="rect">
            <a:avLst/>
          </a:prstGeom>
          <a:noFill/>
        </p:spPr>
        <p:txBody>
          <a:bodyPr wrap="square" rtlCol="0">
            <a:spAutoFit/>
          </a:bodyPr>
          <a:lstStyle/>
          <a:p>
            <a:r>
              <a:rPr lang="en-US" altLang="zh-CN" sz="2400" dirty="0" smtClean="0">
                <a:solidFill>
                  <a:schemeClr val="bg1"/>
                </a:solidFill>
                <a:latin typeface="Impact" panose="020B0806030902050204" pitchFamily="34" charset="0"/>
                <a:ea typeface="微软雅黑" panose="020B0503020204020204" pitchFamily="34" charset="-122"/>
              </a:rPr>
              <a:t>02</a:t>
            </a:r>
            <a:endParaRPr lang="zh-CN" altLang="en-US" sz="44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Tree>
    <p:custDataLst>
      <p:tags r:id="rId1"/>
    </p:custDataLst>
    <p:extLst>
      <p:ext uri="{BB962C8B-B14F-4D97-AF65-F5344CB8AC3E}">
        <p14:creationId xmlns:p14="http://schemas.microsoft.com/office/powerpoint/2010/main" val="146797705"/>
      </p:ext>
    </p:extLst>
  </p:cSld>
  <p:clrMapOvr>
    <a:masterClrMapping/>
  </p:clrMapOvr>
  <p:transition spd="slow" advTm="15762">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p:cTn id="7" dur="500" fill="hold"/>
                                        <p:tgtEl>
                                          <p:spTgt spid="130"/>
                                        </p:tgtEl>
                                        <p:attrNameLst>
                                          <p:attrName>ppt_w</p:attrName>
                                        </p:attrNameLst>
                                      </p:cBhvr>
                                      <p:tavLst>
                                        <p:tav tm="0">
                                          <p:val>
                                            <p:fltVal val="0"/>
                                          </p:val>
                                        </p:tav>
                                        <p:tav tm="100000">
                                          <p:val>
                                            <p:strVal val="#ppt_w"/>
                                          </p:val>
                                        </p:tav>
                                      </p:tavLst>
                                    </p:anim>
                                    <p:anim calcmode="lin" valueType="num">
                                      <p:cBhvr>
                                        <p:cTn id="8" dur="500" fill="hold"/>
                                        <p:tgtEl>
                                          <p:spTgt spid="130"/>
                                        </p:tgtEl>
                                        <p:attrNameLst>
                                          <p:attrName>ppt_h</p:attrName>
                                        </p:attrNameLst>
                                      </p:cBhvr>
                                      <p:tavLst>
                                        <p:tav tm="0">
                                          <p:val>
                                            <p:fltVal val="0"/>
                                          </p:val>
                                        </p:tav>
                                        <p:tav tm="100000">
                                          <p:val>
                                            <p:strVal val="#ppt_h"/>
                                          </p:val>
                                        </p:tav>
                                      </p:tavLst>
                                    </p:anim>
                                    <p:animEffect transition="in" filter="fade">
                                      <p:cBhvr>
                                        <p:cTn id="9" dur="500"/>
                                        <p:tgtEl>
                                          <p:spTgt spid="130"/>
                                        </p:tgtEl>
                                      </p:cBhvr>
                                    </p:animEffect>
                                  </p:childTnLst>
                                </p:cTn>
                              </p:par>
                            </p:childTnLst>
                          </p:cTn>
                        </p:par>
                        <p:par>
                          <p:cTn id="10" fill="hold">
                            <p:stCondLst>
                              <p:cond delay="500"/>
                            </p:stCondLst>
                            <p:childTnLst>
                              <p:par>
                                <p:cTn id="11" presetID="18" presetClass="entr" presetSubtype="12" fill="hold" nodeType="afterEffect">
                                  <p:stCondLst>
                                    <p:cond delay="0"/>
                                  </p:stCondLst>
                                  <p:childTnLst>
                                    <p:set>
                                      <p:cBhvr>
                                        <p:cTn id="12" dur="1" fill="hold">
                                          <p:stCondLst>
                                            <p:cond delay="0"/>
                                          </p:stCondLst>
                                        </p:cTn>
                                        <p:tgtEl>
                                          <p:spTgt spid="121"/>
                                        </p:tgtEl>
                                        <p:attrNameLst>
                                          <p:attrName>style.visibility</p:attrName>
                                        </p:attrNameLst>
                                      </p:cBhvr>
                                      <p:to>
                                        <p:strVal val="visible"/>
                                      </p:to>
                                    </p:set>
                                    <p:animEffect transition="in" filter="strips(downLeft)">
                                      <p:cBhvr>
                                        <p:cTn id="13" dur="500"/>
                                        <p:tgtEl>
                                          <p:spTgt spid="121"/>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51">
                                            <p:txEl>
                                              <p:pRg st="0" end="0"/>
                                            </p:txEl>
                                          </p:spTgt>
                                        </p:tgtEl>
                                        <p:attrNameLst>
                                          <p:attrName>style.visibility</p:attrName>
                                        </p:attrNameLst>
                                      </p:cBhvr>
                                      <p:to>
                                        <p:strVal val="visible"/>
                                      </p:to>
                                    </p:set>
                                    <p:anim calcmode="lin" valueType="num">
                                      <p:cBhvr>
                                        <p:cTn id="17" dur="500" fill="hold"/>
                                        <p:tgtEl>
                                          <p:spTgt spid="51">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51">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51">
                                            <p:txEl>
                                              <p:pRg st="0" end="0"/>
                                            </p:txEl>
                                          </p:spTgt>
                                        </p:tgtEl>
                                      </p:cBhvr>
                                    </p:animEffect>
                                  </p:childTnLst>
                                </p:cTn>
                              </p:par>
                            </p:childTnLst>
                          </p:cTn>
                        </p:par>
                        <p:par>
                          <p:cTn id="20" fill="hold">
                            <p:stCondLst>
                              <p:cond delay="1500"/>
                            </p:stCondLst>
                            <p:childTnLst>
                              <p:par>
                                <p:cTn id="21" presetID="53" presetClass="entr" presetSubtype="0" fill="hold" grpId="0" nodeType="afterEffect">
                                  <p:stCondLst>
                                    <p:cond delay="0"/>
                                  </p:stCondLst>
                                  <p:childTnLst>
                                    <p:set>
                                      <p:cBhvr>
                                        <p:cTn id="22" dur="1" fill="hold">
                                          <p:stCondLst>
                                            <p:cond delay="0"/>
                                          </p:stCondLst>
                                        </p:cTn>
                                        <p:tgtEl>
                                          <p:spTgt spid="161"/>
                                        </p:tgtEl>
                                        <p:attrNameLst>
                                          <p:attrName>style.visibility</p:attrName>
                                        </p:attrNameLst>
                                      </p:cBhvr>
                                      <p:to>
                                        <p:strVal val="visible"/>
                                      </p:to>
                                    </p:set>
                                    <p:anim calcmode="lin" valueType="num">
                                      <p:cBhvr>
                                        <p:cTn id="23" dur="500" fill="hold"/>
                                        <p:tgtEl>
                                          <p:spTgt spid="161"/>
                                        </p:tgtEl>
                                        <p:attrNameLst>
                                          <p:attrName>ppt_w</p:attrName>
                                        </p:attrNameLst>
                                      </p:cBhvr>
                                      <p:tavLst>
                                        <p:tav tm="0">
                                          <p:val>
                                            <p:fltVal val="0"/>
                                          </p:val>
                                        </p:tav>
                                        <p:tav tm="100000">
                                          <p:val>
                                            <p:strVal val="#ppt_w"/>
                                          </p:val>
                                        </p:tav>
                                      </p:tavLst>
                                    </p:anim>
                                    <p:anim calcmode="lin" valueType="num">
                                      <p:cBhvr>
                                        <p:cTn id="24" dur="500" fill="hold"/>
                                        <p:tgtEl>
                                          <p:spTgt spid="161"/>
                                        </p:tgtEl>
                                        <p:attrNameLst>
                                          <p:attrName>ppt_h</p:attrName>
                                        </p:attrNameLst>
                                      </p:cBhvr>
                                      <p:tavLst>
                                        <p:tav tm="0">
                                          <p:val>
                                            <p:fltVal val="0"/>
                                          </p:val>
                                        </p:tav>
                                        <p:tav tm="100000">
                                          <p:val>
                                            <p:strVal val="#ppt_h"/>
                                          </p:val>
                                        </p:tav>
                                      </p:tavLst>
                                    </p:anim>
                                    <p:animEffect transition="in" filter="fade">
                                      <p:cBhvr>
                                        <p:cTn id="25" dur="500"/>
                                        <p:tgtEl>
                                          <p:spTgt spid="161"/>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fill="hold"/>
                                        <p:tgtEl>
                                          <p:spTgt spid="2"/>
                                        </p:tgtEl>
                                        <p:attrNameLst>
                                          <p:attrName>ppt_w</p:attrName>
                                        </p:attrNameLst>
                                      </p:cBhvr>
                                      <p:tavLst>
                                        <p:tav tm="0">
                                          <p:val>
                                            <p:fltVal val="0"/>
                                          </p:val>
                                        </p:tav>
                                        <p:tav tm="100000">
                                          <p:val>
                                            <p:strVal val="#ppt_w"/>
                                          </p:val>
                                        </p:tav>
                                      </p:tavLst>
                                    </p:anim>
                                    <p:anim calcmode="lin" valueType="num">
                                      <p:cBhvr>
                                        <p:cTn id="30" dur="500" fill="hold"/>
                                        <p:tgtEl>
                                          <p:spTgt spid="2"/>
                                        </p:tgtEl>
                                        <p:attrNameLst>
                                          <p:attrName>ppt_h</p:attrName>
                                        </p:attrNameLst>
                                      </p:cBhvr>
                                      <p:tavLst>
                                        <p:tav tm="0">
                                          <p:val>
                                            <p:fltVal val="0"/>
                                          </p:val>
                                        </p:tav>
                                        <p:tav tm="100000">
                                          <p:val>
                                            <p:strVal val="#ppt_h"/>
                                          </p:val>
                                        </p:tav>
                                      </p:tavLst>
                                    </p:anim>
                                    <p:animEffect transition="in" filter="fade">
                                      <p:cBhvr>
                                        <p:cTn id="31" dur="500"/>
                                        <p:tgtEl>
                                          <p:spTgt spid="2"/>
                                        </p:tgtEl>
                                      </p:cBhvr>
                                    </p:animEffect>
                                  </p:childTnLst>
                                </p:cTn>
                              </p:par>
                            </p:childTnLst>
                          </p:cTn>
                        </p:par>
                        <p:par>
                          <p:cTn id="32" fill="hold">
                            <p:stCondLst>
                              <p:cond delay="2500"/>
                            </p:stCondLst>
                            <p:childTnLst>
                              <p:par>
                                <p:cTn id="33" presetID="18" presetClass="entr" presetSubtype="12" fill="hold" nodeType="after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strips(downLeft)">
                                      <p:cBhvr>
                                        <p:cTn id="35" dur="500"/>
                                        <p:tgtEl>
                                          <p:spTgt spid="64"/>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p:cTn id="39" dur="500" fill="hold"/>
                                        <p:tgtEl>
                                          <p:spTgt spid="55">
                                            <p:txEl>
                                              <p:pRg st="0" end="0"/>
                                            </p:txEl>
                                          </p:spTgt>
                                        </p:tgtEl>
                                        <p:attrNameLst>
                                          <p:attrName>ppt_w</p:attrName>
                                        </p:attrNameLst>
                                      </p:cBhvr>
                                      <p:tavLst>
                                        <p:tav tm="0">
                                          <p:val>
                                            <p:fltVal val="0"/>
                                          </p:val>
                                        </p:tav>
                                        <p:tav tm="100000">
                                          <p:val>
                                            <p:strVal val="#ppt_w"/>
                                          </p:val>
                                        </p:tav>
                                      </p:tavLst>
                                    </p:anim>
                                    <p:anim calcmode="lin" valueType="num">
                                      <p:cBhvr>
                                        <p:cTn id="40" dur="500" fill="hold"/>
                                        <p:tgtEl>
                                          <p:spTgt spid="55">
                                            <p:txEl>
                                              <p:pRg st="0" end="0"/>
                                            </p:txEl>
                                          </p:spTgt>
                                        </p:tgtEl>
                                        <p:attrNameLst>
                                          <p:attrName>ppt_h</p:attrName>
                                        </p:attrNameLst>
                                      </p:cBhvr>
                                      <p:tavLst>
                                        <p:tav tm="0">
                                          <p:val>
                                            <p:fltVal val="0"/>
                                          </p:val>
                                        </p:tav>
                                        <p:tav tm="100000">
                                          <p:val>
                                            <p:strVal val="#ppt_h"/>
                                          </p:val>
                                        </p:tav>
                                      </p:tavLst>
                                    </p:anim>
                                    <p:animEffect transition="in" filter="fade">
                                      <p:cBhvr>
                                        <p:cTn id="41" dur="500"/>
                                        <p:tgtEl>
                                          <p:spTgt spid="55">
                                            <p:txEl>
                                              <p:pRg st="0" end="0"/>
                                            </p:txEl>
                                          </p:spTgt>
                                        </p:tgtEl>
                                      </p:cBhvr>
                                    </p:animEffect>
                                  </p:childTnLst>
                                </p:cTn>
                              </p:par>
                            </p:childTnLst>
                          </p:cTn>
                        </p:par>
                        <p:par>
                          <p:cTn id="42" fill="hold">
                            <p:stCondLst>
                              <p:cond delay="3500"/>
                            </p:stCondLst>
                            <p:childTnLst>
                              <p:par>
                                <p:cTn id="43" presetID="53" presetClass="entr" presetSubtype="0" fill="hold" grpId="0" nodeType="afterEffect">
                                  <p:stCondLst>
                                    <p:cond delay="0"/>
                                  </p:stCondLst>
                                  <p:childTnLst>
                                    <p:set>
                                      <p:cBhvr>
                                        <p:cTn id="44" dur="1" fill="hold">
                                          <p:stCondLst>
                                            <p:cond delay="0"/>
                                          </p:stCondLst>
                                        </p:cTn>
                                        <p:tgtEl>
                                          <p:spTgt spid="162"/>
                                        </p:tgtEl>
                                        <p:attrNameLst>
                                          <p:attrName>style.visibility</p:attrName>
                                        </p:attrNameLst>
                                      </p:cBhvr>
                                      <p:to>
                                        <p:strVal val="visible"/>
                                      </p:to>
                                    </p:set>
                                    <p:anim calcmode="lin" valueType="num">
                                      <p:cBhvr>
                                        <p:cTn id="45" dur="500" fill="hold"/>
                                        <p:tgtEl>
                                          <p:spTgt spid="162"/>
                                        </p:tgtEl>
                                        <p:attrNameLst>
                                          <p:attrName>ppt_w</p:attrName>
                                        </p:attrNameLst>
                                      </p:cBhvr>
                                      <p:tavLst>
                                        <p:tav tm="0">
                                          <p:val>
                                            <p:fltVal val="0"/>
                                          </p:val>
                                        </p:tav>
                                        <p:tav tm="100000">
                                          <p:val>
                                            <p:strVal val="#ppt_w"/>
                                          </p:val>
                                        </p:tav>
                                      </p:tavLst>
                                    </p:anim>
                                    <p:anim calcmode="lin" valueType="num">
                                      <p:cBhvr>
                                        <p:cTn id="46" dur="500" fill="hold"/>
                                        <p:tgtEl>
                                          <p:spTgt spid="162"/>
                                        </p:tgtEl>
                                        <p:attrNameLst>
                                          <p:attrName>ppt_h</p:attrName>
                                        </p:attrNameLst>
                                      </p:cBhvr>
                                      <p:tavLst>
                                        <p:tav tm="0">
                                          <p:val>
                                            <p:fltVal val="0"/>
                                          </p:val>
                                        </p:tav>
                                        <p:tav tm="100000">
                                          <p:val>
                                            <p:strVal val="#ppt_h"/>
                                          </p:val>
                                        </p:tav>
                                      </p:tavLst>
                                    </p:anim>
                                    <p:animEffect transition="in" filter="fade">
                                      <p:cBhvr>
                                        <p:cTn id="47" dur="500"/>
                                        <p:tgtEl>
                                          <p:spTgt spid="162"/>
                                        </p:tgtEl>
                                      </p:cBhvr>
                                    </p:animEffect>
                                  </p:childTnLst>
                                </p:cTn>
                              </p:par>
                            </p:childTnLst>
                          </p:cTn>
                        </p:par>
                        <p:par>
                          <p:cTn id="48" fill="hold">
                            <p:stCondLst>
                              <p:cond delay="4000"/>
                            </p:stCondLst>
                            <p:childTnLst>
                              <p:par>
                                <p:cTn id="49" presetID="53" presetClass="entr" presetSubtype="0" fill="hold" nodeType="afterEffect">
                                  <p:stCondLst>
                                    <p:cond delay="0"/>
                                  </p:stCondLst>
                                  <p:childTnLst>
                                    <p:set>
                                      <p:cBhvr>
                                        <p:cTn id="50" dur="1" fill="hold">
                                          <p:stCondLst>
                                            <p:cond delay="0"/>
                                          </p:stCondLst>
                                        </p:cTn>
                                        <p:tgtEl>
                                          <p:spTgt spid="132"/>
                                        </p:tgtEl>
                                        <p:attrNameLst>
                                          <p:attrName>style.visibility</p:attrName>
                                        </p:attrNameLst>
                                      </p:cBhvr>
                                      <p:to>
                                        <p:strVal val="visible"/>
                                      </p:to>
                                    </p:set>
                                    <p:anim calcmode="lin" valueType="num">
                                      <p:cBhvr>
                                        <p:cTn id="51" dur="500" fill="hold"/>
                                        <p:tgtEl>
                                          <p:spTgt spid="132"/>
                                        </p:tgtEl>
                                        <p:attrNameLst>
                                          <p:attrName>ppt_w</p:attrName>
                                        </p:attrNameLst>
                                      </p:cBhvr>
                                      <p:tavLst>
                                        <p:tav tm="0">
                                          <p:val>
                                            <p:fltVal val="0"/>
                                          </p:val>
                                        </p:tav>
                                        <p:tav tm="100000">
                                          <p:val>
                                            <p:strVal val="#ppt_w"/>
                                          </p:val>
                                        </p:tav>
                                      </p:tavLst>
                                    </p:anim>
                                    <p:anim calcmode="lin" valueType="num">
                                      <p:cBhvr>
                                        <p:cTn id="52" dur="500" fill="hold"/>
                                        <p:tgtEl>
                                          <p:spTgt spid="132"/>
                                        </p:tgtEl>
                                        <p:attrNameLst>
                                          <p:attrName>ppt_h</p:attrName>
                                        </p:attrNameLst>
                                      </p:cBhvr>
                                      <p:tavLst>
                                        <p:tav tm="0">
                                          <p:val>
                                            <p:fltVal val="0"/>
                                          </p:val>
                                        </p:tav>
                                        <p:tav tm="100000">
                                          <p:val>
                                            <p:strVal val="#ppt_h"/>
                                          </p:val>
                                        </p:tav>
                                      </p:tavLst>
                                    </p:anim>
                                    <p:animEffect transition="in" filter="fade">
                                      <p:cBhvr>
                                        <p:cTn id="53" dur="500"/>
                                        <p:tgtEl>
                                          <p:spTgt spid="132"/>
                                        </p:tgtEl>
                                      </p:cBhvr>
                                    </p:animEffect>
                                  </p:childTnLst>
                                </p:cTn>
                              </p:par>
                            </p:childTnLst>
                          </p:cTn>
                        </p:par>
                        <p:par>
                          <p:cTn id="54" fill="hold">
                            <p:stCondLst>
                              <p:cond delay="4500"/>
                            </p:stCondLst>
                            <p:childTnLst>
                              <p:par>
                                <p:cTn id="55" presetID="53" presetClass="entr" presetSubtype="16" fill="hold" grpId="0" nodeType="afterEffect">
                                  <p:stCondLst>
                                    <p:cond delay="0"/>
                                  </p:stCondLst>
                                  <p:childTnLst>
                                    <p:set>
                                      <p:cBhvr>
                                        <p:cTn id="56" dur="1" fill="hold">
                                          <p:stCondLst>
                                            <p:cond delay="0"/>
                                          </p:stCondLst>
                                        </p:cTn>
                                        <p:tgtEl>
                                          <p:spTgt spid="57">
                                            <p:txEl>
                                              <p:pRg st="0" end="0"/>
                                            </p:txEl>
                                          </p:spTgt>
                                        </p:tgtEl>
                                        <p:attrNameLst>
                                          <p:attrName>style.visibility</p:attrName>
                                        </p:attrNameLst>
                                      </p:cBhvr>
                                      <p:to>
                                        <p:strVal val="visible"/>
                                      </p:to>
                                    </p:set>
                                    <p:anim calcmode="lin" valueType="num">
                                      <p:cBhvr>
                                        <p:cTn id="57" dur="500" fill="hold"/>
                                        <p:tgtEl>
                                          <p:spTgt spid="57">
                                            <p:txEl>
                                              <p:pRg st="0" end="0"/>
                                            </p:txEl>
                                          </p:spTgt>
                                        </p:tgtEl>
                                        <p:attrNameLst>
                                          <p:attrName>ppt_w</p:attrName>
                                        </p:attrNameLst>
                                      </p:cBhvr>
                                      <p:tavLst>
                                        <p:tav tm="0">
                                          <p:val>
                                            <p:fltVal val="0"/>
                                          </p:val>
                                        </p:tav>
                                        <p:tav tm="100000">
                                          <p:val>
                                            <p:strVal val="#ppt_w"/>
                                          </p:val>
                                        </p:tav>
                                      </p:tavLst>
                                    </p:anim>
                                    <p:anim calcmode="lin" valueType="num">
                                      <p:cBhvr>
                                        <p:cTn id="58" dur="500" fill="hold"/>
                                        <p:tgtEl>
                                          <p:spTgt spid="57">
                                            <p:txEl>
                                              <p:pRg st="0" end="0"/>
                                            </p:txEl>
                                          </p:spTgt>
                                        </p:tgtEl>
                                        <p:attrNameLst>
                                          <p:attrName>ppt_h</p:attrName>
                                        </p:attrNameLst>
                                      </p:cBhvr>
                                      <p:tavLst>
                                        <p:tav tm="0">
                                          <p:val>
                                            <p:fltVal val="0"/>
                                          </p:val>
                                        </p:tav>
                                        <p:tav tm="100000">
                                          <p:val>
                                            <p:strVal val="#ppt_h"/>
                                          </p:val>
                                        </p:tav>
                                      </p:tavLst>
                                    </p:anim>
                                    <p:animEffect transition="in" filter="fade">
                                      <p:cBhvr>
                                        <p:cTn id="59" dur="500"/>
                                        <p:tgtEl>
                                          <p:spTgt spid="57">
                                            <p:txEl>
                                              <p:pRg st="0" end="0"/>
                                            </p:txEl>
                                          </p:spTgt>
                                        </p:tgtEl>
                                      </p:cBhvr>
                                    </p:animEffect>
                                  </p:childTnLst>
                                </p:cTn>
                              </p:par>
                            </p:childTnLst>
                          </p:cTn>
                        </p:par>
                        <p:par>
                          <p:cTn id="60" fill="hold">
                            <p:stCondLst>
                              <p:cond delay="5000"/>
                            </p:stCondLst>
                            <p:childTnLst>
                              <p:par>
                                <p:cTn id="61" presetID="18" presetClass="entr" presetSubtype="12" fill="hold" nodeType="after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strips(downLeft)">
                                      <p:cBhvr>
                                        <p:cTn id="63" dur="500"/>
                                        <p:tgtEl>
                                          <p:spTgt spid="85"/>
                                        </p:tgtEl>
                                      </p:cBhvr>
                                    </p:animEffect>
                                  </p:childTnLst>
                                </p:cTn>
                              </p:par>
                            </p:childTnLst>
                          </p:cTn>
                        </p:par>
                        <p:par>
                          <p:cTn id="64" fill="hold">
                            <p:stCondLst>
                              <p:cond delay="5500"/>
                            </p:stCondLst>
                            <p:childTnLst>
                              <p:par>
                                <p:cTn id="65" presetID="53" presetClass="entr" presetSubtype="0" fill="hold" grpId="0" nodeType="afterEffect">
                                  <p:stCondLst>
                                    <p:cond delay="0"/>
                                  </p:stCondLst>
                                  <p:childTnLst>
                                    <p:set>
                                      <p:cBhvr>
                                        <p:cTn id="66" dur="1" fill="hold">
                                          <p:stCondLst>
                                            <p:cond delay="0"/>
                                          </p:stCondLst>
                                        </p:cTn>
                                        <p:tgtEl>
                                          <p:spTgt spid="163"/>
                                        </p:tgtEl>
                                        <p:attrNameLst>
                                          <p:attrName>style.visibility</p:attrName>
                                        </p:attrNameLst>
                                      </p:cBhvr>
                                      <p:to>
                                        <p:strVal val="visible"/>
                                      </p:to>
                                    </p:set>
                                    <p:anim calcmode="lin" valueType="num">
                                      <p:cBhvr>
                                        <p:cTn id="67" dur="500" fill="hold"/>
                                        <p:tgtEl>
                                          <p:spTgt spid="163"/>
                                        </p:tgtEl>
                                        <p:attrNameLst>
                                          <p:attrName>ppt_w</p:attrName>
                                        </p:attrNameLst>
                                      </p:cBhvr>
                                      <p:tavLst>
                                        <p:tav tm="0">
                                          <p:val>
                                            <p:fltVal val="0"/>
                                          </p:val>
                                        </p:tav>
                                        <p:tav tm="100000">
                                          <p:val>
                                            <p:strVal val="#ppt_w"/>
                                          </p:val>
                                        </p:tav>
                                      </p:tavLst>
                                    </p:anim>
                                    <p:anim calcmode="lin" valueType="num">
                                      <p:cBhvr>
                                        <p:cTn id="68" dur="500" fill="hold"/>
                                        <p:tgtEl>
                                          <p:spTgt spid="163"/>
                                        </p:tgtEl>
                                        <p:attrNameLst>
                                          <p:attrName>ppt_h</p:attrName>
                                        </p:attrNameLst>
                                      </p:cBhvr>
                                      <p:tavLst>
                                        <p:tav tm="0">
                                          <p:val>
                                            <p:fltVal val="0"/>
                                          </p:val>
                                        </p:tav>
                                        <p:tav tm="100000">
                                          <p:val>
                                            <p:strVal val="#ppt_h"/>
                                          </p:val>
                                        </p:tav>
                                      </p:tavLst>
                                    </p:anim>
                                    <p:animEffect transition="in" filter="fade">
                                      <p:cBhvr>
                                        <p:cTn id="69" dur="500"/>
                                        <p:tgtEl>
                                          <p:spTgt spid="163"/>
                                        </p:tgtEl>
                                      </p:cBhvr>
                                    </p:animEffect>
                                  </p:childTnLst>
                                </p:cTn>
                              </p:par>
                            </p:childTnLst>
                          </p:cTn>
                        </p:par>
                        <p:par>
                          <p:cTn id="70" fill="hold">
                            <p:stCondLst>
                              <p:cond delay="6000"/>
                            </p:stCondLst>
                            <p:childTnLst>
                              <p:par>
                                <p:cTn id="71" presetID="53" presetClass="entr" presetSubtype="0" fill="hold" nodeType="afterEffect">
                                  <p:stCondLst>
                                    <p:cond delay="0"/>
                                  </p:stCondLst>
                                  <p:childTnLst>
                                    <p:set>
                                      <p:cBhvr>
                                        <p:cTn id="72" dur="1" fill="hold">
                                          <p:stCondLst>
                                            <p:cond delay="0"/>
                                          </p:stCondLst>
                                        </p:cTn>
                                        <p:tgtEl>
                                          <p:spTgt spid="133"/>
                                        </p:tgtEl>
                                        <p:attrNameLst>
                                          <p:attrName>style.visibility</p:attrName>
                                        </p:attrNameLst>
                                      </p:cBhvr>
                                      <p:to>
                                        <p:strVal val="visible"/>
                                      </p:to>
                                    </p:set>
                                    <p:anim calcmode="lin" valueType="num">
                                      <p:cBhvr>
                                        <p:cTn id="73" dur="500" fill="hold"/>
                                        <p:tgtEl>
                                          <p:spTgt spid="133"/>
                                        </p:tgtEl>
                                        <p:attrNameLst>
                                          <p:attrName>ppt_w</p:attrName>
                                        </p:attrNameLst>
                                      </p:cBhvr>
                                      <p:tavLst>
                                        <p:tav tm="0">
                                          <p:val>
                                            <p:fltVal val="0"/>
                                          </p:val>
                                        </p:tav>
                                        <p:tav tm="100000">
                                          <p:val>
                                            <p:strVal val="#ppt_w"/>
                                          </p:val>
                                        </p:tav>
                                      </p:tavLst>
                                    </p:anim>
                                    <p:anim calcmode="lin" valueType="num">
                                      <p:cBhvr>
                                        <p:cTn id="74" dur="500" fill="hold"/>
                                        <p:tgtEl>
                                          <p:spTgt spid="133"/>
                                        </p:tgtEl>
                                        <p:attrNameLst>
                                          <p:attrName>ppt_h</p:attrName>
                                        </p:attrNameLst>
                                      </p:cBhvr>
                                      <p:tavLst>
                                        <p:tav tm="0">
                                          <p:val>
                                            <p:fltVal val="0"/>
                                          </p:val>
                                        </p:tav>
                                        <p:tav tm="100000">
                                          <p:val>
                                            <p:strVal val="#ppt_h"/>
                                          </p:val>
                                        </p:tav>
                                      </p:tavLst>
                                    </p:anim>
                                    <p:animEffect transition="in" filter="fade">
                                      <p:cBhvr>
                                        <p:cTn id="75" dur="500"/>
                                        <p:tgtEl>
                                          <p:spTgt spid="133"/>
                                        </p:tgtEl>
                                      </p:cBhvr>
                                    </p:animEffect>
                                  </p:childTnLst>
                                </p:cTn>
                              </p:par>
                            </p:childTnLst>
                          </p:cTn>
                        </p:par>
                        <p:par>
                          <p:cTn id="76" fill="hold">
                            <p:stCondLst>
                              <p:cond delay="6500"/>
                            </p:stCondLst>
                            <p:childTnLst>
                              <p:par>
                                <p:cTn id="77" presetID="18" presetClass="entr" presetSubtype="12" fill="hold" nodeType="afterEffect">
                                  <p:stCondLst>
                                    <p:cond delay="0"/>
                                  </p:stCondLst>
                                  <p:childTnLst>
                                    <p:set>
                                      <p:cBhvr>
                                        <p:cTn id="78" dur="1" fill="hold">
                                          <p:stCondLst>
                                            <p:cond delay="0"/>
                                          </p:stCondLst>
                                        </p:cTn>
                                        <p:tgtEl>
                                          <p:spTgt spid="93"/>
                                        </p:tgtEl>
                                        <p:attrNameLst>
                                          <p:attrName>style.visibility</p:attrName>
                                        </p:attrNameLst>
                                      </p:cBhvr>
                                      <p:to>
                                        <p:strVal val="visible"/>
                                      </p:to>
                                    </p:set>
                                    <p:animEffect transition="in" filter="strips(downLeft)">
                                      <p:cBhvr>
                                        <p:cTn id="79" dur="500"/>
                                        <p:tgtEl>
                                          <p:spTgt spid="93"/>
                                        </p:tgtEl>
                                      </p:cBhvr>
                                    </p:animEffect>
                                  </p:childTnLst>
                                </p:cTn>
                              </p:par>
                            </p:childTnLst>
                          </p:cTn>
                        </p:par>
                        <p:par>
                          <p:cTn id="80" fill="hold">
                            <p:stCondLst>
                              <p:cond delay="7000"/>
                            </p:stCondLst>
                            <p:childTnLst>
                              <p:par>
                                <p:cTn id="81" presetID="53" presetClass="entr" presetSubtype="16" fill="hold" grpId="0" nodeType="afterEffect">
                                  <p:stCondLst>
                                    <p:cond delay="0"/>
                                  </p:stCondLst>
                                  <p:childTnLst>
                                    <p:set>
                                      <p:cBhvr>
                                        <p:cTn id="82" dur="1" fill="hold">
                                          <p:stCondLst>
                                            <p:cond delay="0"/>
                                          </p:stCondLst>
                                        </p:cTn>
                                        <p:tgtEl>
                                          <p:spTgt spid="59">
                                            <p:txEl>
                                              <p:pRg st="0" end="0"/>
                                            </p:txEl>
                                          </p:spTgt>
                                        </p:tgtEl>
                                        <p:attrNameLst>
                                          <p:attrName>style.visibility</p:attrName>
                                        </p:attrNameLst>
                                      </p:cBhvr>
                                      <p:to>
                                        <p:strVal val="visible"/>
                                      </p:to>
                                    </p:set>
                                    <p:anim calcmode="lin" valueType="num">
                                      <p:cBhvr>
                                        <p:cTn id="83" dur="500" fill="hold"/>
                                        <p:tgtEl>
                                          <p:spTgt spid="59">
                                            <p:txEl>
                                              <p:pRg st="0" end="0"/>
                                            </p:txEl>
                                          </p:spTgt>
                                        </p:tgtEl>
                                        <p:attrNameLst>
                                          <p:attrName>ppt_w</p:attrName>
                                        </p:attrNameLst>
                                      </p:cBhvr>
                                      <p:tavLst>
                                        <p:tav tm="0">
                                          <p:val>
                                            <p:fltVal val="0"/>
                                          </p:val>
                                        </p:tav>
                                        <p:tav tm="100000">
                                          <p:val>
                                            <p:strVal val="#ppt_w"/>
                                          </p:val>
                                        </p:tav>
                                      </p:tavLst>
                                    </p:anim>
                                    <p:anim calcmode="lin" valueType="num">
                                      <p:cBhvr>
                                        <p:cTn id="84" dur="500" fill="hold"/>
                                        <p:tgtEl>
                                          <p:spTgt spid="59">
                                            <p:txEl>
                                              <p:pRg st="0" end="0"/>
                                            </p:txEl>
                                          </p:spTgt>
                                        </p:tgtEl>
                                        <p:attrNameLst>
                                          <p:attrName>ppt_h</p:attrName>
                                        </p:attrNameLst>
                                      </p:cBhvr>
                                      <p:tavLst>
                                        <p:tav tm="0">
                                          <p:val>
                                            <p:fltVal val="0"/>
                                          </p:val>
                                        </p:tav>
                                        <p:tav tm="100000">
                                          <p:val>
                                            <p:strVal val="#ppt_h"/>
                                          </p:val>
                                        </p:tav>
                                      </p:tavLst>
                                    </p:anim>
                                    <p:animEffect transition="in" filter="fade">
                                      <p:cBhvr>
                                        <p:cTn id="8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P spid="162" grpId="0" animBg="1"/>
      <p:bldP spid="163" grpId="0" animBg="1"/>
      <p:bldP spid="51" grpId="0" build="p">
        <p:tmplLst>
          <p:tmpl lvl="1">
            <p:tnLst>
              <p:par>
                <p:cTn presetID="53" presetClass="entr" presetSubtype="16"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 calcmode="lin" valueType="num">
                      <p:cBhvr>
                        <p:cTn dur="500" fill="hold"/>
                        <p:tgtEl>
                          <p:spTgt spid="51"/>
                        </p:tgtEl>
                        <p:attrNameLst>
                          <p:attrName>ppt_w</p:attrName>
                        </p:attrNameLst>
                      </p:cBhvr>
                      <p:tavLst>
                        <p:tav tm="0">
                          <p:val>
                            <p:fltVal val="0"/>
                          </p:val>
                        </p:tav>
                        <p:tav tm="100000">
                          <p:val>
                            <p:strVal val="#ppt_w"/>
                          </p:val>
                        </p:tav>
                      </p:tavLst>
                    </p:anim>
                    <p:anim calcmode="lin" valueType="num">
                      <p:cBhvr>
                        <p:cTn dur="500" fill="hold"/>
                        <p:tgtEl>
                          <p:spTgt spid="51"/>
                        </p:tgtEl>
                        <p:attrNameLst>
                          <p:attrName>ppt_h</p:attrName>
                        </p:attrNameLst>
                      </p:cBhvr>
                      <p:tavLst>
                        <p:tav tm="0">
                          <p:val>
                            <p:fltVal val="0"/>
                          </p:val>
                        </p:tav>
                        <p:tav tm="100000">
                          <p:val>
                            <p:strVal val="#ppt_h"/>
                          </p:val>
                        </p:tav>
                      </p:tavLst>
                    </p:anim>
                    <p:animEffect transition="in" filter="fade">
                      <p:cBhvr>
                        <p:cTn dur="500"/>
                        <p:tgtEl>
                          <p:spTgt spid="51"/>
                        </p:tgtEl>
                      </p:cBhvr>
                    </p:animEffect>
                  </p:childTnLst>
                </p:cTn>
              </p:par>
            </p:tnLst>
          </p:tmpl>
        </p:tmplLst>
      </p:bldP>
      <p:bldP spid="55" grpId="0" build="p">
        <p:tmplLst>
          <p:tmpl lvl="1">
            <p:tnLst>
              <p:par>
                <p:cTn presetID="53" presetClass="entr" presetSubtype="16" fill="hold" nodeType="withEffect">
                  <p:stCondLst>
                    <p:cond delay="200"/>
                  </p:stCondLst>
                  <p:childTnLst>
                    <p:set>
                      <p:cBhvr>
                        <p:cTn dur="1" fill="hold">
                          <p:stCondLst>
                            <p:cond delay="0"/>
                          </p:stCondLst>
                        </p:cTn>
                        <p:tgtEl>
                          <p:spTgt spid="55"/>
                        </p:tgtEl>
                        <p:attrNameLst>
                          <p:attrName>style.visibility</p:attrName>
                        </p:attrNameLst>
                      </p:cBhvr>
                      <p:to>
                        <p:strVal val="visible"/>
                      </p:to>
                    </p:set>
                    <p:anim calcmode="lin" valueType="num">
                      <p:cBhvr>
                        <p:cTn dur="500" fill="hold"/>
                        <p:tgtEl>
                          <p:spTgt spid="55"/>
                        </p:tgtEl>
                        <p:attrNameLst>
                          <p:attrName>ppt_w</p:attrName>
                        </p:attrNameLst>
                      </p:cBhvr>
                      <p:tavLst>
                        <p:tav tm="0">
                          <p:val>
                            <p:fltVal val="0"/>
                          </p:val>
                        </p:tav>
                        <p:tav tm="100000">
                          <p:val>
                            <p:strVal val="#ppt_w"/>
                          </p:val>
                        </p:tav>
                      </p:tavLst>
                    </p:anim>
                    <p:anim calcmode="lin" valueType="num">
                      <p:cBhvr>
                        <p:cTn dur="500" fill="hold"/>
                        <p:tgtEl>
                          <p:spTgt spid="55"/>
                        </p:tgtEl>
                        <p:attrNameLst>
                          <p:attrName>ppt_h</p:attrName>
                        </p:attrNameLst>
                      </p:cBhvr>
                      <p:tavLst>
                        <p:tav tm="0">
                          <p:val>
                            <p:fltVal val="0"/>
                          </p:val>
                        </p:tav>
                        <p:tav tm="100000">
                          <p:val>
                            <p:strVal val="#ppt_h"/>
                          </p:val>
                        </p:tav>
                      </p:tavLst>
                    </p:anim>
                    <p:animEffect transition="in" filter="fade">
                      <p:cBhvr>
                        <p:cTn dur="500"/>
                        <p:tgtEl>
                          <p:spTgt spid="55"/>
                        </p:tgtEl>
                      </p:cBhvr>
                    </p:animEffect>
                  </p:childTnLst>
                </p:cTn>
              </p:par>
            </p:tnLst>
          </p:tmpl>
        </p:tmplLst>
      </p:bldP>
      <p:bldP spid="57" grpId="0" build="p">
        <p:tmplLst>
          <p:tmpl lvl="1">
            <p:tnLst>
              <p:par>
                <p:cTn presetID="53" presetClass="entr" presetSubtype="16" fill="hold" nodeType="withEffect">
                  <p:stCondLst>
                    <p:cond delay="200"/>
                  </p:stCondLst>
                  <p:childTnLst>
                    <p:set>
                      <p:cBhvr>
                        <p:cTn dur="1" fill="hold">
                          <p:stCondLst>
                            <p:cond delay="0"/>
                          </p:stCondLst>
                        </p:cTn>
                        <p:tgtEl>
                          <p:spTgt spid="57"/>
                        </p:tgtEl>
                        <p:attrNameLst>
                          <p:attrName>style.visibility</p:attrName>
                        </p:attrNameLst>
                      </p:cBhvr>
                      <p:to>
                        <p:strVal val="visible"/>
                      </p:to>
                    </p:set>
                    <p:anim calcmode="lin" valueType="num">
                      <p:cBhvr>
                        <p:cTn dur="500" fill="hold"/>
                        <p:tgtEl>
                          <p:spTgt spid="57"/>
                        </p:tgtEl>
                        <p:attrNameLst>
                          <p:attrName>ppt_w</p:attrName>
                        </p:attrNameLst>
                      </p:cBhvr>
                      <p:tavLst>
                        <p:tav tm="0">
                          <p:val>
                            <p:fltVal val="0"/>
                          </p:val>
                        </p:tav>
                        <p:tav tm="100000">
                          <p:val>
                            <p:strVal val="#ppt_w"/>
                          </p:val>
                        </p:tav>
                      </p:tavLst>
                    </p:anim>
                    <p:anim calcmode="lin" valueType="num">
                      <p:cBhvr>
                        <p:cTn dur="500" fill="hold"/>
                        <p:tgtEl>
                          <p:spTgt spid="57"/>
                        </p:tgtEl>
                        <p:attrNameLst>
                          <p:attrName>ppt_h</p:attrName>
                        </p:attrNameLst>
                      </p:cBhvr>
                      <p:tavLst>
                        <p:tav tm="0">
                          <p:val>
                            <p:fltVal val="0"/>
                          </p:val>
                        </p:tav>
                        <p:tav tm="100000">
                          <p:val>
                            <p:strVal val="#ppt_h"/>
                          </p:val>
                        </p:tav>
                      </p:tavLst>
                    </p:anim>
                    <p:animEffect transition="in" filter="fade">
                      <p:cBhvr>
                        <p:cTn dur="500"/>
                        <p:tgtEl>
                          <p:spTgt spid="57"/>
                        </p:tgtEl>
                      </p:cBhvr>
                    </p:animEffect>
                  </p:childTnLst>
                </p:cTn>
              </p:par>
            </p:tnLst>
          </p:tmpl>
        </p:tmplLst>
      </p:bldP>
      <p:bldP spid="59" grpId="0" build="p">
        <p:tmplLst>
          <p:tmpl lvl="1">
            <p:tnLst>
              <p:par>
                <p:cTn presetID="53" presetClass="entr" presetSubtype="16" fill="hold" nodeType="withEffect">
                  <p:stCondLst>
                    <p:cond delay="200"/>
                  </p:stCondLst>
                  <p:childTnLst>
                    <p:set>
                      <p:cBhvr>
                        <p:cTn dur="1" fill="hold">
                          <p:stCondLst>
                            <p:cond delay="0"/>
                          </p:stCondLst>
                        </p:cTn>
                        <p:tgtEl>
                          <p:spTgt spid="59"/>
                        </p:tgtEl>
                        <p:attrNameLst>
                          <p:attrName>style.visibility</p:attrName>
                        </p:attrNameLst>
                      </p:cBhvr>
                      <p:to>
                        <p:strVal val="visible"/>
                      </p:to>
                    </p:set>
                    <p:anim calcmode="lin" valueType="num">
                      <p:cBhvr>
                        <p:cTn dur="500" fill="hold"/>
                        <p:tgtEl>
                          <p:spTgt spid="59"/>
                        </p:tgtEl>
                        <p:attrNameLst>
                          <p:attrName>ppt_w</p:attrName>
                        </p:attrNameLst>
                      </p:cBhvr>
                      <p:tavLst>
                        <p:tav tm="0">
                          <p:val>
                            <p:fltVal val="0"/>
                          </p:val>
                        </p:tav>
                        <p:tav tm="100000">
                          <p:val>
                            <p:strVal val="#ppt_w"/>
                          </p:val>
                        </p:tav>
                      </p:tavLst>
                    </p:anim>
                    <p:anim calcmode="lin" valueType="num">
                      <p:cBhvr>
                        <p:cTn dur="500" fill="hold"/>
                        <p:tgtEl>
                          <p:spTgt spid="59"/>
                        </p:tgtEl>
                        <p:attrNameLst>
                          <p:attrName>ppt_h</p:attrName>
                        </p:attrNameLst>
                      </p:cBhvr>
                      <p:tavLst>
                        <p:tav tm="0">
                          <p:val>
                            <p:fltVal val="0"/>
                          </p:val>
                        </p:tav>
                        <p:tav tm="100000">
                          <p:val>
                            <p:strVal val="#ppt_h"/>
                          </p:val>
                        </p:tav>
                      </p:tavLst>
                    </p:anim>
                    <p:animEffect transition="in" filter="fade">
                      <p:cBhvr>
                        <p:cTn dur="500"/>
                        <p:tgtEl>
                          <p:spTgt spid="59"/>
                        </p:tgtEl>
                      </p:cBhvr>
                    </p:animEffect>
                  </p:childTnLst>
                </p:cTn>
              </p:par>
            </p:tnLst>
          </p:tmpl>
        </p:tmplLst>
      </p:b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6"/>
          <p:cNvSpPr>
            <a:spLocks noChangeArrowheads="1"/>
          </p:cNvSpPr>
          <p:nvPr/>
        </p:nvSpPr>
        <p:spPr bwMode="auto">
          <a:xfrm>
            <a:off x="740743" y="2752229"/>
            <a:ext cx="6327354" cy="1240022"/>
          </a:xfrm>
          <a:prstGeom prst="rect">
            <a:avLst/>
          </a:prstGeom>
          <a:solidFill>
            <a:schemeClr val="accent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531">
              <a:solidFill>
                <a:srgbClr val="FFFFFF"/>
              </a:solidFill>
            </a:endParaRPr>
          </a:p>
        </p:txBody>
      </p:sp>
      <p:sp>
        <p:nvSpPr>
          <p:cNvPr id="5123" name="矩形 1"/>
          <p:cNvSpPr>
            <a:spLocks noChangeArrowheads="1"/>
          </p:cNvSpPr>
          <p:nvPr/>
        </p:nvSpPr>
        <p:spPr bwMode="auto">
          <a:xfrm>
            <a:off x="1589" y="696"/>
            <a:ext cx="803474" cy="7231261"/>
          </a:xfrm>
          <a:prstGeom prst="rect">
            <a:avLst/>
          </a:prstGeom>
          <a:solidFill>
            <a:schemeClr val="accent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531">
              <a:solidFill>
                <a:srgbClr val="FFFFFF"/>
              </a:solidFill>
            </a:endParaRPr>
          </a:p>
        </p:txBody>
      </p:sp>
      <p:sp>
        <p:nvSpPr>
          <p:cNvPr id="12" name="矩形 1"/>
          <p:cNvSpPr>
            <a:spLocks noChangeArrowheads="1"/>
          </p:cNvSpPr>
          <p:nvPr/>
        </p:nvSpPr>
        <p:spPr bwMode="auto">
          <a:xfrm>
            <a:off x="817200" y="7200"/>
            <a:ext cx="2077728" cy="2736304"/>
          </a:xfrm>
          <a:prstGeom prst="rect">
            <a:avLst/>
          </a:prstGeom>
          <a:blipFill dpi="0" rotWithShape="1">
            <a:blip r:embed="rId4" cstate="print">
              <a:extLst>
                <a:ext uri="{28A0092B-C50C-407E-A947-70E740481C1C}">
                  <a14:useLocalDpi xmlns:a14="http://schemas.microsoft.com/office/drawing/2010/main"/>
                </a:ext>
              </a:extLst>
            </a:blip>
            <a:srcRect/>
            <a:stretch>
              <a:fillRect/>
            </a:stretch>
          </a:blipFill>
          <a:ln>
            <a:noFill/>
          </a:ln>
          <a:effectLst>
            <a:outerShdw blurRad="63500" sx="102000" sy="102000" algn="ctr" rotWithShape="0">
              <a:prstClr val="black">
                <a:alpha val="40000"/>
              </a:prstClr>
            </a:outerShdw>
          </a:effectLs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531">
              <a:solidFill>
                <a:srgbClr val="FFFFFF"/>
              </a:solidFill>
            </a:endParaRPr>
          </a:p>
        </p:txBody>
      </p:sp>
      <p:sp>
        <p:nvSpPr>
          <p:cNvPr id="13" name="TextBox 32"/>
          <p:cNvSpPr txBox="1"/>
          <p:nvPr/>
        </p:nvSpPr>
        <p:spPr>
          <a:xfrm>
            <a:off x="3097977" y="2794078"/>
            <a:ext cx="4195494" cy="1107996"/>
          </a:xfrm>
          <a:prstGeom prst="rect">
            <a:avLst/>
          </a:prstGeom>
          <a:noFill/>
        </p:spPr>
        <p:txBody>
          <a:bodyPr wrap="square" rtlCol="0">
            <a:spAutoFit/>
          </a:bodyPr>
          <a:lstStyle/>
          <a:p>
            <a:r>
              <a:rPr lang="zh-CN" altLang="en-US" sz="6600" b="1" dirty="0" smtClean="0">
                <a:solidFill>
                  <a:schemeClr val="bg1"/>
                </a:solidFill>
                <a:latin typeface="方正姚体" panose="02010601030101010101" pitchFamily="2" charset="-122"/>
                <a:ea typeface="方正姚体" panose="02010601030101010101" pitchFamily="2" charset="-122"/>
              </a:rPr>
              <a:t>学习建议</a:t>
            </a:r>
            <a:endParaRPr lang="zh-CN" altLang="en-US" sz="6600" b="1" dirty="0">
              <a:solidFill>
                <a:schemeClr val="bg1"/>
              </a:solidFill>
              <a:latin typeface="方正姚体" panose="02010601030101010101" pitchFamily="2" charset="-122"/>
              <a:ea typeface="方正姚体" panose="02010601030101010101" pitchFamily="2" charset="-122"/>
              <a:cs typeface="Arial" panose="020B0604020202020204" pitchFamily="34" charset="0"/>
            </a:endParaRPr>
          </a:p>
        </p:txBody>
      </p:sp>
      <p:sp>
        <p:nvSpPr>
          <p:cNvPr id="14" name="TextBox 32"/>
          <p:cNvSpPr txBox="1"/>
          <p:nvPr/>
        </p:nvSpPr>
        <p:spPr>
          <a:xfrm>
            <a:off x="1388815" y="2752229"/>
            <a:ext cx="1927928" cy="1323439"/>
          </a:xfrm>
          <a:prstGeom prst="rect">
            <a:avLst/>
          </a:prstGeom>
          <a:noFill/>
        </p:spPr>
        <p:txBody>
          <a:bodyPr wrap="square" rtlCol="0">
            <a:spAutoFit/>
          </a:bodyPr>
          <a:lstStyle/>
          <a:p>
            <a:r>
              <a:rPr lang="en-US" altLang="zh-CN" sz="8000" dirty="0" smtClean="0">
                <a:solidFill>
                  <a:schemeClr val="bg1"/>
                </a:solidFill>
                <a:latin typeface="Impact" panose="020B0806030902050204" pitchFamily="34" charset="0"/>
                <a:ea typeface="微软雅黑" panose="020B0503020204020204" pitchFamily="34" charset="-122"/>
              </a:rPr>
              <a:t>03</a:t>
            </a:r>
            <a:endParaRPr lang="zh-CN" altLang="en-US" sz="166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8" name="TextBox 284"/>
          <p:cNvSpPr txBox="1"/>
          <p:nvPr/>
        </p:nvSpPr>
        <p:spPr>
          <a:xfrm>
            <a:off x="1455306" y="4408413"/>
            <a:ext cx="5770155" cy="1846659"/>
          </a:xfrm>
          <a:prstGeom prst="rect">
            <a:avLst/>
          </a:prstGeom>
          <a:noFill/>
        </p:spPr>
        <p:txBody>
          <a:bodyPr wrap="square" lIns="0" tIns="0" rIns="0" bIns="0" rtlCol="0">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学习方式</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以自学为主。建议大家按学习计划，将学习任务分散在一个学期中有节奏地进行。可以一周学习</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3-4</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节，</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周完成全部学习任务。</a:t>
            </a:r>
          </a:p>
          <a:p>
            <a:pPr>
              <a:lnSpc>
                <a:spcPct val="150000"/>
              </a:lnSpc>
            </a:pP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091443101"/>
      </p:ext>
    </p:extLst>
  </p:cSld>
  <p:clrMapOvr>
    <a:masterClrMapping/>
  </p:clrMapOvr>
  <mc:AlternateContent xmlns:mc="http://schemas.openxmlformats.org/markup-compatibility/2006">
    <mc:Choice xmlns:p14="http://schemas.microsoft.com/office/powerpoint/2010/main" Requires="p14">
      <p:transition spd="slow" p14:dur="4000" advTm="38190">
        <p14:vortex dir="r"/>
      </p:transition>
    </mc:Choice>
    <mc:Fallback>
      <p:transition spd="slow" advTm="3819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250" fill="hold"/>
                                        <p:tgtEl>
                                          <p:spTgt spid="14"/>
                                        </p:tgtEl>
                                        <p:attrNameLst>
                                          <p:attrName>ppt_x</p:attrName>
                                        </p:attrNameLst>
                                      </p:cBhvr>
                                      <p:tavLst>
                                        <p:tav tm="0">
                                          <p:val>
                                            <p:strVal val="#ppt_x"/>
                                          </p:val>
                                        </p:tav>
                                        <p:tav tm="100000">
                                          <p:val>
                                            <p:strVal val="#ppt_x"/>
                                          </p:val>
                                        </p:tav>
                                      </p:tavLst>
                                    </p:anim>
                                    <p:anim calcmode="lin" valueType="num">
                                      <p:cBhvr additive="base">
                                        <p:cTn id="8" dur="250" fill="hold"/>
                                        <p:tgtEl>
                                          <p:spTgt spid="14"/>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0"/>
                                  </p:stCondLst>
                                  <p:childTnLst>
                                    <p:animEffect transition="out" filter="fade">
                                      <p:cBhvr>
                                        <p:cTn id="10" dur="500" tmFilter="0, 0; .2, .5; .8, .5; 1, 0"/>
                                        <p:tgtEl>
                                          <p:spTgt spid="14"/>
                                        </p:tgtEl>
                                      </p:cBhvr>
                                    </p:animEffect>
                                    <p:animScale>
                                      <p:cBhvr>
                                        <p:cTn id="11" dur="250" autoRev="1" fill="hold"/>
                                        <p:tgtEl>
                                          <p:spTgt spid="14"/>
                                        </p:tgtEl>
                                      </p:cBhvr>
                                      <p:by x="105000" y="105000"/>
                                    </p:animScale>
                                  </p:childTnLst>
                                </p:cTn>
                              </p:par>
                            </p:childTnLst>
                          </p:cTn>
                        </p:par>
                        <p:par>
                          <p:cTn id="12" fill="hold">
                            <p:stCondLst>
                              <p:cond delay="500"/>
                            </p:stCondLst>
                            <p:childTnLst>
                              <p:par>
                                <p:cTn id="13" presetID="2" presetClass="entr" presetSubtype="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right)">
                                      <p:cBhvr>
                                        <p:cTn id="20" dur="8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4" grpId="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4"/>
          <p:cNvGrpSpPr>
            <a:grpSpLocks noChangeAspect="1"/>
          </p:cNvGrpSpPr>
          <p:nvPr/>
        </p:nvGrpSpPr>
        <p:grpSpPr bwMode="auto">
          <a:xfrm>
            <a:off x="2373867" y="2793515"/>
            <a:ext cx="3983500" cy="3093736"/>
            <a:chOff x="2329" y="786"/>
            <a:chExt cx="3022" cy="2347"/>
          </a:xfrm>
        </p:grpSpPr>
        <p:sp>
          <p:nvSpPr>
            <p:cNvPr id="16" name="Freeform 5"/>
            <p:cNvSpPr>
              <a:spLocks/>
            </p:cNvSpPr>
            <p:nvPr/>
          </p:nvSpPr>
          <p:spPr bwMode="auto">
            <a:xfrm>
              <a:off x="3462" y="1393"/>
              <a:ext cx="389" cy="1740"/>
            </a:xfrm>
            <a:custGeom>
              <a:avLst/>
              <a:gdLst>
                <a:gd name="T0" fmla="*/ 0 w 164"/>
                <a:gd name="T1" fmla="*/ 1140 h 1222"/>
                <a:gd name="T2" fmla="*/ 0 w 164"/>
                <a:gd name="T3" fmla="*/ 1140 h 1222"/>
                <a:gd name="T4" fmla="*/ 82 w 164"/>
                <a:gd name="T5" fmla="*/ 1222 h 1222"/>
                <a:gd name="T6" fmla="*/ 82 w 164"/>
                <a:gd name="T7" fmla="*/ 1222 h 1222"/>
                <a:gd name="T8" fmla="*/ 164 w 164"/>
                <a:gd name="T9" fmla="*/ 1140 h 1222"/>
                <a:gd name="T10" fmla="*/ 164 w 164"/>
                <a:gd name="T11" fmla="*/ 1140 h 1222"/>
                <a:gd name="T12" fmla="*/ 164 w 164"/>
                <a:gd name="T13" fmla="*/ 0 h 1222"/>
                <a:gd name="connsiteX0" fmla="*/ 0 w 10000"/>
                <a:gd name="connsiteY0" fmla="*/ 9830 h 10501"/>
                <a:gd name="connsiteX1" fmla="*/ 0 w 10000"/>
                <a:gd name="connsiteY1" fmla="*/ 9830 h 10501"/>
                <a:gd name="connsiteX2" fmla="*/ 5000 w 10000"/>
                <a:gd name="connsiteY2" fmla="*/ 10501 h 10501"/>
                <a:gd name="connsiteX3" fmla="*/ 5000 w 10000"/>
                <a:gd name="connsiteY3" fmla="*/ 10501 h 10501"/>
                <a:gd name="connsiteX4" fmla="*/ 10000 w 10000"/>
                <a:gd name="connsiteY4" fmla="*/ 9830 h 10501"/>
                <a:gd name="connsiteX5" fmla="*/ 10000 w 10000"/>
                <a:gd name="connsiteY5" fmla="*/ 9830 h 10501"/>
                <a:gd name="connsiteX6" fmla="*/ 10000 w 10000"/>
                <a:gd name="connsiteY6" fmla="*/ 0 h 10501"/>
                <a:gd name="connsiteX0" fmla="*/ 0 w 10000"/>
                <a:gd name="connsiteY0" fmla="*/ 5342 h 6013"/>
                <a:gd name="connsiteX1" fmla="*/ 0 w 10000"/>
                <a:gd name="connsiteY1" fmla="*/ 5342 h 6013"/>
                <a:gd name="connsiteX2" fmla="*/ 5000 w 10000"/>
                <a:gd name="connsiteY2" fmla="*/ 6013 h 6013"/>
                <a:gd name="connsiteX3" fmla="*/ 5000 w 10000"/>
                <a:gd name="connsiteY3" fmla="*/ 6013 h 6013"/>
                <a:gd name="connsiteX4" fmla="*/ 10000 w 10000"/>
                <a:gd name="connsiteY4" fmla="*/ 5342 h 6013"/>
                <a:gd name="connsiteX5" fmla="*/ 10000 w 10000"/>
                <a:gd name="connsiteY5" fmla="*/ 5342 h 6013"/>
                <a:gd name="connsiteX6" fmla="*/ 10000 w 10000"/>
                <a:gd name="connsiteY6" fmla="*/ 0 h 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6013">
                  <a:moveTo>
                    <a:pt x="0" y="5342"/>
                  </a:moveTo>
                  <a:lnTo>
                    <a:pt x="0" y="5342"/>
                  </a:lnTo>
                  <a:cubicBezTo>
                    <a:pt x="0" y="5710"/>
                    <a:pt x="2256" y="6013"/>
                    <a:pt x="5000" y="6013"/>
                  </a:cubicBezTo>
                  <a:lnTo>
                    <a:pt x="5000" y="6013"/>
                  </a:lnTo>
                  <a:cubicBezTo>
                    <a:pt x="7805" y="6013"/>
                    <a:pt x="10000" y="5710"/>
                    <a:pt x="10000" y="5342"/>
                  </a:cubicBezTo>
                  <a:lnTo>
                    <a:pt x="10000" y="5342"/>
                  </a:lnTo>
                  <a:lnTo>
                    <a:pt x="10000" y="0"/>
                  </a:lnTo>
                </a:path>
              </a:pathLst>
            </a:custGeom>
            <a:noFill/>
            <a:ln w="101600" cap="rnd">
              <a:solidFill>
                <a:srgbClr val="B3B3B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36159" tIns="18080" rIns="36159" bIns="18080" numCol="1" anchor="t" anchorCtr="0" compatLnSpc="1">
              <a:prstTxWarp prst="textNoShape">
                <a:avLst/>
              </a:prstTxWarp>
            </a:bodyPr>
            <a:lstStyle/>
            <a:p>
              <a:pPr>
                <a:lnSpc>
                  <a:spcPct val="120000"/>
                </a:lnSpc>
              </a:pPr>
              <a:endParaRPr lang="en-US" sz="1582">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6"/>
            <p:cNvSpPr>
              <a:spLocks/>
            </p:cNvSpPr>
            <p:nvPr/>
          </p:nvSpPr>
          <p:spPr bwMode="auto">
            <a:xfrm>
              <a:off x="3841" y="786"/>
              <a:ext cx="1510" cy="1346"/>
            </a:xfrm>
            <a:custGeom>
              <a:avLst/>
              <a:gdLst>
                <a:gd name="T0" fmla="*/ 0 w 638"/>
                <a:gd name="T1" fmla="*/ 0 h 568"/>
                <a:gd name="T2" fmla="*/ 0 w 638"/>
                <a:gd name="T3" fmla="*/ 568 h 568"/>
                <a:gd name="T4" fmla="*/ 159 w 638"/>
                <a:gd name="T5" fmla="*/ 484 h 568"/>
                <a:gd name="T6" fmla="*/ 319 w 638"/>
                <a:gd name="T7" fmla="*/ 568 h 568"/>
                <a:gd name="T8" fmla="*/ 479 w 638"/>
                <a:gd name="T9" fmla="*/ 484 h 568"/>
                <a:gd name="T10" fmla="*/ 638 w 638"/>
                <a:gd name="T11" fmla="*/ 567 h 568"/>
                <a:gd name="T12" fmla="*/ 0 w 638"/>
                <a:gd name="T13" fmla="*/ 0 h 568"/>
              </a:gdLst>
              <a:ahLst/>
              <a:cxnLst>
                <a:cxn ang="0">
                  <a:pos x="T0" y="T1"/>
                </a:cxn>
                <a:cxn ang="0">
                  <a:pos x="T2" y="T3"/>
                </a:cxn>
                <a:cxn ang="0">
                  <a:pos x="T4" y="T5"/>
                </a:cxn>
                <a:cxn ang="0">
                  <a:pos x="T6" y="T7"/>
                </a:cxn>
                <a:cxn ang="0">
                  <a:pos x="T8" y="T9"/>
                </a:cxn>
                <a:cxn ang="0">
                  <a:pos x="T10" y="T11"/>
                </a:cxn>
                <a:cxn ang="0">
                  <a:pos x="T12" y="T13"/>
                </a:cxn>
              </a:cxnLst>
              <a:rect l="0" t="0" r="r" b="b"/>
              <a:pathLst>
                <a:path w="638" h="568">
                  <a:moveTo>
                    <a:pt x="0" y="0"/>
                  </a:moveTo>
                  <a:cubicBezTo>
                    <a:pt x="0" y="568"/>
                    <a:pt x="0" y="568"/>
                    <a:pt x="0" y="568"/>
                  </a:cubicBezTo>
                  <a:cubicBezTo>
                    <a:pt x="35" y="517"/>
                    <a:pt x="93" y="484"/>
                    <a:pt x="159" y="484"/>
                  </a:cubicBezTo>
                  <a:cubicBezTo>
                    <a:pt x="226" y="484"/>
                    <a:pt x="284" y="517"/>
                    <a:pt x="319" y="568"/>
                  </a:cubicBezTo>
                  <a:cubicBezTo>
                    <a:pt x="354" y="517"/>
                    <a:pt x="412" y="484"/>
                    <a:pt x="479" y="484"/>
                  </a:cubicBezTo>
                  <a:cubicBezTo>
                    <a:pt x="545" y="484"/>
                    <a:pt x="603" y="517"/>
                    <a:pt x="638" y="567"/>
                  </a:cubicBezTo>
                  <a:cubicBezTo>
                    <a:pt x="601" y="248"/>
                    <a:pt x="329" y="0"/>
                    <a:pt x="0"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159" tIns="18080" rIns="36159" bIns="18080" numCol="1" anchor="t" anchorCtr="0" compatLnSpc="1">
              <a:prstTxWarp prst="textNoShape">
                <a:avLst/>
              </a:prstTxWarp>
            </a:bodyPr>
            <a:lstStyle/>
            <a:p>
              <a:pPr>
                <a:lnSpc>
                  <a:spcPct val="120000"/>
                </a:lnSpc>
              </a:pPr>
              <a:endParaRPr lang="en-US" sz="1582">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7"/>
            <p:cNvSpPr>
              <a:spLocks/>
            </p:cNvSpPr>
            <p:nvPr/>
          </p:nvSpPr>
          <p:spPr bwMode="auto">
            <a:xfrm>
              <a:off x="2329" y="786"/>
              <a:ext cx="1512" cy="1346"/>
            </a:xfrm>
            <a:custGeom>
              <a:avLst/>
              <a:gdLst>
                <a:gd name="T0" fmla="*/ 639 w 639"/>
                <a:gd name="T1" fmla="*/ 0 h 568"/>
                <a:gd name="T2" fmla="*/ 639 w 639"/>
                <a:gd name="T3" fmla="*/ 0 h 568"/>
                <a:gd name="T4" fmla="*/ 0 w 639"/>
                <a:gd name="T5" fmla="*/ 568 h 568"/>
                <a:gd name="T6" fmla="*/ 160 w 639"/>
                <a:gd name="T7" fmla="*/ 484 h 568"/>
                <a:gd name="T8" fmla="*/ 320 w 639"/>
                <a:gd name="T9" fmla="*/ 568 h 568"/>
                <a:gd name="T10" fmla="*/ 479 w 639"/>
                <a:gd name="T11" fmla="*/ 484 h 568"/>
                <a:gd name="T12" fmla="*/ 639 w 639"/>
                <a:gd name="T13" fmla="*/ 568 h 568"/>
                <a:gd name="T14" fmla="*/ 639 w 639"/>
                <a:gd name="T15" fmla="*/ 0 h 5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568">
                  <a:moveTo>
                    <a:pt x="639" y="0"/>
                  </a:moveTo>
                  <a:cubicBezTo>
                    <a:pt x="639" y="0"/>
                    <a:pt x="639" y="0"/>
                    <a:pt x="639" y="0"/>
                  </a:cubicBezTo>
                  <a:cubicBezTo>
                    <a:pt x="309" y="0"/>
                    <a:pt x="37" y="248"/>
                    <a:pt x="0" y="568"/>
                  </a:cubicBezTo>
                  <a:cubicBezTo>
                    <a:pt x="35" y="517"/>
                    <a:pt x="94" y="484"/>
                    <a:pt x="160" y="484"/>
                  </a:cubicBezTo>
                  <a:cubicBezTo>
                    <a:pt x="226" y="484"/>
                    <a:pt x="285" y="517"/>
                    <a:pt x="320" y="568"/>
                  </a:cubicBezTo>
                  <a:cubicBezTo>
                    <a:pt x="355" y="517"/>
                    <a:pt x="413" y="484"/>
                    <a:pt x="479" y="484"/>
                  </a:cubicBezTo>
                  <a:cubicBezTo>
                    <a:pt x="545" y="484"/>
                    <a:pt x="604" y="517"/>
                    <a:pt x="639" y="568"/>
                  </a:cubicBezTo>
                  <a:lnTo>
                    <a:pt x="63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159" tIns="18080" rIns="36159" bIns="18080" numCol="1" anchor="t" anchorCtr="0" compatLnSpc="1">
              <a:prstTxWarp prst="textNoShape">
                <a:avLst/>
              </a:prstTxWarp>
            </a:bodyPr>
            <a:lstStyle/>
            <a:p>
              <a:pPr>
                <a:lnSpc>
                  <a:spcPct val="120000"/>
                </a:lnSpc>
              </a:pPr>
              <a:endParaRPr lang="en-US" sz="1582">
                <a:latin typeface="Arial" panose="020B0604020202020204" pitchFamily="34" charset="0"/>
                <a:ea typeface="微软雅黑" panose="020B0503020204020204" pitchFamily="34" charset="-122"/>
                <a:sym typeface="Arial" panose="020B0604020202020204" pitchFamily="34" charset="0"/>
              </a:endParaRPr>
            </a:p>
          </p:txBody>
        </p:sp>
        <p:sp>
          <p:nvSpPr>
            <p:cNvPr id="19" name="Freeform 8"/>
            <p:cNvSpPr>
              <a:spLocks/>
            </p:cNvSpPr>
            <p:nvPr/>
          </p:nvSpPr>
          <p:spPr bwMode="auto">
            <a:xfrm>
              <a:off x="3083" y="786"/>
              <a:ext cx="755" cy="1341"/>
            </a:xfrm>
            <a:custGeom>
              <a:avLst/>
              <a:gdLst>
                <a:gd name="T0" fmla="*/ 161 w 319"/>
                <a:gd name="T1" fmla="*/ 484 h 566"/>
                <a:gd name="T2" fmla="*/ 319 w 319"/>
                <a:gd name="T3" fmla="*/ 565 h 566"/>
                <a:gd name="T4" fmla="*/ 319 w 319"/>
                <a:gd name="T5" fmla="*/ 0 h 566"/>
                <a:gd name="T6" fmla="*/ 317 w 319"/>
                <a:gd name="T7" fmla="*/ 0 h 566"/>
                <a:gd name="T8" fmla="*/ 0 w 319"/>
                <a:gd name="T9" fmla="*/ 565 h 566"/>
                <a:gd name="T10" fmla="*/ 0 w 319"/>
                <a:gd name="T11" fmla="*/ 566 h 566"/>
                <a:gd name="T12" fmla="*/ 5 w 319"/>
                <a:gd name="T13" fmla="*/ 564 h 566"/>
                <a:gd name="T14" fmla="*/ 161 w 319"/>
                <a:gd name="T15" fmla="*/ 484 h 5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9" h="566">
                  <a:moveTo>
                    <a:pt x="161" y="484"/>
                  </a:moveTo>
                  <a:cubicBezTo>
                    <a:pt x="226" y="484"/>
                    <a:pt x="284" y="516"/>
                    <a:pt x="319" y="565"/>
                  </a:cubicBezTo>
                  <a:cubicBezTo>
                    <a:pt x="319" y="0"/>
                    <a:pt x="319" y="0"/>
                    <a:pt x="319" y="0"/>
                  </a:cubicBezTo>
                  <a:cubicBezTo>
                    <a:pt x="318" y="0"/>
                    <a:pt x="318" y="0"/>
                    <a:pt x="317" y="0"/>
                  </a:cubicBezTo>
                  <a:cubicBezTo>
                    <a:pt x="153" y="2"/>
                    <a:pt x="19" y="248"/>
                    <a:pt x="0" y="565"/>
                  </a:cubicBezTo>
                  <a:cubicBezTo>
                    <a:pt x="0" y="566"/>
                    <a:pt x="0" y="566"/>
                    <a:pt x="0" y="566"/>
                  </a:cubicBezTo>
                  <a:cubicBezTo>
                    <a:pt x="2" y="563"/>
                    <a:pt x="3" y="563"/>
                    <a:pt x="5" y="564"/>
                  </a:cubicBezTo>
                  <a:cubicBezTo>
                    <a:pt x="40" y="515"/>
                    <a:pt x="97" y="484"/>
                    <a:pt x="161" y="48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159" tIns="18080" rIns="36159" bIns="18080" numCol="1" anchor="t" anchorCtr="0" compatLnSpc="1">
              <a:prstTxWarp prst="textNoShape">
                <a:avLst/>
              </a:prstTxWarp>
            </a:bodyPr>
            <a:lstStyle/>
            <a:p>
              <a:pPr>
                <a:lnSpc>
                  <a:spcPct val="120000"/>
                </a:lnSpc>
              </a:pPr>
              <a:endParaRPr lang="en-US" sz="1582">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9"/>
            <p:cNvSpPr>
              <a:spLocks/>
            </p:cNvSpPr>
            <p:nvPr/>
          </p:nvSpPr>
          <p:spPr bwMode="auto">
            <a:xfrm>
              <a:off x="3838" y="786"/>
              <a:ext cx="755" cy="1346"/>
            </a:xfrm>
            <a:custGeom>
              <a:avLst/>
              <a:gdLst>
                <a:gd name="T0" fmla="*/ 0 w 319"/>
                <a:gd name="T1" fmla="*/ 568 h 568"/>
                <a:gd name="T2" fmla="*/ 5 w 319"/>
                <a:gd name="T3" fmla="*/ 561 h 568"/>
                <a:gd name="T4" fmla="*/ 159 w 319"/>
                <a:gd name="T5" fmla="*/ 484 h 568"/>
                <a:gd name="T6" fmla="*/ 316 w 319"/>
                <a:gd name="T7" fmla="*/ 563 h 568"/>
                <a:gd name="T8" fmla="*/ 319 w 319"/>
                <a:gd name="T9" fmla="*/ 568 h 568"/>
                <a:gd name="T10" fmla="*/ 319 w 319"/>
                <a:gd name="T11" fmla="*/ 568 h 568"/>
                <a:gd name="T12" fmla="*/ 0 w 319"/>
                <a:gd name="T13" fmla="*/ 0 h 568"/>
                <a:gd name="T14" fmla="*/ 0 w 319"/>
                <a:gd name="T15" fmla="*/ 0 h 568"/>
                <a:gd name="T16" fmla="*/ 0 w 319"/>
                <a:gd name="T17" fmla="*/ 568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568">
                  <a:moveTo>
                    <a:pt x="0" y="568"/>
                  </a:moveTo>
                  <a:cubicBezTo>
                    <a:pt x="1" y="563"/>
                    <a:pt x="3" y="561"/>
                    <a:pt x="5" y="561"/>
                  </a:cubicBezTo>
                  <a:cubicBezTo>
                    <a:pt x="40" y="514"/>
                    <a:pt x="96" y="484"/>
                    <a:pt x="159" y="484"/>
                  </a:cubicBezTo>
                  <a:cubicBezTo>
                    <a:pt x="224" y="484"/>
                    <a:pt x="280" y="515"/>
                    <a:pt x="316" y="563"/>
                  </a:cubicBezTo>
                  <a:cubicBezTo>
                    <a:pt x="317" y="564"/>
                    <a:pt x="318" y="565"/>
                    <a:pt x="319" y="568"/>
                  </a:cubicBezTo>
                  <a:cubicBezTo>
                    <a:pt x="319" y="568"/>
                    <a:pt x="319" y="568"/>
                    <a:pt x="319" y="568"/>
                  </a:cubicBezTo>
                  <a:cubicBezTo>
                    <a:pt x="300" y="248"/>
                    <a:pt x="165" y="0"/>
                    <a:pt x="0" y="0"/>
                  </a:cubicBezTo>
                  <a:cubicBezTo>
                    <a:pt x="0" y="0"/>
                    <a:pt x="0" y="0"/>
                    <a:pt x="0" y="0"/>
                  </a:cubicBezTo>
                  <a:lnTo>
                    <a:pt x="0" y="568"/>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159" tIns="18080" rIns="36159" bIns="18080" numCol="1" anchor="t" anchorCtr="0" compatLnSpc="1">
              <a:prstTxWarp prst="textNoShape">
                <a:avLst/>
              </a:prstTxWarp>
            </a:bodyPr>
            <a:lstStyle/>
            <a:p>
              <a:pPr>
                <a:lnSpc>
                  <a:spcPct val="120000"/>
                </a:lnSpc>
              </a:pPr>
              <a:endParaRPr lang="en-US" sz="1582">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Text Placeholder 7"/>
          <p:cNvSpPr txBox="1">
            <a:spLocks/>
          </p:cNvSpPr>
          <p:nvPr/>
        </p:nvSpPr>
        <p:spPr>
          <a:xfrm>
            <a:off x="1068652" y="2106418"/>
            <a:ext cx="1719192" cy="357779"/>
          </a:xfrm>
          <a:prstGeom prst="rect">
            <a:avLst/>
          </a:prstGeom>
        </p:spPr>
        <p:txBody>
          <a:bodyPr vert="horz" lIns="0" tIns="103884" rIns="0" bIns="103884" anchor="t"/>
          <a:lstStyle>
            <a:lvl1pPr marL="0" indent="0" algn="r" defTabSz="914476" rtl="0" eaLnBrk="1" latinLnBrk="0" hangingPunct="1">
              <a:lnSpc>
                <a:spcPct val="100000"/>
              </a:lnSpc>
              <a:spcBef>
                <a:spcPts val="0"/>
              </a:spcBef>
              <a:spcAft>
                <a:spcPts val="0"/>
              </a:spcAft>
              <a:buFont typeface="Arial" panose="020B0604020202020204" pitchFamily="34" charset="0"/>
              <a:buNone/>
              <a:defRPr sz="1384" b="1" kern="1200" baseline="0">
                <a:solidFill>
                  <a:schemeClr val="accent1"/>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38" lvl="1" indent="0">
              <a:buNone/>
            </a:pP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教学视频</a:t>
            </a:r>
          </a:p>
        </p:txBody>
      </p:sp>
      <p:sp>
        <p:nvSpPr>
          <p:cNvPr id="23" name="Rounded Rectangle 11"/>
          <p:cNvSpPr>
            <a:spLocks noChangeAspect="1"/>
          </p:cNvSpPr>
          <p:nvPr/>
        </p:nvSpPr>
        <p:spPr>
          <a:xfrm>
            <a:off x="2693334" y="2149280"/>
            <a:ext cx="711705" cy="712398"/>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 Placeholder 7"/>
          <p:cNvSpPr txBox="1">
            <a:spLocks/>
          </p:cNvSpPr>
          <p:nvPr/>
        </p:nvSpPr>
        <p:spPr>
          <a:xfrm>
            <a:off x="2754215" y="2245549"/>
            <a:ext cx="576124" cy="447373"/>
          </a:xfrm>
          <a:prstGeom prst="rect">
            <a:avLst/>
          </a:prstGeom>
        </p:spPr>
        <p:txBody>
          <a:bodyPr vert="horz" lIns="0" tIns="103884" rIns="0" bIns="103884" anchor="ctr"/>
          <a:lstStyle>
            <a:lvl1pPr marL="0" indent="0" algn="ctr" defTabSz="914476" rtl="0" eaLnBrk="1" latinLnBrk="0" hangingPunct="1">
              <a:lnSpc>
                <a:spcPct val="100000"/>
              </a:lnSpc>
              <a:spcBef>
                <a:spcPts val="0"/>
              </a:spcBef>
              <a:buFont typeface="Arial" panose="020B0604020202020204" pitchFamily="34" charset="0"/>
              <a:buNone/>
              <a:defRPr sz="1582"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dirty="0" smtClean="0">
                <a:latin typeface="Arial" panose="020B0604020202020204" pitchFamily="34" charset="0"/>
                <a:ea typeface="微软雅黑" panose="020B0503020204020204" pitchFamily="34" charset="-122"/>
                <a:sym typeface="Arial" panose="020B0604020202020204" pitchFamily="34" charset="0"/>
              </a:rPr>
              <a:t>01</a:t>
            </a:r>
          </a:p>
        </p:txBody>
      </p:sp>
      <p:sp>
        <p:nvSpPr>
          <p:cNvPr id="25" name="Text Placeholder 7"/>
          <p:cNvSpPr txBox="1">
            <a:spLocks/>
          </p:cNvSpPr>
          <p:nvPr/>
        </p:nvSpPr>
        <p:spPr>
          <a:xfrm>
            <a:off x="6251155" y="2032149"/>
            <a:ext cx="2882690" cy="1341048"/>
          </a:xfrm>
          <a:prstGeom prst="rect">
            <a:avLst/>
          </a:prstGeom>
        </p:spPr>
        <p:txBody>
          <a:bodyPr vert="horz" lIns="0" tIns="103884" rIns="0" bIns="103884" anchor="t"/>
          <a:lstStyle>
            <a:lvl1pPr marL="0" indent="0" algn="l" defTabSz="914476" rtl="0" eaLnBrk="1" latinLnBrk="0" hangingPunct="1">
              <a:lnSpc>
                <a:spcPct val="100000"/>
              </a:lnSpc>
              <a:spcBef>
                <a:spcPts val="0"/>
              </a:spcBef>
              <a:spcAft>
                <a:spcPts val="0"/>
              </a:spcAft>
              <a:buFont typeface="Arial" panose="020B0604020202020204" pitchFamily="34" charset="0"/>
              <a:buNone/>
              <a:defRPr sz="1384" b="1" kern="1200" baseline="0">
                <a:solidFill>
                  <a:schemeClr val="accent1"/>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38" lvl="1" indent="0">
              <a:lnSpc>
                <a:spcPct val="130000"/>
              </a:lnSpc>
              <a:spcBef>
                <a:spcPts val="0"/>
              </a:spcBef>
              <a:buNone/>
            </a:pP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各章知识点，特别是重难点的文字材料</a:t>
            </a:r>
          </a:p>
        </p:txBody>
      </p:sp>
      <p:sp>
        <p:nvSpPr>
          <p:cNvPr id="27" name="Rounded Rectangle 23"/>
          <p:cNvSpPr>
            <a:spLocks noChangeAspect="1"/>
          </p:cNvSpPr>
          <p:nvPr/>
        </p:nvSpPr>
        <p:spPr>
          <a:xfrm>
            <a:off x="5853311" y="2149280"/>
            <a:ext cx="711705" cy="712398"/>
          </a:xfrm>
          <a:prstGeom prst="roundRect">
            <a:avLst>
              <a:gd name="adj" fmla="val 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 Placeholder 7"/>
          <p:cNvSpPr txBox="1">
            <a:spLocks/>
          </p:cNvSpPr>
          <p:nvPr/>
        </p:nvSpPr>
        <p:spPr>
          <a:xfrm>
            <a:off x="5914191" y="2245549"/>
            <a:ext cx="576124" cy="447373"/>
          </a:xfrm>
          <a:prstGeom prst="rect">
            <a:avLst/>
          </a:prstGeom>
        </p:spPr>
        <p:txBody>
          <a:bodyPr vert="horz" lIns="0" tIns="103884" rIns="0" bIns="103884" anchor="ctr"/>
          <a:lstStyle>
            <a:lvl1pPr marL="0" indent="0" algn="ctr" defTabSz="914476" rtl="0" eaLnBrk="1" latinLnBrk="0" hangingPunct="1">
              <a:lnSpc>
                <a:spcPct val="100000"/>
              </a:lnSpc>
              <a:spcBef>
                <a:spcPts val="0"/>
              </a:spcBef>
              <a:buFont typeface="Arial" panose="020B0604020202020204" pitchFamily="34" charset="0"/>
              <a:buNone/>
              <a:defRPr sz="1582"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dirty="0" smtClean="0">
                <a:latin typeface="Arial" panose="020B0604020202020204" pitchFamily="34" charset="0"/>
                <a:ea typeface="微软雅黑" panose="020B0503020204020204" pitchFamily="34" charset="-122"/>
                <a:sym typeface="Arial" panose="020B0604020202020204" pitchFamily="34" charset="0"/>
              </a:rPr>
              <a:t>02</a:t>
            </a:r>
          </a:p>
        </p:txBody>
      </p:sp>
      <p:sp>
        <p:nvSpPr>
          <p:cNvPr id="29" name="Text Placeholder 7"/>
          <p:cNvSpPr txBox="1">
            <a:spLocks/>
          </p:cNvSpPr>
          <p:nvPr/>
        </p:nvSpPr>
        <p:spPr>
          <a:xfrm>
            <a:off x="247028" y="4912469"/>
            <a:ext cx="2727304" cy="765533"/>
          </a:xfrm>
          <a:prstGeom prst="rect">
            <a:avLst/>
          </a:prstGeom>
        </p:spPr>
        <p:txBody>
          <a:bodyPr vert="horz" lIns="0" tIns="103884" rIns="0" bIns="103884" anchor="t"/>
          <a:lstStyle>
            <a:lvl1pPr marL="0" indent="0" algn="l" defTabSz="914476" rtl="0" eaLnBrk="1" latinLnBrk="0" hangingPunct="1">
              <a:lnSpc>
                <a:spcPct val="100000"/>
              </a:lnSpc>
              <a:spcBef>
                <a:spcPts val="0"/>
              </a:spcBef>
              <a:spcAft>
                <a:spcPts val="0"/>
              </a:spcAft>
              <a:buFont typeface="Arial" panose="020B0604020202020204" pitchFamily="34" charset="0"/>
              <a:buNone/>
              <a:defRPr sz="1384" b="1" kern="1200" baseline="0">
                <a:solidFill>
                  <a:schemeClr val="accent1"/>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38" lvl="1" indent="0">
              <a:lnSpc>
                <a:spcPct val="130000"/>
              </a:lnSpc>
              <a:spcBef>
                <a:spcPts val="0"/>
              </a:spcBef>
              <a:buNone/>
            </a:pP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各章节的</a:t>
            </a:r>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练习题</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38" lvl="1" indent="0">
              <a:buNone/>
            </a:pP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次阶段作业</a:t>
            </a:r>
          </a:p>
        </p:txBody>
      </p:sp>
      <p:sp>
        <p:nvSpPr>
          <p:cNvPr id="31" name="Rounded Rectangle 27"/>
          <p:cNvSpPr>
            <a:spLocks noChangeAspect="1"/>
          </p:cNvSpPr>
          <p:nvPr/>
        </p:nvSpPr>
        <p:spPr>
          <a:xfrm>
            <a:off x="2621326" y="5100912"/>
            <a:ext cx="711705" cy="712398"/>
          </a:xfrm>
          <a:prstGeom prst="roundRect">
            <a:avLst>
              <a:gd name="adj" fmla="val 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 Placeholder 7"/>
          <p:cNvSpPr txBox="1">
            <a:spLocks/>
          </p:cNvSpPr>
          <p:nvPr/>
        </p:nvSpPr>
        <p:spPr>
          <a:xfrm>
            <a:off x="2682208" y="5197181"/>
            <a:ext cx="576124" cy="447373"/>
          </a:xfrm>
          <a:prstGeom prst="rect">
            <a:avLst/>
          </a:prstGeom>
        </p:spPr>
        <p:txBody>
          <a:bodyPr vert="horz" lIns="0" tIns="103884" rIns="0" bIns="103884" anchor="ctr"/>
          <a:lstStyle>
            <a:lvl1pPr marL="0" indent="0" algn="ctr" defTabSz="914476" rtl="0" eaLnBrk="1" latinLnBrk="0" hangingPunct="1">
              <a:lnSpc>
                <a:spcPct val="100000"/>
              </a:lnSpc>
              <a:spcBef>
                <a:spcPts val="0"/>
              </a:spcBef>
              <a:buFont typeface="Arial" panose="020B0604020202020204" pitchFamily="34" charset="0"/>
              <a:buNone/>
              <a:defRPr sz="1582"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dirty="0" smtClean="0">
                <a:latin typeface="Arial" panose="020B0604020202020204" pitchFamily="34" charset="0"/>
                <a:ea typeface="微软雅黑" panose="020B0503020204020204" pitchFamily="34" charset="-122"/>
                <a:sym typeface="Arial" panose="020B0604020202020204" pitchFamily="34" charset="0"/>
              </a:rPr>
              <a:t>03</a:t>
            </a:r>
          </a:p>
        </p:txBody>
      </p:sp>
      <p:sp>
        <p:nvSpPr>
          <p:cNvPr id="33" name="Text Placeholder 7"/>
          <p:cNvSpPr txBox="1">
            <a:spLocks/>
          </p:cNvSpPr>
          <p:nvPr/>
        </p:nvSpPr>
        <p:spPr>
          <a:xfrm>
            <a:off x="6251155" y="4912469"/>
            <a:ext cx="3248215" cy="1155158"/>
          </a:xfrm>
          <a:prstGeom prst="rect">
            <a:avLst/>
          </a:prstGeom>
        </p:spPr>
        <p:txBody>
          <a:bodyPr vert="horz" lIns="0" tIns="103884" rIns="0" bIns="103884" anchor="t"/>
          <a:lstStyle>
            <a:lvl1pPr marL="0" indent="0" algn="l" defTabSz="914476" rtl="0" eaLnBrk="1" latinLnBrk="0" hangingPunct="1">
              <a:lnSpc>
                <a:spcPct val="100000"/>
              </a:lnSpc>
              <a:spcBef>
                <a:spcPts val="0"/>
              </a:spcBef>
              <a:spcAft>
                <a:spcPts val="0"/>
              </a:spcAft>
              <a:buFont typeface="Arial" panose="020B0604020202020204" pitchFamily="34" charset="0"/>
              <a:buNone/>
              <a:defRPr sz="1384" b="1" kern="1200" baseline="0">
                <a:solidFill>
                  <a:schemeClr val="accent1"/>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38" lvl="1" indent="0">
              <a:lnSpc>
                <a:spcPct val="130000"/>
              </a:lnSpc>
              <a:spcBef>
                <a:spcPts val="0"/>
              </a:spcBef>
              <a:buNone/>
            </a:pP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综合练习题，期末复习资料，在资源下载中可以下载</a:t>
            </a:r>
          </a:p>
        </p:txBody>
      </p:sp>
      <p:sp>
        <p:nvSpPr>
          <p:cNvPr id="35" name="Rounded Rectangle 16"/>
          <p:cNvSpPr>
            <a:spLocks noChangeAspect="1"/>
          </p:cNvSpPr>
          <p:nvPr/>
        </p:nvSpPr>
        <p:spPr>
          <a:xfrm>
            <a:off x="5853311" y="5100912"/>
            <a:ext cx="711705" cy="712398"/>
          </a:xfrm>
          <a:prstGeom prst="roundRect">
            <a:avLst>
              <a:gd name="adj" fmla="val 0"/>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 Placeholder 7"/>
          <p:cNvSpPr txBox="1">
            <a:spLocks/>
          </p:cNvSpPr>
          <p:nvPr/>
        </p:nvSpPr>
        <p:spPr>
          <a:xfrm>
            <a:off x="5914191" y="5197181"/>
            <a:ext cx="576124" cy="447373"/>
          </a:xfrm>
          <a:prstGeom prst="rect">
            <a:avLst/>
          </a:prstGeom>
        </p:spPr>
        <p:txBody>
          <a:bodyPr vert="horz" lIns="0" tIns="103884" rIns="0" bIns="103884" anchor="ctr"/>
          <a:lstStyle>
            <a:lvl1pPr marL="0" indent="0" algn="ctr" defTabSz="914476" rtl="0" eaLnBrk="1" latinLnBrk="0" hangingPunct="1">
              <a:lnSpc>
                <a:spcPct val="100000"/>
              </a:lnSpc>
              <a:spcBef>
                <a:spcPts val="0"/>
              </a:spcBef>
              <a:buFont typeface="Arial" panose="020B0604020202020204" pitchFamily="34" charset="0"/>
              <a:buNone/>
              <a:defRPr sz="1582"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dirty="0" smtClean="0">
                <a:latin typeface="Arial" panose="020B0604020202020204" pitchFamily="34" charset="0"/>
                <a:ea typeface="微软雅黑" panose="020B0503020204020204" pitchFamily="34" charset="-122"/>
                <a:sym typeface="Arial" panose="020B0604020202020204" pitchFamily="34" charset="0"/>
              </a:rPr>
              <a:t>04</a:t>
            </a:r>
          </a:p>
        </p:txBody>
      </p:sp>
      <p:sp>
        <p:nvSpPr>
          <p:cNvPr id="38" name="矩形 6"/>
          <p:cNvSpPr>
            <a:spLocks noChangeArrowheads="1"/>
          </p:cNvSpPr>
          <p:nvPr/>
        </p:nvSpPr>
        <p:spPr bwMode="auto">
          <a:xfrm>
            <a:off x="-257" y="0"/>
            <a:ext cx="1787819" cy="503513"/>
          </a:xfrm>
          <a:prstGeom prst="rect">
            <a:avLst/>
          </a:prstGeom>
          <a:solidFill>
            <a:schemeClr val="accent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800">
              <a:solidFill>
                <a:srgbClr val="FFFFFF"/>
              </a:solidFill>
            </a:endParaRPr>
          </a:p>
        </p:txBody>
      </p:sp>
      <p:sp>
        <p:nvSpPr>
          <p:cNvPr id="39" name="TextBox 32"/>
          <p:cNvSpPr txBox="1"/>
          <p:nvPr/>
        </p:nvSpPr>
        <p:spPr>
          <a:xfrm>
            <a:off x="478235" y="8399"/>
            <a:ext cx="1309327" cy="400110"/>
          </a:xfrm>
          <a:prstGeom prst="rect">
            <a:avLst/>
          </a:prstGeom>
          <a:noFill/>
        </p:spPr>
        <p:txBody>
          <a:bodyPr wrap="square" rtlCol="0">
            <a:spAutoFit/>
          </a:bodyPr>
          <a:lstStyle/>
          <a:p>
            <a:r>
              <a:rPr lang="zh-CN" altLang="en-US" sz="2000" b="1" dirty="0" smtClean="0">
                <a:solidFill>
                  <a:schemeClr val="bg1"/>
                </a:solidFill>
                <a:latin typeface="方正姚体" panose="02010601030101010101" pitchFamily="2" charset="-122"/>
                <a:ea typeface="方正姚体" panose="02010601030101010101" pitchFamily="2" charset="-122"/>
              </a:rPr>
              <a:t>学习建议</a:t>
            </a:r>
            <a:endParaRPr lang="zh-CN" altLang="en-US" sz="2000" b="1" dirty="0">
              <a:solidFill>
                <a:schemeClr val="bg1"/>
              </a:solidFill>
              <a:latin typeface="方正姚体" panose="02010601030101010101" pitchFamily="2" charset="-122"/>
              <a:ea typeface="方正姚体" panose="02010601030101010101" pitchFamily="2" charset="-122"/>
              <a:cs typeface="Arial" panose="020B0604020202020204" pitchFamily="34" charset="0"/>
            </a:endParaRPr>
          </a:p>
        </p:txBody>
      </p:sp>
      <p:sp>
        <p:nvSpPr>
          <p:cNvPr id="40" name="TextBox 32"/>
          <p:cNvSpPr txBox="1"/>
          <p:nvPr/>
        </p:nvSpPr>
        <p:spPr>
          <a:xfrm>
            <a:off x="86231" y="0"/>
            <a:ext cx="1197275" cy="461665"/>
          </a:xfrm>
          <a:prstGeom prst="rect">
            <a:avLst/>
          </a:prstGeom>
          <a:noFill/>
        </p:spPr>
        <p:txBody>
          <a:bodyPr wrap="square" rtlCol="0">
            <a:spAutoFit/>
          </a:bodyPr>
          <a:lstStyle/>
          <a:p>
            <a:r>
              <a:rPr lang="en-US" altLang="zh-CN" sz="2400" dirty="0" smtClean="0">
                <a:solidFill>
                  <a:schemeClr val="bg1"/>
                </a:solidFill>
                <a:latin typeface="Impact" panose="020B0806030902050204" pitchFamily="34" charset="0"/>
                <a:ea typeface="微软雅黑" panose="020B0503020204020204" pitchFamily="34" charset="-122"/>
              </a:rPr>
              <a:t>03</a:t>
            </a:r>
            <a:endParaRPr lang="zh-CN" altLang="en-US" sz="44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1" name="矩形 40"/>
          <p:cNvSpPr/>
          <p:nvPr/>
        </p:nvSpPr>
        <p:spPr>
          <a:xfrm>
            <a:off x="2828975" y="353317"/>
            <a:ext cx="7142851" cy="640175"/>
          </a:xfrm>
          <a:prstGeom prst="rect">
            <a:avLst/>
          </a:prstGeom>
        </p:spPr>
        <p:txBody>
          <a:bodyPr wrap="square" lIns="0" tIns="0" rIns="0" bIns="0">
            <a:spAutoFit/>
          </a:bodyPr>
          <a:lstStyle/>
          <a:p>
            <a:pPr algn="ctr">
              <a:lnSpc>
                <a:spcPct val="130000"/>
              </a:lnSpc>
            </a:pPr>
            <a:r>
              <a:rPr lang="zh-CN" altLang="zh-CN" sz="3200" b="1" dirty="0" smtClean="0">
                <a:solidFill>
                  <a:srgbClr val="005081"/>
                </a:solidFill>
                <a:latin typeface="Arial" panose="020B0604020202020204" pitchFamily="34" charset="0"/>
                <a:ea typeface="微软雅黑" panose="020B0503020204020204" pitchFamily="34" charset="-122"/>
              </a:rPr>
              <a:t>网上</a:t>
            </a:r>
            <a:r>
              <a:rPr lang="zh-CN" altLang="zh-CN" sz="3200" b="1" dirty="0">
                <a:solidFill>
                  <a:srgbClr val="005081"/>
                </a:solidFill>
                <a:latin typeface="Arial" panose="020B0604020202020204" pitchFamily="34" charset="0"/>
                <a:ea typeface="微软雅黑" panose="020B0503020204020204" pitchFamily="34" charset="-122"/>
              </a:rPr>
              <a:t>学习资源</a:t>
            </a:r>
            <a:endParaRPr lang="zh-CN" altLang="en-US" sz="3200" b="1" dirty="0">
              <a:solidFill>
                <a:srgbClr val="00508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856220119"/>
      </p:ext>
    </p:extLst>
  </p:cSld>
  <p:clrMapOvr>
    <a:masterClrMapping/>
  </p:clrMapOvr>
  <p:transition spd="slow" advTm="19081">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xEl>
                                              <p:pRg st="0" end="0"/>
                                            </p:txEl>
                                          </p:spTgt>
                                        </p:tgtEl>
                                        <p:attrNameLst>
                                          <p:attrName>style.visibility</p:attrName>
                                        </p:attrNameLst>
                                      </p:cBhvr>
                                      <p:to>
                                        <p:strVal val="visible"/>
                                      </p:to>
                                    </p:set>
                                    <p:anim calcmode="lin" valueType="num">
                                      <p:cBhvr>
                                        <p:cTn id="10"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11"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12" dur="500"/>
                                        <p:tgtEl>
                                          <p:spTgt spid="21">
                                            <p:txEl>
                                              <p:pRg st="0" end="0"/>
                                            </p:txEl>
                                          </p:spTgt>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 calcmode="lin" valueType="num">
                                      <p:cBhvr>
                                        <p:cTn id="20"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4">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4">
                                            <p:txEl>
                                              <p:pRg st="0" end="0"/>
                                            </p:txEl>
                                          </p:spTgt>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5">
                                            <p:txEl>
                                              <p:pRg st="0" end="0"/>
                                            </p:txEl>
                                          </p:spTgt>
                                        </p:tgtEl>
                                        <p:attrNameLst>
                                          <p:attrName>style.visibility</p:attrName>
                                        </p:attrNameLst>
                                      </p:cBhvr>
                                      <p:to>
                                        <p:strVal val="visible"/>
                                      </p:to>
                                    </p:set>
                                    <p:anim calcmode="lin" valueType="num">
                                      <p:cBhvr>
                                        <p:cTn id="25"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25">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25">
                                            <p:txEl>
                                              <p:pRg st="0" end="0"/>
                                            </p:txEl>
                                          </p:spTgt>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p:cTn id="30" dur="500" fill="hold"/>
                                        <p:tgtEl>
                                          <p:spTgt spid="27"/>
                                        </p:tgtEl>
                                        <p:attrNameLst>
                                          <p:attrName>ppt_w</p:attrName>
                                        </p:attrNameLst>
                                      </p:cBhvr>
                                      <p:tavLst>
                                        <p:tav tm="0">
                                          <p:val>
                                            <p:fltVal val="0"/>
                                          </p:val>
                                        </p:tav>
                                        <p:tav tm="100000">
                                          <p:val>
                                            <p:strVal val="#ppt_w"/>
                                          </p:val>
                                        </p:tav>
                                      </p:tavLst>
                                    </p:anim>
                                    <p:anim calcmode="lin" valueType="num">
                                      <p:cBhvr>
                                        <p:cTn id="31" dur="500" fill="hold"/>
                                        <p:tgtEl>
                                          <p:spTgt spid="27"/>
                                        </p:tgtEl>
                                        <p:attrNameLst>
                                          <p:attrName>ppt_h</p:attrName>
                                        </p:attrNameLst>
                                      </p:cBhvr>
                                      <p:tavLst>
                                        <p:tav tm="0">
                                          <p:val>
                                            <p:fltVal val="0"/>
                                          </p:val>
                                        </p:tav>
                                        <p:tav tm="100000">
                                          <p:val>
                                            <p:strVal val="#ppt_h"/>
                                          </p:val>
                                        </p:tav>
                                      </p:tavLst>
                                    </p:anim>
                                    <p:animEffect transition="in" filter="fade">
                                      <p:cBhvr>
                                        <p:cTn id="32" dur="500"/>
                                        <p:tgtEl>
                                          <p:spTgt spid="27"/>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28">
                                            <p:txEl>
                                              <p:pRg st="0" end="0"/>
                                            </p:txEl>
                                          </p:spTgt>
                                        </p:tgtEl>
                                        <p:attrNameLst>
                                          <p:attrName>style.visibility</p:attrName>
                                        </p:attrNameLst>
                                      </p:cBhvr>
                                      <p:to>
                                        <p:strVal val="visible"/>
                                      </p:to>
                                    </p:set>
                                    <p:anim calcmode="lin" valueType="num">
                                      <p:cBhvr>
                                        <p:cTn id="35" dur="5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28">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28">
                                            <p:txEl>
                                              <p:pRg st="0" end="0"/>
                                            </p:txEl>
                                          </p:spTgt>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9">
                                            <p:txEl>
                                              <p:pRg st="0" end="0"/>
                                            </p:txEl>
                                          </p:spTgt>
                                        </p:tgtEl>
                                        <p:attrNameLst>
                                          <p:attrName>style.visibility</p:attrName>
                                        </p:attrNameLst>
                                      </p:cBhvr>
                                      <p:to>
                                        <p:strVal val="visible"/>
                                      </p:to>
                                    </p:set>
                                    <p:anim calcmode="lin" valueType="num">
                                      <p:cBhvr>
                                        <p:cTn id="4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4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42" dur="500"/>
                                        <p:tgtEl>
                                          <p:spTgt spid="29">
                                            <p:txEl>
                                              <p:pRg st="0" end="0"/>
                                            </p:txEl>
                                          </p:spTgt>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9">
                                            <p:txEl>
                                              <p:pRg st="1" end="1"/>
                                            </p:txEl>
                                          </p:spTgt>
                                        </p:tgtEl>
                                        <p:attrNameLst>
                                          <p:attrName>style.visibility</p:attrName>
                                        </p:attrNameLst>
                                      </p:cBhvr>
                                      <p:to>
                                        <p:strVal val="visible"/>
                                      </p:to>
                                    </p:set>
                                    <p:anim calcmode="lin" valueType="num">
                                      <p:cBhvr>
                                        <p:cTn id="45" dur="500" fill="hold"/>
                                        <p:tgtEl>
                                          <p:spTgt spid="29">
                                            <p:txEl>
                                              <p:pRg st="1" end="1"/>
                                            </p:txEl>
                                          </p:spTgt>
                                        </p:tgtEl>
                                        <p:attrNameLst>
                                          <p:attrName>ppt_w</p:attrName>
                                        </p:attrNameLst>
                                      </p:cBhvr>
                                      <p:tavLst>
                                        <p:tav tm="0">
                                          <p:val>
                                            <p:fltVal val="0"/>
                                          </p:val>
                                        </p:tav>
                                        <p:tav tm="100000">
                                          <p:val>
                                            <p:strVal val="#ppt_w"/>
                                          </p:val>
                                        </p:tav>
                                      </p:tavLst>
                                    </p:anim>
                                    <p:anim calcmode="lin" valueType="num">
                                      <p:cBhvr>
                                        <p:cTn id="46" dur="500" fill="hold"/>
                                        <p:tgtEl>
                                          <p:spTgt spid="29">
                                            <p:txEl>
                                              <p:pRg st="1" end="1"/>
                                            </p:txEl>
                                          </p:spTgt>
                                        </p:tgtEl>
                                        <p:attrNameLst>
                                          <p:attrName>ppt_h</p:attrName>
                                        </p:attrNameLst>
                                      </p:cBhvr>
                                      <p:tavLst>
                                        <p:tav tm="0">
                                          <p:val>
                                            <p:fltVal val="0"/>
                                          </p:val>
                                        </p:tav>
                                        <p:tav tm="100000">
                                          <p:val>
                                            <p:strVal val="#ppt_h"/>
                                          </p:val>
                                        </p:tav>
                                      </p:tavLst>
                                    </p:anim>
                                    <p:animEffect transition="in" filter="fade">
                                      <p:cBhvr>
                                        <p:cTn id="47" dur="500"/>
                                        <p:tgtEl>
                                          <p:spTgt spid="29">
                                            <p:txEl>
                                              <p:pRg st="1" end="1"/>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p:cTn id="50" dur="500" fill="hold"/>
                                        <p:tgtEl>
                                          <p:spTgt spid="31"/>
                                        </p:tgtEl>
                                        <p:attrNameLst>
                                          <p:attrName>ppt_w</p:attrName>
                                        </p:attrNameLst>
                                      </p:cBhvr>
                                      <p:tavLst>
                                        <p:tav tm="0">
                                          <p:val>
                                            <p:fltVal val="0"/>
                                          </p:val>
                                        </p:tav>
                                        <p:tav tm="100000">
                                          <p:val>
                                            <p:strVal val="#ppt_w"/>
                                          </p:val>
                                        </p:tav>
                                      </p:tavLst>
                                    </p:anim>
                                    <p:anim calcmode="lin" valueType="num">
                                      <p:cBhvr>
                                        <p:cTn id="51" dur="500" fill="hold"/>
                                        <p:tgtEl>
                                          <p:spTgt spid="31"/>
                                        </p:tgtEl>
                                        <p:attrNameLst>
                                          <p:attrName>ppt_h</p:attrName>
                                        </p:attrNameLst>
                                      </p:cBhvr>
                                      <p:tavLst>
                                        <p:tav tm="0">
                                          <p:val>
                                            <p:fltVal val="0"/>
                                          </p:val>
                                        </p:tav>
                                        <p:tav tm="100000">
                                          <p:val>
                                            <p:strVal val="#ppt_h"/>
                                          </p:val>
                                        </p:tav>
                                      </p:tavLst>
                                    </p:anim>
                                    <p:animEffect transition="in" filter="fade">
                                      <p:cBhvr>
                                        <p:cTn id="52" dur="500"/>
                                        <p:tgtEl>
                                          <p:spTgt spid="31"/>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2">
                                            <p:txEl>
                                              <p:pRg st="0" end="0"/>
                                            </p:txEl>
                                          </p:spTgt>
                                        </p:tgtEl>
                                        <p:attrNameLst>
                                          <p:attrName>style.visibility</p:attrName>
                                        </p:attrNameLst>
                                      </p:cBhvr>
                                      <p:to>
                                        <p:strVal val="visible"/>
                                      </p:to>
                                    </p:set>
                                    <p:anim calcmode="lin" valueType="num">
                                      <p:cBhvr>
                                        <p:cTn id="5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5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57" dur="500"/>
                                        <p:tgtEl>
                                          <p:spTgt spid="32">
                                            <p:txEl>
                                              <p:pRg st="0" end="0"/>
                                            </p:txEl>
                                          </p:spTgt>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33">
                                            <p:txEl>
                                              <p:pRg st="0" end="0"/>
                                            </p:txEl>
                                          </p:spTgt>
                                        </p:tgtEl>
                                        <p:attrNameLst>
                                          <p:attrName>style.visibility</p:attrName>
                                        </p:attrNameLst>
                                      </p:cBhvr>
                                      <p:to>
                                        <p:strVal val="visible"/>
                                      </p:to>
                                    </p:set>
                                    <p:anim calcmode="lin" valueType="num">
                                      <p:cBhvr>
                                        <p:cTn id="6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6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62" dur="500"/>
                                        <p:tgtEl>
                                          <p:spTgt spid="33">
                                            <p:txEl>
                                              <p:pRg st="0" end="0"/>
                                            </p:txEl>
                                          </p:spTgt>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anim calcmode="lin" valueType="num">
                                      <p:cBhvr>
                                        <p:cTn id="65" dur="500" fill="hold"/>
                                        <p:tgtEl>
                                          <p:spTgt spid="35"/>
                                        </p:tgtEl>
                                        <p:attrNameLst>
                                          <p:attrName>ppt_w</p:attrName>
                                        </p:attrNameLst>
                                      </p:cBhvr>
                                      <p:tavLst>
                                        <p:tav tm="0">
                                          <p:val>
                                            <p:fltVal val="0"/>
                                          </p:val>
                                        </p:tav>
                                        <p:tav tm="100000">
                                          <p:val>
                                            <p:strVal val="#ppt_w"/>
                                          </p:val>
                                        </p:tav>
                                      </p:tavLst>
                                    </p:anim>
                                    <p:anim calcmode="lin" valueType="num">
                                      <p:cBhvr>
                                        <p:cTn id="66" dur="500" fill="hold"/>
                                        <p:tgtEl>
                                          <p:spTgt spid="35"/>
                                        </p:tgtEl>
                                        <p:attrNameLst>
                                          <p:attrName>ppt_h</p:attrName>
                                        </p:attrNameLst>
                                      </p:cBhvr>
                                      <p:tavLst>
                                        <p:tav tm="0">
                                          <p:val>
                                            <p:fltVal val="0"/>
                                          </p:val>
                                        </p:tav>
                                        <p:tav tm="100000">
                                          <p:val>
                                            <p:strVal val="#ppt_h"/>
                                          </p:val>
                                        </p:tav>
                                      </p:tavLst>
                                    </p:anim>
                                    <p:animEffect transition="in" filter="fade">
                                      <p:cBhvr>
                                        <p:cTn id="67" dur="500"/>
                                        <p:tgtEl>
                                          <p:spTgt spid="35"/>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36">
                                            <p:txEl>
                                              <p:pRg st="0" end="0"/>
                                            </p:txEl>
                                          </p:spTgt>
                                        </p:tgtEl>
                                        <p:attrNameLst>
                                          <p:attrName>style.visibility</p:attrName>
                                        </p:attrNameLst>
                                      </p:cBhvr>
                                      <p:to>
                                        <p:strVal val="visible"/>
                                      </p:to>
                                    </p:set>
                                    <p:anim calcmode="lin" valueType="num">
                                      <p:cBhvr>
                                        <p:cTn id="70" dur="5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53" presetClass="entr" presetSubtype="16"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3" grpId="0" animBg="1"/>
      <p:bldP spid="24" grpId="0" build="p">
        <p:tmplLst>
          <p:tmpl lvl="1">
            <p:tnLst>
              <p:par>
                <p:cTn presetID="53" presetClass="entr" presetSubtype="16" fill="hold" nodeType="withEffect">
                  <p:stCondLst>
                    <p:cond delay="200"/>
                  </p:stCondLst>
                  <p:childTnLst>
                    <p:set>
                      <p:cBhvr>
                        <p:cTn dur="1" fill="hold">
                          <p:stCondLst>
                            <p:cond delay="0"/>
                          </p:stCondLst>
                        </p:cTn>
                        <p:tgtEl>
                          <p:spTgt spid="24"/>
                        </p:tgtEl>
                        <p:attrNameLst>
                          <p:attrName>style.visibility</p:attrName>
                        </p:attrNameLst>
                      </p:cBhvr>
                      <p:to>
                        <p:strVal val="visible"/>
                      </p:to>
                    </p:set>
                    <p:anim calcmode="lin" valueType="num">
                      <p:cBhvr>
                        <p:cTn dur="500" fill="hold"/>
                        <p:tgtEl>
                          <p:spTgt spid="24"/>
                        </p:tgtEl>
                        <p:attrNameLst>
                          <p:attrName>ppt_w</p:attrName>
                        </p:attrNameLst>
                      </p:cBhvr>
                      <p:tavLst>
                        <p:tav tm="0">
                          <p:val>
                            <p:fltVal val="0"/>
                          </p:val>
                        </p:tav>
                        <p:tav tm="100000">
                          <p:val>
                            <p:strVal val="#ppt_w"/>
                          </p:val>
                        </p:tav>
                      </p:tavLst>
                    </p:anim>
                    <p:anim calcmode="lin" valueType="num">
                      <p:cBhvr>
                        <p:cTn dur="500" fill="hold"/>
                        <p:tgtEl>
                          <p:spTgt spid="24"/>
                        </p:tgtEl>
                        <p:attrNameLst>
                          <p:attrName>ppt_h</p:attrName>
                        </p:attrNameLst>
                      </p:cBhvr>
                      <p:tavLst>
                        <p:tav tm="0">
                          <p:val>
                            <p:fltVal val="0"/>
                          </p:val>
                        </p:tav>
                        <p:tav tm="100000">
                          <p:val>
                            <p:strVal val="#ppt_h"/>
                          </p:val>
                        </p:tav>
                      </p:tavLst>
                    </p:anim>
                    <p:animEffect transition="in" filter="fade">
                      <p:cBhvr>
                        <p:cTn dur="500"/>
                        <p:tgtEl>
                          <p:spTgt spid="24"/>
                        </p:tgtEl>
                      </p:cBhvr>
                    </p:animEffect>
                  </p:childTnLst>
                </p:cTn>
              </p:par>
            </p:tnLst>
          </p:tmpl>
        </p:tmplLst>
      </p:bldP>
      <p:bldP spid="25" grpId="0" build="p">
        <p:tmplLst>
          <p:tmpl lvl="1">
            <p:tnLst>
              <p:par>
                <p:cTn presetID="53" presetClass="entr" presetSubtype="16"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p:cTn dur="500" fill="hold"/>
                        <p:tgtEl>
                          <p:spTgt spid="25"/>
                        </p:tgtEl>
                        <p:attrNameLst>
                          <p:attrName>ppt_w</p:attrName>
                        </p:attrNameLst>
                      </p:cBhvr>
                      <p:tavLst>
                        <p:tav tm="0">
                          <p:val>
                            <p:fltVal val="0"/>
                          </p:val>
                        </p:tav>
                        <p:tav tm="100000">
                          <p:val>
                            <p:strVal val="#ppt_w"/>
                          </p:val>
                        </p:tav>
                      </p:tavLst>
                    </p:anim>
                    <p:anim calcmode="lin" valueType="num">
                      <p:cBhvr>
                        <p:cTn dur="500" fill="hold"/>
                        <p:tgtEl>
                          <p:spTgt spid="25"/>
                        </p:tgtEl>
                        <p:attrNameLst>
                          <p:attrName>ppt_h</p:attrName>
                        </p:attrNameLst>
                      </p:cBhvr>
                      <p:tavLst>
                        <p:tav tm="0">
                          <p:val>
                            <p:fltVal val="0"/>
                          </p:val>
                        </p:tav>
                        <p:tav tm="100000">
                          <p:val>
                            <p:strVal val="#ppt_h"/>
                          </p:val>
                        </p:tav>
                      </p:tavLst>
                    </p:anim>
                    <p:animEffect transition="in" filter="fade">
                      <p:cBhvr>
                        <p:cTn dur="500"/>
                        <p:tgtEl>
                          <p:spTgt spid="25"/>
                        </p:tgtEl>
                      </p:cBhvr>
                    </p:animEffect>
                  </p:childTnLst>
                </p:cTn>
              </p:par>
            </p:tnLst>
          </p:tmpl>
        </p:tmplLst>
      </p:bldP>
      <p:bldP spid="27" grpId="0" animBg="1"/>
      <p:bldP spid="28" grpId="0" build="p">
        <p:tmplLst>
          <p:tmpl lvl="1">
            <p:tnLst>
              <p:par>
                <p:cTn presetID="53" presetClass="entr" presetSubtype="16"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 calcmode="lin" valueType="num">
                      <p:cBhvr>
                        <p:cTn dur="500" fill="hold"/>
                        <p:tgtEl>
                          <p:spTgt spid="28"/>
                        </p:tgtEl>
                        <p:attrNameLst>
                          <p:attrName>ppt_w</p:attrName>
                        </p:attrNameLst>
                      </p:cBhvr>
                      <p:tavLst>
                        <p:tav tm="0">
                          <p:val>
                            <p:fltVal val="0"/>
                          </p:val>
                        </p:tav>
                        <p:tav tm="100000">
                          <p:val>
                            <p:strVal val="#ppt_w"/>
                          </p:val>
                        </p:tav>
                      </p:tavLst>
                    </p:anim>
                    <p:anim calcmode="lin" valueType="num">
                      <p:cBhvr>
                        <p:cTn dur="500" fill="hold"/>
                        <p:tgtEl>
                          <p:spTgt spid="28"/>
                        </p:tgtEl>
                        <p:attrNameLst>
                          <p:attrName>ppt_h</p:attrName>
                        </p:attrNameLst>
                      </p:cBhvr>
                      <p:tavLst>
                        <p:tav tm="0">
                          <p:val>
                            <p:fltVal val="0"/>
                          </p:val>
                        </p:tav>
                        <p:tav tm="100000">
                          <p:val>
                            <p:strVal val="#ppt_h"/>
                          </p:val>
                        </p:tav>
                      </p:tavLst>
                    </p:anim>
                    <p:animEffect transition="in" filter="fade">
                      <p:cBhvr>
                        <p:cTn dur="500"/>
                        <p:tgtEl>
                          <p:spTgt spid="28"/>
                        </p:tgtEl>
                      </p:cBhvr>
                    </p:animEffect>
                  </p:childTnLst>
                </p:cTn>
              </p:par>
            </p:tnLst>
          </p:tmpl>
        </p:tmplLst>
      </p:bldP>
      <p:bldP spid="29" grpId="0" build="p">
        <p:tmplLst>
          <p:tmpl lvl="1">
            <p:tnLst>
              <p:par>
                <p:cTn presetID="53" presetClass="entr" presetSubtype="16" fill="hold" nodeType="withEffect">
                  <p:stCondLst>
                    <p:cond delay="2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1" grpId="0" animBg="1"/>
      <p:bldP spid="32" grpId="0" build="p">
        <p:tmplLst>
          <p:tmpl lvl="1">
            <p:tnLst>
              <p:par>
                <p:cTn presetID="53" presetClass="entr" presetSubtype="16"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withEffect">
                  <p:stCondLst>
                    <p:cond delay="200"/>
                  </p:stCondLst>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5" grpId="0" animBg="1"/>
      <p:bldP spid="36" grpId="0" build="p">
        <p:tmplLst>
          <p:tmpl lvl="1">
            <p:tnLst>
              <p:par>
                <p:cTn presetID="53" presetClass="entr" presetSubtype="16" fill="hold" nodeType="withEffect">
                  <p:stCondLst>
                    <p:cond delay="200"/>
                  </p:stCondLst>
                  <p:childTnLst>
                    <p:set>
                      <p:cBhvr>
                        <p:cTn dur="1" fill="hold">
                          <p:stCondLst>
                            <p:cond delay="0"/>
                          </p:stCondLst>
                        </p:cTn>
                        <p:tgtEl>
                          <p:spTgt spid="36"/>
                        </p:tgtEl>
                        <p:attrNameLst>
                          <p:attrName>style.visibility</p:attrName>
                        </p:attrNameLst>
                      </p:cBhvr>
                      <p:to>
                        <p:strVal val="visible"/>
                      </p:to>
                    </p:set>
                    <p:anim calcmode="lin" valueType="num">
                      <p:cBhvr>
                        <p:cTn dur="500" fill="hold"/>
                        <p:tgtEl>
                          <p:spTgt spid="36"/>
                        </p:tgtEl>
                        <p:attrNameLst>
                          <p:attrName>ppt_w</p:attrName>
                        </p:attrNameLst>
                      </p:cBhvr>
                      <p:tavLst>
                        <p:tav tm="0">
                          <p:val>
                            <p:fltVal val="0"/>
                          </p:val>
                        </p:tav>
                        <p:tav tm="100000">
                          <p:val>
                            <p:strVal val="#ppt_w"/>
                          </p:val>
                        </p:tav>
                      </p:tavLst>
                    </p:anim>
                    <p:anim calcmode="lin" valueType="num">
                      <p:cBhvr>
                        <p:cTn dur="500" fill="hold"/>
                        <p:tgtEl>
                          <p:spTgt spid="36"/>
                        </p:tgtEl>
                        <p:attrNameLst>
                          <p:attrName>ppt_h</p:attrName>
                        </p:attrNameLst>
                      </p:cBhvr>
                      <p:tavLst>
                        <p:tav tm="0">
                          <p:val>
                            <p:fltVal val="0"/>
                          </p:val>
                        </p:tav>
                        <p:tav tm="100000">
                          <p:val>
                            <p:strVal val="#ppt_h"/>
                          </p:val>
                        </p:tav>
                      </p:tavLst>
                    </p:anim>
                    <p:animEffect transition="in" filter="fade">
                      <p:cBhvr>
                        <p:cTn dur="500"/>
                        <p:tgtEl>
                          <p:spTgt spid="36"/>
                        </p:tgtEl>
                      </p:cBhvr>
                    </p:animEffect>
                  </p:childTnLst>
                </p:cTn>
              </p:par>
            </p:tnLst>
          </p:tmpl>
        </p:tmplLst>
      </p:b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5" name="Group 1"/>
          <p:cNvGrpSpPr>
            <a:grpSpLocks/>
          </p:cNvGrpSpPr>
          <p:nvPr/>
        </p:nvGrpSpPr>
        <p:grpSpPr bwMode="auto">
          <a:xfrm>
            <a:off x="2627223" y="1508477"/>
            <a:ext cx="4037393" cy="4870319"/>
            <a:chOff x="0" y="0"/>
            <a:chExt cx="7656017" cy="9235797"/>
          </a:xfrm>
        </p:grpSpPr>
        <p:sp>
          <p:nvSpPr>
            <p:cNvPr id="36866" name="AutoShape 2"/>
            <p:cNvSpPr>
              <a:spLocks/>
            </p:cNvSpPr>
            <p:nvPr/>
          </p:nvSpPr>
          <p:spPr bwMode="auto">
            <a:xfrm>
              <a:off x="0" y="0"/>
              <a:ext cx="7656017" cy="8765911"/>
            </a:xfrm>
            <a:custGeom>
              <a:avLst/>
              <a:gdLst>
                <a:gd name="T0" fmla="*/ 3828009 w 21478"/>
                <a:gd name="T1" fmla="*/ 4418202 h 21513"/>
                <a:gd name="T2" fmla="*/ 3828009 w 21478"/>
                <a:gd name="T3" fmla="*/ 4418202 h 21513"/>
                <a:gd name="T4" fmla="*/ 3828009 w 21478"/>
                <a:gd name="T5" fmla="*/ 4418202 h 21513"/>
                <a:gd name="T6" fmla="*/ 3828009 w 21478"/>
                <a:gd name="T7" fmla="*/ 4418202 h 215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78" h="21513">
                  <a:moveTo>
                    <a:pt x="4795" y="18732"/>
                  </a:moveTo>
                  <a:cubicBezTo>
                    <a:pt x="5386" y="17487"/>
                    <a:pt x="5279" y="16073"/>
                    <a:pt x="4506" y="14906"/>
                  </a:cubicBezTo>
                  <a:cubicBezTo>
                    <a:pt x="4367" y="14697"/>
                    <a:pt x="4208" y="14498"/>
                    <a:pt x="4030" y="14313"/>
                  </a:cubicBezTo>
                  <a:cubicBezTo>
                    <a:pt x="2650" y="13526"/>
                    <a:pt x="1575" y="12439"/>
                    <a:pt x="880" y="11191"/>
                  </a:cubicBezTo>
                  <a:cubicBezTo>
                    <a:pt x="213" y="9996"/>
                    <a:pt x="-106" y="8647"/>
                    <a:pt x="31" y="7270"/>
                  </a:cubicBezTo>
                  <a:cubicBezTo>
                    <a:pt x="144" y="6136"/>
                    <a:pt x="577" y="5045"/>
                    <a:pt x="1292" y="4093"/>
                  </a:cubicBezTo>
                  <a:cubicBezTo>
                    <a:pt x="2009" y="3076"/>
                    <a:pt x="2975" y="2221"/>
                    <a:pt x="4111" y="1584"/>
                  </a:cubicBezTo>
                  <a:cubicBezTo>
                    <a:pt x="5290" y="922"/>
                    <a:pt x="6632" y="507"/>
                    <a:pt x="8023" y="261"/>
                  </a:cubicBezTo>
                  <a:cubicBezTo>
                    <a:pt x="9991" y="-87"/>
                    <a:pt x="12019" y="-87"/>
                    <a:pt x="13988" y="259"/>
                  </a:cubicBezTo>
                  <a:cubicBezTo>
                    <a:pt x="14807" y="409"/>
                    <a:pt x="15607" y="623"/>
                    <a:pt x="16382" y="898"/>
                  </a:cubicBezTo>
                  <a:cubicBezTo>
                    <a:pt x="17093" y="1150"/>
                    <a:pt x="17776" y="1446"/>
                    <a:pt x="18449" y="1768"/>
                  </a:cubicBezTo>
                  <a:cubicBezTo>
                    <a:pt x="19172" y="2114"/>
                    <a:pt x="19730" y="2635"/>
                    <a:pt x="20130" y="3083"/>
                  </a:cubicBezTo>
                  <a:cubicBezTo>
                    <a:pt x="20410" y="3396"/>
                    <a:pt x="20510" y="3769"/>
                    <a:pt x="20175" y="3950"/>
                  </a:cubicBezTo>
                  <a:cubicBezTo>
                    <a:pt x="20089" y="3996"/>
                    <a:pt x="19988" y="4007"/>
                    <a:pt x="19892" y="4021"/>
                  </a:cubicBezTo>
                  <a:cubicBezTo>
                    <a:pt x="19766" y="4040"/>
                    <a:pt x="19642" y="4067"/>
                    <a:pt x="19518" y="4103"/>
                  </a:cubicBezTo>
                  <a:cubicBezTo>
                    <a:pt x="19362" y="4131"/>
                    <a:pt x="19241" y="4238"/>
                    <a:pt x="19211" y="4374"/>
                  </a:cubicBezTo>
                  <a:cubicBezTo>
                    <a:pt x="19169" y="4558"/>
                    <a:pt x="19301" y="4725"/>
                    <a:pt x="19407" y="4888"/>
                  </a:cubicBezTo>
                  <a:cubicBezTo>
                    <a:pt x="19711" y="5354"/>
                    <a:pt x="19813" y="5853"/>
                    <a:pt x="19873" y="6355"/>
                  </a:cubicBezTo>
                  <a:cubicBezTo>
                    <a:pt x="19936" y="6893"/>
                    <a:pt x="19957" y="7452"/>
                    <a:pt x="19868" y="8014"/>
                  </a:cubicBezTo>
                  <a:cubicBezTo>
                    <a:pt x="19773" y="8618"/>
                    <a:pt x="19552" y="9232"/>
                    <a:pt x="19558" y="9842"/>
                  </a:cubicBezTo>
                  <a:cubicBezTo>
                    <a:pt x="19566" y="10497"/>
                    <a:pt x="19841" y="11132"/>
                    <a:pt x="20363" y="11601"/>
                  </a:cubicBezTo>
                  <a:cubicBezTo>
                    <a:pt x="20589" y="11804"/>
                    <a:pt x="20856" y="11968"/>
                    <a:pt x="21101" y="12154"/>
                  </a:cubicBezTo>
                  <a:cubicBezTo>
                    <a:pt x="21288" y="12296"/>
                    <a:pt x="21464" y="12458"/>
                    <a:pt x="21477" y="12666"/>
                  </a:cubicBezTo>
                  <a:cubicBezTo>
                    <a:pt x="21493" y="12926"/>
                    <a:pt x="21258" y="13131"/>
                    <a:pt x="21002" y="13295"/>
                  </a:cubicBezTo>
                  <a:cubicBezTo>
                    <a:pt x="20866" y="13381"/>
                    <a:pt x="20726" y="13462"/>
                    <a:pt x="20580" y="13535"/>
                  </a:cubicBezTo>
                  <a:cubicBezTo>
                    <a:pt x="20330" y="13543"/>
                    <a:pt x="20109" y="13661"/>
                    <a:pt x="19985" y="13842"/>
                  </a:cubicBezTo>
                  <a:cubicBezTo>
                    <a:pt x="19944" y="13902"/>
                    <a:pt x="19914" y="13969"/>
                    <a:pt x="19905" y="14041"/>
                  </a:cubicBezTo>
                  <a:cubicBezTo>
                    <a:pt x="19890" y="14168"/>
                    <a:pt x="19946" y="14294"/>
                    <a:pt x="20056" y="14377"/>
                  </a:cubicBezTo>
                  <a:cubicBezTo>
                    <a:pt x="20132" y="14531"/>
                    <a:pt x="20196" y="14684"/>
                    <a:pt x="20250" y="14838"/>
                  </a:cubicBezTo>
                  <a:cubicBezTo>
                    <a:pt x="20286" y="14941"/>
                    <a:pt x="20320" y="15054"/>
                    <a:pt x="20267" y="15160"/>
                  </a:cubicBezTo>
                  <a:cubicBezTo>
                    <a:pt x="20198" y="15294"/>
                    <a:pt x="19995" y="15356"/>
                    <a:pt x="19971" y="15506"/>
                  </a:cubicBezTo>
                  <a:cubicBezTo>
                    <a:pt x="19958" y="15585"/>
                    <a:pt x="20003" y="15663"/>
                    <a:pt x="20084" y="15700"/>
                  </a:cubicBezTo>
                  <a:cubicBezTo>
                    <a:pt x="20379" y="16058"/>
                    <a:pt x="20033" y="16550"/>
                    <a:pt x="19534" y="16481"/>
                  </a:cubicBezTo>
                  <a:cubicBezTo>
                    <a:pt x="19476" y="16473"/>
                    <a:pt x="19419" y="16454"/>
                    <a:pt x="19369" y="16427"/>
                  </a:cubicBezTo>
                  <a:cubicBezTo>
                    <a:pt x="20003" y="17092"/>
                    <a:pt x="19736" y="18103"/>
                    <a:pt x="18832" y="18456"/>
                  </a:cubicBezTo>
                  <a:cubicBezTo>
                    <a:pt x="18439" y="18609"/>
                    <a:pt x="17996" y="18585"/>
                    <a:pt x="17568" y="18545"/>
                  </a:cubicBezTo>
                  <a:cubicBezTo>
                    <a:pt x="16762" y="18471"/>
                    <a:pt x="15909" y="18366"/>
                    <a:pt x="15220" y="18742"/>
                  </a:cubicBezTo>
                  <a:cubicBezTo>
                    <a:pt x="15072" y="18823"/>
                    <a:pt x="14940" y="18925"/>
                    <a:pt x="14828" y="19042"/>
                  </a:cubicBezTo>
                  <a:cubicBezTo>
                    <a:pt x="14395" y="19484"/>
                    <a:pt x="14095" y="20013"/>
                    <a:pt x="13956" y="20581"/>
                  </a:cubicBezTo>
                  <a:cubicBezTo>
                    <a:pt x="13881" y="20887"/>
                    <a:pt x="13855" y="21200"/>
                    <a:pt x="13876" y="21513"/>
                  </a:cubicBezTo>
                  <a:lnTo>
                    <a:pt x="4795" y="18732"/>
                  </a:lnTo>
                  <a:close/>
                </a:path>
              </a:pathLst>
            </a:custGeom>
            <a:solidFill>
              <a:schemeClr val="bg1">
                <a:lumMod val="8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867" name="AutoShape 3"/>
            <p:cNvSpPr>
              <a:spLocks/>
            </p:cNvSpPr>
            <p:nvPr/>
          </p:nvSpPr>
          <p:spPr bwMode="auto">
            <a:xfrm>
              <a:off x="1007998" y="7537223"/>
              <a:ext cx="4163742" cy="1698574"/>
            </a:xfrm>
            <a:custGeom>
              <a:avLst/>
              <a:gdLst>
                <a:gd name="T0" fmla="*/ 2081871 w 21600"/>
                <a:gd name="T1" fmla="*/ 849287 h 21600"/>
                <a:gd name="T2" fmla="*/ 2081871 w 21600"/>
                <a:gd name="T3" fmla="*/ 849287 h 21600"/>
                <a:gd name="T4" fmla="*/ 2081871 w 21600"/>
                <a:gd name="T5" fmla="*/ 849287 h 21600"/>
                <a:gd name="T6" fmla="*/ 2081871 w 21600"/>
                <a:gd name="T7" fmla="*/ 84928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4895"/>
                  </a:moveTo>
                  <a:lnTo>
                    <a:pt x="2391" y="0"/>
                  </a:lnTo>
                  <a:lnTo>
                    <a:pt x="21599" y="11351"/>
                  </a:lnTo>
                  <a:lnTo>
                    <a:pt x="20383" y="21600"/>
                  </a:lnTo>
                  <a:lnTo>
                    <a:pt x="0" y="14895"/>
                  </a:lnTo>
                  <a:close/>
                </a:path>
              </a:pathLst>
            </a:custGeom>
            <a:solidFill>
              <a:schemeClr val="tx1">
                <a:lumMod val="50000"/>
                <a:lumOff val="50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6869" name="AutoShape 5"/>
          <p:cNvSpPr>
            <a:spLocks/>
          </p:cNvSpPr>
          <p:nvPr/>
        </p:nvSpPr>
        <p:spPr bwMode="auto">
          <a:xfrm>
            <a:off x="2844035" y="1762959"/>
            <a:ext cx="3318313" cy="2295362"/>
          </a:xfrm>
          <a:custGeom>
            <a:avLst/>
            <a:gdLst>
              <a:gd name="T0" fmla="*/ 3146278 w 21369"/>
              <a:gd name="T1" fmla="*/ 2203287 h 21420"/>
              <a:gd name="T2" fmla="*/ 3146278 w 21369"/>
              <a:gd name="T3" fmla="*/ 2203287 h 21420"/>
              <a:gd name="T4" fmla="*/ 3146278 w 21369"/>
              <a:gd name="T5" fmla="*/ 2203287 h 21420"/>
              <a:gd name="T6" fmla="*/ 3146278 w 21369"/>
              <a:gd name="T7" fmla="*/ 2203287 h 214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69" h="21420">
                <a:moveTo>
                  <a:pt x="854" y="9342"/>
                </a:moveTo>
                <a:cubicBezTo>
                  <a:pt x="739" y="8499"/>
                  <a:pt x="917" y="7629"/>
                  <a:pt x="1329" y="7011"/>
                </a:cubicBezTo>
                <a:cubicBezTo>
                  <a:pt x="1715" y="6433"/>
                  <a:pt x="2265" y="6148"/>
                  <a:pt x="2663" y="5586"/>
                </a:cubicBezTo>
                <a:cubicBezTo>
                  <a:pt x="3053" y="5036"/>
                  <a:pt x="3257" y="4276"/>
                  <a:pt x="3613" y="3683"/>
                </a:cubicBezTo>
                <a:cubicBezTo>
                  <a:pt x="4190" y="2719"/>
                  <a:pt x="5085" y="2283"/>
                  <a:pt x="5949" y="2546"/>
                </a:cubicBezTo>
                <a:cubicBezTo>
                  <a:pt x="6187" y="2041"/>
                  <a:pt x="6521" y="1648"/>
                  <a:pt x="6911" y="1414"/>
                </a:cubicBezTo>
                <a:cubicBezTo>
                  <a:pt x="7330" y="1164"/>
                  <a:pt x="7792" y="1109"/>
                  <a:pt x="8234" y="1258"/>
                </a:cubicBezTo>
                <a:cubicBezTo>
                  <a:pt x="8595" y="737"/>
                  <a:pt x="9054" y="382"/>
                  <a:pt x="9554" y="238"/>
                </a:cubicBezTo>
                <a:cubicBezTo>
                  <a:pt x="10166" y="61"/>
                  <a:pt x="10802" y="207"/>
                  <a:pt x="11346" y="649"/>
                </a:cubicBezTo>
                <a:cubicBezTo>
                  <a:pt x="12074" y="66"/>
                  <a:pt x="12920" y="-132"/>
                  <a:pt x="13738" y="87"/>
                </a:cubicBezTo>
                <a:cubicBezTo>
                  <a:pt x="14549" y="304"/>
                  <a:pt x="15282" y="918"/>
                  <a:pt x="15816" y="1825"/>
                </a:cubicBezTo>
                <a:cubicBezTo>
                  <a:pt x="16356" y="1598"/>
                  <a:pt x="16937" y="1688"/>
                  <a:pt x="17431" y="2076"/>
                </a:cubicBezTo>
                <a:cubicBezTo>
                  <a:pt x="17904" y="2447"/>
                  <a:pt x="18262" y="3062"/>
                  <a:pt x="18433" y="3799"/>
                </a:cubicBezTo>
                <a:cubicBezTo>
                  <a:pt x="19006" y="3937"/>
                  <a:pt x="19522" y="4382"/>
                  <a:pt x="19878" y="5045"/>
                </a:cubicBezTo>
                <a:cubicBezTo>
                  <a:pt x="20226" y="5694"/>
                  <a:pt x="20396" y="6505"/>
                  <a:pt x="20354" y="7323"/>
                </a:cubicBezTo>
                <a:cubicBezTo>
                  <a:pt x="20829" y="7823"/>
                  <a:pt x="21165" y="8550"/>
                  <a:pt x="21301" y="9375"/>
                </a:cubicBezTo>
                <a:cubicBezTo>
                  <a:pt x="21459" y="10333"/>
                  <a:pt x="21336" y="11343"/>
                  <a:pt x="20962" y="12167"/>
                </a:cubicBezTo>
                <a:cubicBezTo>
                  <a:pt x="21068" y="13766"/>
                  <a:pt x="20604" y="15334"/>
                  <a:pt x="19729" y="16328"/>
                </a:cubicBezTo>
                <a:cubicBezTo>
                  <a:pt x="18952" y="17211"/>
                  <a:pt x="17937" y="17535"/>
                  <a:pt x="16974" y="17207"/>
                </a:cubicBezTo>
                <a:cubicBezTo>
                  <a:pt x="16598" y="17607"/>
                  <a:pt x="16137" y="17806"/>
                  <a:pt x="15670" y="17770"/>
                </a:cubicBezTo>
                <a:cubicBezTo>
                  <a:pt x="15156" y="17731"/>
                  <a:pt x="14671" y="17411"/>
                  <a:pt x="14314" y="16875"/>
                </a:cubicBezTo>
                <a:cubicBezTo>
                  <a:pt x="14139" y="17038"/>
                  <a:pt x="13933" y="17121"/>
                  <a:pt x="13725" y="17116"/>
                </a:cubicBezTo>
                <a:cubicBezTo>
                  <a:pt x="13513" y="17111"/>
                  <a:pt x="13308" y="17014"/>
                  <a:pt x="13135" y="16839"/>
                </a:cubicBezTo>
                <a:cubicBezTo>
                  <a:pt x="12764" y="17306"/>
                  <a:pt x="12328" y="17653"/>
                  <a:pt x="11857" y="17857"/>
                </a:cubicBezTo>
                <a:cubicBezTo>
                  <a:pt x="11381" y="18062"/>
                  <a:pt x="10882" y="18115"/>
                  <a:pt x="10391" y="18214"/>
                </a:cubicBezTo>
                <a:cubicBezTo>
                  <a:pt x="9937" y="18306"/>
                  <a:pt x="9489" y="18437"/>
                  <a:pt x="9074" y="18713"/>
                </a:cubicBezTo>
                <a:cubicBezTo>
                  <a:pt x="8662" y="18986"/>
                  <a:pt x="8298" y="19393"/>
                  <a:pt x="7930" y="19779"/>
                </a:cubicBezTo>
                <a:cubicBezTo>
                  <a:pt x="7500" y="20232"/>
                  <a:pt x="7056" y="20663"/>
                  <a:pt x="6566" y="20949"/>
                </a:cubicBezTo>
                <a:cubicBezTo>
                  <a:pt x="6057" y="21246"/>
                  <a:pt x="5513" y="21379"/>
                  <a:pt x="4961" y="21412"/>
                </a:cubicBezTo>
                <a:cubicBezTo>
                  <a:pt x="4052" y="21468"/>
                  <a:pt x="3137" y="21246"/>
                  <a:pt x="2342" y="20607"/>
                </a:cubicBezTo>
                <a:cubicBezTo>
                  <a:pt x="685" y="19276"/>
                  <a:pt x="-141" y="16498"/>
                  <a:pt x="331" y="13846"/>
                </a:cubicBezTo>
                <a:cubicBezTo>
                  <a:pt x="29" y="13087"/>
                  <a:pt x="-72" y="12195"/>
                  <a:pt x="49" y="11337"/>
                </a:cubicBezTo>
                <a:cubicBezTo>
                  <a:pt x="158" y="10563"/>
                  <a:pt x="441" y="9861"/>
                  <a:pt x="854" y="9342"/>
                </a:cubicBezTo>
                <a:close/>
              </a:path>
            </a:pathLst>
          </a:custGeom>
          <a:solidFill>
            <a:srgbClr val="EDEDED"/>
          </a:solidFill>
          <a:ln w="165100" cap="flat" cmpd="sng">
            <a:solidFill>
              <a:srgbClr val="FFFFFF"/>
            </a:solidFill>
            <a:prstDash val="solid"/>
            <a:miter lim="0"/>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870" name="AutoShape 6"/>
          <p:cNvSpPr>
            <a:spLocks/>
          </p:cNvSpPr>
          <p:nvPr/>
        </p:nvSpPr>
        <p:spPr bwMode="auto">
          <a:xfrm>
            <a:off x="3883729" y="1980608"/>
            <a:ext cx="1343565" cy="7441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079" y="21"/>
                </a:moveTo>
                <a:lnTo>
                  <a:pt x="21600" y="21"/>
                </a:lnTo>
                <a:lnTo>
                  <a:pt x="21600" y="21600"/>
                </a:lnTo>
                <a:lnTo>
                  <a:pt x="0" y="21600"/>
                </a:lnTo>
                <a:lnTo>
                  <a:pt x="0" y="0"/>
                </a:lnTo>
                <a:lnTo>
                  <a:pt x="11079" y="21"/>
                </a:lnTo>
                <a:close/>
              </a:path>
            </a:pathLst>
          </a:custGeom>
          <a:solidFill>
            <a:schemeClr val="accent4"/>
          </a:solidFill>
          <a:ln w="50800" cap="flat" cmpd="sng">
            <a:solidFill>
              <a:srgbClr val="FFFFFF"/>
            </a:solidFill>
            <a:prstDash val="solid"/>
            <a:miter lim="0"/>
            <a:headEnd/>
            <a:tailEnd/>
          </a:ln>
          <a:effectLst/>
          <a:extLst/>
        </p:spPr>
        <p:txBody>
          <a:bodyPr lIns="0" tIns="0" rIns="0" bIns="0" anchor="ctr"/>
          <a:lstStyle/>
          <a:p>
            <a:pPr defTabSz="241082">
              <a:lnSpc>
                <a:spcPct val="120000"/>
              </a:lnSpc>
              <a:defRPr/>
            </a:pPr>
            <a:endParaRPr lang="es-ES" sz="633">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71" name="AutoShape 7"/>
          <p:cNvSpPr>
            <a:spLocks/>
          </p:cNvSpPr>
          <p:nvPr/>
        </p:nvSpPr>
        <p:spPr bwMode="auto">
          <a:xfrm>
            <a:off x="3162138" y="2706384"/>
            <a:ext cx="1343565" cy="70987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079" y="21"/>
                </a:moveTo>
                <a:lnTo>
                  <a:pt x="21600" y="21"/>
                </a:lnTo>
                <a:lnTo>
                  <a:pt x="21600" y="21600"/>
                </a:lnTo>
                <a:lnTo>
                  <a:pt x="0" y="21600"/>
                </a:lnTo>
                <a:lnTo>
                  <a:pt x="0" y="0"/>
                </a:lnTo>
                <a:lnTo>
                  <a:pt x="11079" y="21"/>
                </a:lnTo>
                <a:close/>
              </a:path>
            </a:pathLst>
          </a:custGeom>
          <a:solidFill>
            <a:schemeClr val="accent2"/>
          </a:solidFill>
          <a:ln w="50800" cap="flat" cmpd="sng">
            <a:solidFill>
              <a:srgbClr val="FFFFFF"/>
            </a:solidFill>
            <a:prstDash val="solid"/>
            <a:miter lim="0"/>
            <a:headEnd/>
            <a:tailEnd/>
          </a:ln>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872" name="AutoShape 8"/>
          <p:cNvSpPr>
            <a:spLocks/>
          </p:cNvSpPr>
          <p:nvPr/>
        </p:nvSpPr>
        <p:spPr bwMode="auto">
          <a:xfrm>
            <a:off x="3393181" y="3230417"/>
            <a:ext cx="565888" cy="835438"/>
          </a:xfrm>
          <a:custGeom>
            <a:avLst/>
            <a:gdLst>
              <a:gd name="T0" fmla="*/ 10800 w 21600"/>
              <a:gd name="T1" fmla="*/ 10770 h 21540"/>
              <a:gd name="T2" fmla="*/ 10800 w 21600"/>
              <a:gd name="T3" fmla="*/ 10770 h 21540"/>
              <a:gd name="T4" fmla="*/ 10800 w 21600"/>
              <a:gd name="T5" fmla="*/ 10770 h 21540"/>
              <a:gd name="T6" fmla="*/ 10800 w 21600"/>
              <a:gd name="T7" fmla="*/ 10770 h 21540"/>
            </a:gdLst>
            <a:ahLst/>
            <a:cxnLst>
              <a:cxn ang="0">
                <a:pos x="T0" y="T1"/>
              </a:cxn>
              <a:cxn ang="0">
                <a:pos x="T2" y="T3"/>
              </a:cxn>
              <a:cxn ang="0">
                <a:pos x="T4" y="T5"/>
              </a:cxn>
              <a:cxn ang="0">
                <a:pos x="T6" y="T7"/>
              </a:cxn>
            </a:cxnLst>
            <a:rect l="0" t="0" r="r" b="b"/>
            <a:pathLst>
              <a:path w="21600" h="21540">
                <a:moveTo>
                  <a:pt x="225" y="0"/>
                </a:moveTo>
                <a:lnTo>
                  <a:pt x="0" y="21037"/>
                </a:lnTo>
                <a:cubicBezTo>
                  <a:pt x="2786" y="21453"/>
                  <a:pt x="5671" y="21599"/>
                  <a:pt x="8551" y="21517"/>
                </a:cubicBezTo>
                <a:cubicBezTo>
                  <a:pt x="11828" y="21424"/>
                  <a:pt x="15063" y="21051"/>
                  <a:pt x="18082" y="20227"/>
                </a:cubicBezTo>
                <a:cubicBezTo>
                  <a:pt x="19301" y="19894"/>
                  <a:pt x="20462" y="19476"/>
                  <a:pt x="21599" y="19027"/>
                </a:cubicBezTo>
                <a:lnTo>
                  <a:pt x="21599" y="0"/>
                </a:lnTo>
                <a:lnTo>
                  <a:pt x="225" y="0"/>
                </a:lnTo>
                <a:close/>
              </a:path>
            </a:pathLst>
          </a:custGeom>
          <a:solidFill>
            <a:schemeClr val="accent5"/>
          </a:solidFill>
          <a:ln w="50800" cap="flat" cmpd="sng">
            <a:solidFill>
              <a:srgbClr val="FFFFFF"/>
            </a:solidFill>
            <a:prstDash val="solid"/>
            <a:miter lim="0"/>
            <a:headEnd/>
            <a:tailEnd/>
          </a:ln>
          <a:effectLst/>
          <a:extLst/>
        </p:spPr>
        <p:txBody>
          <a:bodyPr lIns="0" tIns="0" rIns="0" bIns="0" anchor="ctr"/>
          <a:lstStyle/>
          <a:p>
            <a:pPr defTabSz="241082">
              <a:lnSpc>
                <a:spcPct val="120000"/>
              </a:lnSpc>
              <a:defRPr/>
            </a:pPr>
            <a:endParaRPr lang="es-ES" sz="633">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73" name="AutoShape 9"/>
          <p:cNvSpPr>
            <a:spLocks/>
          </p:cNvSpPr>
          <p:nvPr/>
        </p:nvSpPr>
        <p:spPr bwMode="auto">
          <a:xfrm>
            <a:off x="5056523" y="2696339"/>
            <a:ext cx="815347" cy="976073"/>
          </a:xfrm>
          <a:custGeom>
            <a:avLst/>
            <a:gdLst>
              <a:gd name="T0" fmla="*/ 10549 w 21098"/>
              <a:gd name="T1" fmla="*/ 10762 h 21524"/>
              <a:gd name="T2" fmla="*/ 10549 w 21098"/>
              <a:gd name="T3" fmla="*/ 10762 h 21524"/>
              <a:gd name="T4" fmla="*/ 10549 w 21098"/>
              <a:gd name="T5" fmla="*/ 10762 h 21524"/>
              <a:gd name="T6" fmla="*/ 10549 w 21098"/>
              <a:gd name="T7" fmla="*/ 10762 h 21524"/>
            </a:gdLst>
            <a:ahLst/>
            <a:cxnLst>
              <a:cxn ang="0">
                <a:pos x="T0" y="T1"/>
              </a:cxn>
              <a:cxn ang="0">
                <a:pos x="T2" y="T3"/>
              </a:cxn>
              <a:cxn ang="0">
                <a:pos x="T4" y="T5"/>
              </a:cxn>
              <a:cxn ang="0">
                <a:pos x="T6" y="T7"/>
              </a:cxn>
            </a:cxnLst>
            <a:rect l="0" t="0" r="r" b="b"/>
            <a:pathLst>
              <a:path w="21098" h="21524">
                <a:moveTo>
                  <a:pt x="0" y="0"/>
                </a:moveTo>
                <a:lnTo>
                  <a:pt x="0" y="19579"/>
                </a:lnTo>
                <a:cubicBezTo>
                  <a:pt x="71" y="19551"/>
                  <a:pt x="141" y="19520"/>
                  <a:pt x="211" y="19488"/>
                </a:cubicBezTo>
                <a:cubicBezTo>
                  <a:pt x="280" y="19457"/>
                  <a:pt x="349" y="19424"/>
                  <a:pt x="416" y="19388"/>
                </a:cubicBezTo>
                <a:cubicBezTo>
                  <a:pt x="1853" y="20660"/>
                  <a:pt x="3804" y="21420"/>
                  <a:pt x="5874" y="21514"/>
                </a:cubicBezTo>
                <a:cubicBezTo>
                  <a:pt x="7755" y="21599"/>
                  <a:pt x="9613" y="21127"/>
                  <a:pt x="11132" y="20178"/>
                </a:cubicBezTo>
                <a:cubicBezTo>
                  <a:pt x="11717" y="20296"/>
                  <a:pt x="12307" y="20374"/>
                  <a:pt x="12897" y="20418"/>
                </a:cubicBezTo>
                <a:cubicBezTo>
                  <a:pt x="13488" y="20462"/>
                  <a:pt x="14079" y="20471"/>
                  <a:pt x="14667" y="20451"/>
                </a:cubicBezTo>
                <a:cubicBezTo>
                  <a:pt x="18222" y="18458"/>
                  <a:pt x="20548" y="15220"/>
                  <a:pt x="21011" y="11618"/>
                </a:cubicBezTo>
                <a:cubicBezTo>
                  <a:pt x="21600" y="7042"/>
                  <a:pt x="19155" y="2566"/>
                  <a:pt x="14667" y="0"/>
                </a:cubicBezTo>
                <a:lnTo>
                  <a:pt x="0" y="0"/>
                </a:lnTo>
                <a:close/>
              </a:path>
            </a:pathLst>
          </a:custGeom>
          <a:solidFill>
            <a:schemeClr val="accent3"/>
          </a:solidFill>
          <a:ln w="50800" cap="flat" cmpd="sng">
            <a:solidFill>
              <a:srgbClr val="FFFFFF"/>
            </a:solidFill>
            <a:prstDash val="solid"/>
            <a:miter lim="0"/>
            <a:headEnd/>
            <a:tailEnd/>
          </a:ln>
          <a:effectLst/>
          <a:extLst/>
        </p:spPr>
        <p:txBody>
          <a:bodyPr lIns="0" tIns="0" rIns="0" bIns="0" anchor="ctr"/>
          <a:lstStyle/>
          <a:p>
            <a:pPr>
              <a:lnSpc>
                <a:spcPct val="120000"/>
              </a:lnSpc>
              <a:defRPr/>
            </a:pPr>
            <a:endParaRPr lang="es-ES" sz="2953">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36874" name="AutoShape 10"/>
          <p:cNvSpPr>
            <a:spLocks/>
          </p:cNvSpPr>
          <p:nvPr/>
        </p:nvSpPr>
        <p:spPr bwMode="auto">
          <a:xfrm>
            <a:off x="2875846" y="3230416"/>
            <a:ext cx="690617" cy="817022"/>
          </a:xfrm>
          <a:custGeom>
            <a:avLst/>
            <a:gdLst>
              <a:gd name="T0" fmla="+- 0 11100 1478"/>
              <a:gd name="T1" fmla="*/ T0 w 19245"/>
              <a:gd name="T2" fmla="*/ 10800 h 21600"/>
              <a:gd name="T3" fmla="+- 0 11100 1478"/>
              <a:gd name="T4" fmla="*/ T3 w 19245"/>
              <a:gd name="T5" fmla="*/ 10800 h 21600"/>
              <a:gd name="T6" fmla="+- 0 11100 1478"/>
              <a:gd name="T7" fmla="*/ T6 w 19245"/>
              <a:gd name="T8" fmla="*/ 10800 h 21600"/>
              <a:gd name="T9" fmla="+- 0 11100 1478"/>
              <a:gd name="T10" fmla="*/ T9 w 19245"/>
              <a:gd name="T11" fmla="*/ 10800 h 21600"/>
            </a:gdLst>
            <a:ahLst/>
            <a:cxnLst>
              <a:cxn ang="0">
                <a:pos x="T1" y="T2"/>
              </a:cxn>
              <a:cxn ang="0">
                <a:pos x="T4" y="T5"/>
              </a:cxn>
              <a:cxn ang="0">
                <a:pos x="T7" y="T8"/>
              </a:cxn>
              <a:cxn ang="0">
                <a:pos x="T10" y="T11"/>
              </a:cxn>
            </a:cxnLst>
            <a:rect l="0" t="0" r="r" b="b"/>
            <a:pathLst>
              <a:path w="19245" h="21600">
                <a:moveTo>
                  <a:pt x="298" y="0"/>
                </a:moveTo>
                <a:cubicBezTo>
                  <a:pt x="387" y="168"/>
                  <a:pt x="471" y="339"/>
                  <a:pt x="571" y="503"/>
                </a:cubicBezTo>
                <a:cubicBezTo>
                  <a:pt x="-1478" y="8064"/>
                  <a:pt x="2108" y="15983"/>
                  <a:pt x="9303" y="19782"/>
                </a:cubicBezTo>
                <a:cubicBezTo>
                  <a:pt x="10930" y="20641"/>
                  <a:pt x="12677" y="21227"/>
                  <a:pt x="14478" y="21599"/>
                </a:cubicBezTo>
                <a:lnTo>
                  <a:pt x="14478" y="15716"/>
                </a:lnTo>
                <a:lnTo>
                  <a:pt x="15432" y="15716"/>
                </a:lnTo>
                <a:cubicBezTo>
                  <a:pt x="15685" y="16323"/>
                  <a:pt x="16305" y="16721"/>
                  <a:pt x="16994" y="16718"/>
                </a:cubicBezTo>
                <a:cubicBezTo>
                  <a:pt x="19586" y="16704"/>
                  <a:pt x="20121" y="13233"/>
                  <a:pt x="17633" y="12515"/>
                </a:cubicBezTo>
                <a:cubicBezTo>
                  <a:pt x="16668" y="12236"/>
                  <a:pt x="15651" y="12775"/>
                  <a:pt x="15401" y="13702"/>
                </a:cubicBezTo>
                <a:lnTo>
                  <a:pt x="14484" y="13702"/>
                </a:lnTo>
                <a:lnTo>
                  <a:pt x="14648" y="0"/>
                </a:lnTo>
                <a:lnTo>
                  <a:pt x="298" y="0"/>
                </a:lnTo>
                <a:close/>
              </a:path>
            </a:pathLst>
          </a:custGeom>
          <a:solidFill>
            <a:schemeClr val="accent3"/>
          </a:solidFill>
          <a:ln w="50800" cap="flat" cmpd="sng">
            <a:solidFill>
              <a:srgbClr val="FFFFFF"/>
            </a:solidFill>
            <a:prstDash val="solid"/>
            <a:miter lim="0"/>
            <a:headEnd/>
            <a:tailEnd/>
          </a:ln>
          <a:effectLst/>
          <a:extLst/>
        </p:spPr>
        <p:txBody>
          <a:bodyPr lIns="0" tIns="0" rIns="0" bIns="0" anchor="ctr"/>
          <a:lstStyle/>
          <a:p>
            <a:pPr defTabSz="241082">
              <a:lnSpc>
                <a:spcPct val="120000"/>
              </a:lnSpc>
              <a:defRPr/>
            </a:pPr>
            <a:endParaRPr lang="es-ES" sz="633">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75" name="AutoShape 11"/>
          <p:cNvSpPr>
            <a:spLocks/>
          </p:cNvSpPr>
          <p:nvPr/>
        </p:nvSpPr>
        <p:spPr bwMode="auto">
          <a:xfrm>
            <a:off x="3956557" y="3230417"/>
            <a:ext cx="1099129" cy="7400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9" y="0"/>
                </a:moveTo>
                <a:lnTo>
                  <a:pt x="0" y="21600"/>
                </a:lnTo>
                <a:cubicBezTo>
                  <a:pt x="830" y="20884"/>
                  <a:pt x="1631" y="20081"/>
                  <a:pt x="2411" y="19235"/>
                </a:cubicBezTo>
                <a:cubicBezTo>
                  <a:pt x="3534" y="18019"/>
                  <a:pt x="4646" y="16740"/>
                  <a:pt x="5908" y="15878"/>
                </a:cubicBezTo>
                <a:cubicBezTo>
                  <a:pt x="7178" y="15011"/>
                  <a:pt x="8544" y="14597"/>
                  <a:pt x="9932" y="14308"/>
                </a:cubicBezTo>
                <a:cubicBezTo>
                  <a:pt x="11435" y="13995"/>
                  <a:pt x="12961" y="13826"/>
                  <a:pt x="14416" y="13180"/>
                </a:cubicBezTo>
                <a:cubicBezTo>
                  <a:pt x="15859" y="12539"/>
                  <a:pt x="17193" y="11446"/>
                  <a:pt x="18328" y="9974"/>
                </a:cubicBezTo>
                <a:cubicBezTo>
                  <a:pt x="18856" y="10526"/>
                  <a:pt x="19483" y="10831"/>
                  <a:pt x="20129" y="10848"/>
                </a:cubicBezTo>
                <a:cubicBezTo>
                  <a:pt x="20639" y="10862"/>
                  <a:pt x="21143" y="10686"/>
                  <a:pt x="21599" y="10357"/>
                </a:cubicBezTo>
                <a:lnTo>
                  <a:pt x="21599" y="70"/>
                </a:lnTo>
                <a:lnTo>
                  <a:pt x="6249" y="70"/>
                </a:lnTo>
                <a:lnTo>
                  <a:pt x="6249" y="836"/>
                </a:lnTo>
                <a:cubicBezTo>
                  <a:pt x="6743" y="810"/>
                  <a:pt x="7181" y="1297"/>
                  <a:pt x="7306" y="2007"/>
                </a:cubicBezTo>
                <a:cubicBezTo>
                  <a:pt x="7889" y="5320"/>
                  <a:pt x="4046" y="6081"/>
                  <a:pt x="3878" y="2666"/>
                </a:cubicBezTo>
                <a:cubicBezTo>
                  <a:pt x="3837" y="1841"/>
                  <a:pt x="4186" y="1084"/>
                  <a:pt x="4717" y="836"/>
                </a:cubicBezTo>
                <a:lnTo>
                  <a:pt x="4717" y="0"/>
                </a:lnTo>
                <a:lnTo>
                  <a:pt x="119" y="0"/>
                </a:lnTo>
                <a:close/>
              </a:path>
            </a:pathLst>
          </a:custGeom>
          <a:solidFill>
            <a:schemeClr val="accent6"/>
          </a:solidFill>
          <a:ln w="50800" cap="flat" cmpd="sng">
            <a:solidFill>
              <a:srgbClr val="FFFFFF"/>
            </a:solidFill>
            <a:prstDash val="solid"/>
            <a:miter lim="0"/>
            <a:headEnd/>
            <a:tailEnd/>
          </a:ln>
          <a:effectLst/>
          <a:extLst/>
        </p:spPr>
        <p:txBody>
          <a:bodyPr lIns="0" tIns="0" rIns="0" bIns="0" anchor="ctr"/>
          <a:lstStyle/>
          <a:p>
            <a:pPr defTabSz="241082">
              <a:lnSpc>
                <a:spcPct val="120000"/>
              </a:lnSpc>
              <a:defRPr/>
            </a:pPr>
            <a:endParaRPr lang="es-ES" sz="633">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76" name="AutoShape 12"/>
          <p:cNvSpPr>
            <a:spLocks/>
          </p:cNvSpPr>
          <p:nvPr/>
        </p:nvSpPr>
        <p:spPr bwMode="auto">
          <a:xfrm>
            <a:off x="5624922" y="2695501"/>
            <a:ext cx="545797" cy="928358"/>
          </a:xfrm>
          <a:custGeom>
            <a:avLst/>
            <a:gdLst>
              <a:gd name="T0" fmla="*/ 10528 w 21057"/>
              <a:gd name="T1" fmla="*/ 10800 h 21600"/>
              <a:gd name="T2" fmla="*/ 10528 w 21057"/>
              <a:gd name="T3" fmla="*/ 10800 h 21600"/>
              <a:gd name="T4" fmla="*/ 10528 w 21057"/>
              <a:gd name="T5" fmla="*/ 10800 h 21600"/>
              <a:gd name="T6" fmla="*/ 10528 w 21057"/>
              <a:gd name="T7" fmla="*/ 10800 h 21600"/>
            </a:gdLst>
            <a:ahLst/>
            <a:cxnLst>
              <a:cxn ang="0">
                <a:pos x="T0" y="T1"/>
              </a:cxn>
              <a:cxn ang="0">
                <a:pos x="T2" y="T3"/>
              </a:cxn>
              <a:cxn ang="0">
                <a:pos x="T4" y="T5"/>
              </a:cxn>
              <a:cxn ang="0">
                <a:pos x="T6" y="T7"/>
              </a:cxn>
            </a:cxnLst>
            <a:rect l="0" t="0" r="r" b="b"/>
            <a:pathLst>
              <a:path w="21057" h="21600">
                <a:moveTo>
                  <a:pt x="0" y="0"/>
                </a:moveTo>
                <a:lnTo>
                  <a:pt x="0" y="12797"/>
                </a:lnTo>
                <a:lnTo>
                  <a:pt x="1211" y="12797"/>
                </a:lnTo>
                <a:cubicBezTo>
                  <a:pt x="1615" y="12109"/>
                  <a:pt x="2745" y="11677"/>
                  <a:pt x="3949" y="11748"/>
                </a:cubicBezTo>
                <a:cubicBezTo>
                  <a:pt x="7422" y="11952"/>
                  <a:pt x="8077" y="14818"/>
                  <a:pt x="4876" y="15575"/>
                </a:cubicBezTo>
                <a:cubicBezTo>
                  <a:pt x="3239" y="15962"/>
                  <a:pt x="1434" y="15323"/>
                  <a:pt x="1197" y="14272"/>
                </a:cubicBezTo>
                <a:lnTo>
                  <a:pt x="7" y="14272"/>
                </a:lnTo>
                <a:lnTo>
                  <a:pt x="7" y="21600"/>
                </a:lnTo>
                <a:cubicBezTo>
                  <a:pt x="4044" y="21494"/>
                  <a:pt x="7976" y="20651"/>
                  <a:pt x="11220" y="19110"/>
                </a:cubicBezTo>
                <a:cubicBezTo>
                  <a:pt x="16471" y="16615"/>
                  <a:pt x="19258" y="12682"/>
                  <a:pt x="18620" y="8669"/>
                </a:cubicBezTo>
                <a:cubicBezTo>
                  <a:pt x="20865" y="6602"/>
                  <a:pt x="21600" y="4068"/>
                  <a:pt x="20652" y="1664"/>
                </a:cubicBezTo>
                <a:cubicBezTo>
                  <a:pt x="20424" y="1087"/>
                  <a:pt x="20095" y="532"/>
                  <a:pt x="19689" y="0"/>
                </a:cubicBezTo>
                <a:lnTo>
                  <a:pt x="0" y="0"/>
                </a:lnTo>
                <a:close/>
              </a:path>
            </a:pathLst>
          </a:custGeom>
          <a:solidFill>
            <a:schemeClr val="accent4"/>
          </a:solidFill>
          <a:ln w="50800" cap="flat" cmpd="sng">
            <a:solidFill>
              <a:srgbClr val="FFFFFF"/>
            </a:solidFill>
            <a:prstDash val="solid"/>
            <a:miter lim="0"/>
            <a:headEnd/>
            <a:tailEnd/>
          </a:ln>
          <a:effectLst/>
          <a:extLst/>
        </p:spPr>
        <p:txBody>
          <a:bodyPr lIns="0" tIns="0" rIns="0" bIns="0" anchor="ctr"/>
          <a:lstStyle/>
          <a:p>
            <a:pPr defTabSz="241082">
              <a:lnSpc>
                <a:spcPct val="120000"/>
              </a:lnSpc>
              <a:defRPr/>
            </a:pPr>
            <a:endParaRPr lang="es-ES" sz="633">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77" name="AutoShape 13"/>
          <p:cNvSpPr>
            <a:spLocks/>
          </p:cNvSpPr>
          <p:nvPr/>
        </p:nvSpPr>
        <p:spPr bwMode="auto">
          <a:xfrm>
            <a:off x="5063219" y="1792258"/>
            <a:ext cx="1071504" cy="1089083"/>
          </a:xfrm>
          <a:custGeom>
            <a:avLst/>
            <a:gdLst>
              <a:gd name="T0" fmla="*/ 2147483647 w 21600"/>
              <a:gd name="T1" fmla="*/ 2147483647 h 20867"/>
              <a:gd name="T2" fmla="*/ 2147483647 w 21600"/>
              <a:gd name="T3" fmla="*/ 2147483647 h 20867"/>
              <a:gd name="T4" fmla="*/ 2147483647 w 21600"/>
              <a:gd name="T5" fmla="*/ 2147483647 h 20867"/>
              <a:gd name="T6" fmla="*/ 2147483647 w 21600"/>
              <a:gd name="T7" fmla="*/ 2147483647 h 208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867">
                <a:moveTo>
                  <a:pt x="0" y="0"/>
                </a:moveTo>
                <a:lnTo>
                  <a:pt x="0" y="11817"/>
                </a:lnTo>
                <a:lnTo>
                  <a:pt x="670" y="11817"/>
                </a:lnTo>
                <a:cubicBezTo>
                  <a:pt x="819" y="11277"/>
                  <a:pt x="1371" y="10930"/>
                  <a:pt x="1950" y="11016"/>
                </a:cubicBezTo>
                <a:cubicBezTo>
                  <a:pt x="4049" y="11329"/>
                  <a:pt x="3427" y="14545"/>
                  <a:pt x="1381" y="14002"/>
                </a:cubicBezTo>
                <a:cubicBezTo>
                  <a:pt x="862" y="13865"/>
                  <a:pt x="548" y="13365"/>
                  <a:pt x="662" y="12865"/>
                </a:cubicBezTo>
                <a:lnTo>
                  <a:pt x="14" y="12865"/>
                </a:lnTo>
                <a:lnTo>
                  <a:pt x="14" y="17431"/>
                </a:lnTo>
                <a:lnTo>
                  <a:pt x="4560" y="17431"/>
                </a:lnTo>
                <a:lnTo>
                  <a:pt x="4519" y="17892"/>
                </a:lnTo>
                <a:cubicBezTo>
                  <a:pt x="3847" y="18062"/>
                  <a:pt x="3415" y="18686"/>
                  <a:pt x="3518" y="19341"/>
                </a:cubicBezTo>
                <a:cubicBezTo>
                  <a:pt x="3870" y="21600"/>
                  <a:pt x="7330" y="21227"/>
                  <a:pt x="7181" y="19036"/>
                </a:cubicBezTo>
                <a:cubicBezTo>
                  <a:pt x="7141" y="18444"/>
                  <a:pt x="6652" y="17971"/>
                  <a:pt x="6031" y="17920"/>
                </a:cubicBezTo>
                <a:lnTo>
                  <a:pt x="6031" y="17417"/>
                </a:lnTo>
                <a:lnTo>
                  <a:pt x="21599" y="17417"/>
                </a:lnTo>
                <a:cubicBezTo>
                  <a:pt x="21051" y="16284"/>
                  <a:pt x="20211" y="15291"/>
                  <a:pt x="19139" y="14548"/>
                </a:cubicBezTo>
                <a:cubicBezTo>
                  <a:pt x="19268" y="12857"/>
                  <a:pt x="18737" y="11181"/>
                  <a:pt x="17646" y="9840"/>
                </a:cubicBezTo>
                <a:cubicBezTo>
                  <a:pt x="16531" y="8469"/>
                  <a:pt x="14912" y="7550"/>
                  <a:pt x="13115" y="7265"/>
                </a:cubicBezTo>
                <a:cubicBezTo>
                  <a:pt x="12579" y="5742"/>
                  <a:pt x="11460" y="4468"/>
                  <a:pt x="9977" y="3701"/>
                </a:cubicBezTo>
                <a:cubicBezTo>
                  <a:pt x="8426" y="2900"/>
                  <a:pt x="6604" y="2714"/>
                  <a:pt x="4910" y="3184"/>
                </a:cubicBezTo>
                <a:cubicBezTo>
                  <a:pt x="3598" y="1712"/>
                  <a:pt x="1898" y="621"/>
                  <a:pt x="0" y="0"/>
                </a:cubicBezTo>
                <a:close/>
              </a:path>
            </a:pathLst>
          </a:custGeom>
          <a:solidFill>
            <a:schemeClr val="accent2"/>
          </a:solidFill>
          <a:ln w="50800" cap="flat" cmpd="sng">
            <a:solidFill>
              <a:srgbClr val="FFFFFF"/>
            </a:solidFill>
            <a:prstDash val="solid"/>
            <a:miter lim="0"/>
            <a:headEnd/>
            <a:tailEnd/>
          </a:ln>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878" name="AutoShape 14"/>
          <p:cNvSpPr>
            <a:spLocks/>
          </p:cNvSpPr>
          <p:nvPr/>
        </p:nvSpPr>
        <p:spPr bwMode="auto">
          <a:xfrm>
            <a:off x="3961580" y="1756262"/>
            <a:ext cx="1104151" cy="400977"/>
          </a:xfrm>
          <a:custGeom>
            <a:avLst/>
            <a:gdLst>
              <a:gd name="T0" fmla="*/ 10800 w 21600"/>
              <a:gd name="T1" fmla="+- 0 10826 52"/>
              <a:gd name="T2" fmla="*/ 10826 h 21548"/>
              <a:gd name="T3" fmla="*/ 10800 w 21600"/>
              <a:gd name="T4" fmla="+- 0 10826 52"/>
              <a:gd name="T5" fmla="*/ 10826 h 21548"/>
              <a:gd name="T6" fmla="*/ 10800 w 21600"/>
              <a:gd name="T7" fmla="+- 0 10826 52"/>
              <a:gd name="T8" fmla="*/ 10826 h 21548"/>
              <a:gd name="T9" fmla="*/ 10800 w 21600"/>
              <a:gd name="T10" fmla="+- 0 10826 52"/>
              <a:gd name="T11" fmla="*/ 10826 h 21548"/>
            </a:gdLst>
            <a:ahLst/>
            <a:cxnLst>
              <a:cxn ang="0">
                <a:pos x="T0" y="T2"/>
              </a:cxn>
              <a:cxn ang="0">
                <a:pos x="T3" y="T5"/>
              </a:cxn>
              <a:cxn ang="0">
                <a:pos x="T6" y="T8"/>
              </a:cxn>
              <a:cxn ang="0">
                <a:pos x="T9" y="T11"/>
              </a:cxn>
            </a:cxnLst>
            <a:rect l="0" t="0" r="r" b="b"/>
            <a:pathLst>
              <a:path w="21600" h="21548">
                <a:moveTo>
                  <a:pt x="18114" y="1"/>
                </a:moveTo>
                <a:cubicBezTo>
                  <a:pt x="16234" y="-52"/>
                  <a:pt x="14371" y="1231"/>
                  <a:pt x="12709" y="3763"/>
                </a:cubicBezTo>
                <a:cubicBezTo>
                  <a:pt x="11053" y="1199"/>
                  <a:pt x="9116" y="356"/>
                  <a:pt x="7253" y="1381"/>
                </a:cubicBezTo>
                <a:cubicBezTo>
                  <a:pt x="5729" y="2218"/>
                  <a:pt x="4331" y="4271"/>
                  <a:pt x="3232" y="7286"/>
                </a:cubicBezTo>
                <a:cubicBezTo>
                  <a:pt x="2161" y="6599"/>
                  <a:pt x="1053" y="6697"/>
                  <a:pt x="0" y="7484"/>
                </a:cubicBezTo>
                <a:lnTo>
                  <a:pt x="79" y="21468"/>
                </a:lnTo>
                <a:lnTo>
                  <a:pt x="14111" y="21468"/>
                </a:lnTo>
                <a:lnTo>
                  <a:pt x="14111" y="19979"/>
                </a:lnTo>
                <a:cubicBezTo>
                  <a:pt x="13390" y="19807"/>
                  <a:pt x="12932" y="17727"/>
                  <a:pt x="13193" y="15821"/>
                </a:cubicBezTo>
                <a:cubicBezTo>
                  <a:pt x="13768" y="11625"/>
                  <a:pt x="15974" y="13190"/>
                  <a:pt x="15786" y="17597"/>
                </a:cubicBezTo>
                <a:cubicBezTo>
                  <a:pt x="15736" y="18755"/>
                  <a:pt x="15433" y="19690"/>
                  <a:pt x="15030" y="19940"/>
                </a:cubicBezTo>
                <a:lnTo>
                  <a:pt x="15030" y="21548"/>
                </a:lnTo>
                <a:lnTo>
                  <a:pt x="21599" y="21548"/>
                </a:lnTo>
                <a:lnTo>
                  <a:pt x="21599" y="1698"/>
                </a:lnTo>
                <a:cubicBezTo>
                  <a:pt x="21078" y="1198"/>
                  <a:pt x="20543" y="787"/>
                  <a:pt x="19994" y="507"/>
                </a:cubicBezTo>
                <a:cubicBezTo>
                  <a:pt x="19371" y="190"/>
                  <a:pt x="18741" y="19"/>
                  <a:pt x="18114" y="1"/>
                </a:cubicBezTo>
                <a:close/>
              </a:path>
            </a:pathLst>
          </a:custGeom>
          <a:solidFill>
            <a:schemeClr val="accent5"/>
          </a:solidFill>
          <a:ln w="50800" cap="flat" cmpd="sng">
            <a:solidFill>
              <a:srgbClr val="FFFFFF"/>
            </a:solidFill>
            <a:prstDash val="solid"/>
            <a:miter lim="0"/>
            <a:headEnd/>
            <a:tailEnd/>
          </a:ln>
          <a:effectLst/>
          <a:extLst/>
        </p:spPr>
        <p:txBody>
          <a:bodyPr lIns="0" tIns="0" rIns="0" bIns="0" anchor="ctr"/>
          <a:lstStyle/>
          <a:p>
            <a:pPr defTabSz="241082">
              <a:lnSpc>
                <a:spcPct val="120000"/>
              </a:lnSpc>
              <a:defRPr/>
            </a:pPr>
            <a:endParaRPr lang="es-ES" sz="633">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79" name="AutoShape 15"/>
          <p:cNvSpPr>
            <a:spLocks/>
          </p:cNvSpPr>
          <p:nvPr/>
        </p:nvSpPr>
        <p:spPr bwMode="auto">
          <a:xfrm>
            <a:off x="3397366" y="1895222"/>
            <a:ext cx="765958" cy="809488"/>
          </a:xfrm>
          <a:custGeom>
            <a:avLst/>
            <a:gdLst>
              <a:gd name="T0" fmla="*/ 10375 w 20750"/>
              <a:gd name="T1" fmla="*/ 10800 h 21600"/>
              <a:gd name="T2" fmla="*/ 10375 w 20750"/>
              <a:gd name="T3" fmla="*/ 10800 h 21600"/>
              <a:gd name="T4" fmla="*/ 10375 w 20750"/>
              <a:gd name="T5" fmla="*/ 10800 h 21600"/>
              <a:gd name="T6" fmla="*/ 10375 w 20750"/>
              <a:gd name="T7" fmla="*/ 10800 h 21600"/>
            </a:gdLst>
            <a:ahLst/>
            <a:cxnLst>
              <a:cxn ang="0">
                <a:pos x="T0" y="T1"/>
              </a:cxn>
              <a:cxn ang="0">
                <a:pos x="T2" y="T3"/>
              </a:cxn>
              <a:cxn ang="0">
                <a:pos x="T4" y="T5"/>
              </a:cxn>
              <a:cxn ang="0">
                <a:pos x="T6" y="T7"/>
              </a:cxn>
            </a:cxnLst>
            <a:rect l="0" t="0" r="r" b="b"/>
            <a:pathLst>
              <a:path w="20750" h="21600">
                <a:moveTo>
                  <a:pt x="15273" y="0"/>
                </a:moveTo>
                <a:cubicBezTo>
                  <a:pt x="14905" y="99"/>
                  <a:pt x="14536" y="205"/>
                  <a:pt x="14181" y="350"/>
                </a:cubicBezTo>
                <a:cubicBezTo>
                  <a:pt x="12534" y="1022"/>
                  <a:pt x="11127" y="2153"/>
                  <a:pt x="10127" y="3606"/>
                </a:cubicBezTo>
                <a:cubicBezTo>
                  <a:pt x="6480" y="2851"/>
                  <a:pt x="2703" y="4107"/>
                  <a:pt x="265" y="6882"/>
                </a:cubicBezTo>
                <a:cubicBezTo>
                  <a:pt x="177" y="6983"/>
                  <a:pt x="109" y="7099"/>
                  <a:pt x="25" y="7203"/>
                </a:cubicBezTo>
                <a:lnTo>
                  <a:pt x="0" y="21599"/>
                </a:lnTo>
                <a:lnTo>
                  <a:pt x="15464" y="21599"/>
                </a:lnTo>
                <a:lnTo>
                  <a:pt x="15464" y="15916"/>
                </a:lnTo>
                <a:lnTo>
                  <a:pt x="16611" y="15916"/>
                </a:lnTo>
                <a:cubicBezTo>
                  <a:pt x="16866" y="16752"/>
                  <a:pt x="17696" y="17283"/>
                  <a:pt x="18576" y="17179"/>
                </a:cubicBezTo>
                <a:cubicBezTo>
                  <a:pt x="21599" y="16820"/>
                  <a:pt x="21384" y="12524"/>
                  <a:pt x="18455" y="12433"/>
                </a:cubicBezTo>
                <a:cubicBezTo>
                  <a:pt x="17642" y="12407"/>
                  <a:pt x="16924" y="12957"/>
                  <a:pt x="16752" y="13740"/>
                </a:cubicBezTo>
                <a:lnTo>
                  <a:pt x="15399" y="13740"/>
                </a:lnTo>
                <a:lnTo>
                  <a:pt x="15273" y="0"/>
                </a:lnTo>
                <a:close/>
              </a:path>
            </a:pathLst>
          </a:custGeom>
          <a:solidFill>
            <a:schemeClr val="accent3"/>
          </a:solidFill>
          <a:ln w="50800" cap="flat" cmpd="sng">
            <a:solidFill>
              <a:srgbClr val="FFFFFF"/>
            </a:solidFill>
            <a:prstDash val="solid"/>
            <a:miter lim="0"/>
            <a:headEnd/>
            <a:tailEnd/>
          </a:ln>
          <a:effectLst/>
          <a:extLst/>
        </p:spPr>
        <p:txBody>
          <a:bodyPr lIns="0" tIns="0" rIns="0" bIns="0" anchor="ctr"/>
          <a:lstStyle/>
          <a:p>
            <a:pPr defTabSz="241082">
              <a:lnSpc>
                <a:spcPct val="120000"/>
              </a:lnSpc>
              <a:defRPr/>
            </a:pPr>
            <a:endParaRPr lang="es-ES" sz="633">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880" name="AutoShape 16"/>
          <p:cNvSpPr>
            <a:spLocks/>
          </p:cNvSpPr>
          <p:nvPr/>
        </p:nvSpPr>
        <p:spPr bwMode="auto">
          <a:xfrm>
            <a:off x="2844872" y="2163936"/>
            <a:ext cx="555843" cy="1065644"/>
          </a:xfrm>
          <a:custGeom>
            <a:avLst/>
            <a:gdLst>
              <a:gd name="T0" fmla="*/ 2147483647 w 21231"/>
              <a:gd name="T1" fmla="*/ 2147483647 h 21600"/>
              <a:gd name="T2" fmla="*/ 2147483647 w 21231"/>
              <a:gd name="T3" fmla="*/ 2147483647 h 21600"/>
              <a:gd name="T4" fmla="*/ 2147483647 w 21231"/>
              <a:gd name="T5" fmla="*/ 2147483647 h 21600"/>
              <a:gd name="T6" fmla="*/ 2147483647 w 21231"/>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31" h="21600">
                <a:moveTo>
                  <a:pt x="21181" y="0"/>
                </a:moveTo>
                <a:cubicBezTo>
                  <a:pt x="19265" y="1262"/>
                  <a:pt x="18032" y="2803"/>
                  <a:pt x="15842" y="3940"/>
                </a:cubicBezTo>
                <a:cubicBezTo>
                  <a:pt x="13475" y="5169"/>
                  <a:pt x="10204" y="5789"/>
                  <a:pt x="7911" y="7053"/>
                </a:cubicBezTo>
                <a:cubicBezTo>
                  <a:pt x="5460" y="8404"/>
                  <a:pt x="4397" y="10308"/>
                  <a:pt x="5079" y="12152"/>
                </a:cubicBezTo>
                <a:cubicBezTo>
                  <a:pt x="2622" y="13286"/>
                  <a:pt x="938" y="14819"/>
                  <a:pt x="291" y="16512"/>
                </a:cubicBezTo>
                <a:cubicBezTo>
                  <a:pt x="-369" y="18242"/>
                  <a:pt x="107" y="20030"/>
                  <a:pt x="1590" y="21600"/>
                </a:cubicBezTo>
                <a:lnTo>
                  <a:pt x="21231" y="21600"/>
                </a:lnTo>
                <a:lnTo>
                  <a:pt x="21231" y="16610"/>
                </a:lnTo>
                <a:lnTo>
                  <a:pt x="20397" y="16572"/>
                </a:lnTo>
                <a:cubicBezTo>
                  <a:pt x="20494" y="17131"/>
                  <a:pt x="19840" y="17650"/>
                  <a:pt x="18829" y="17816"/>
                </a:cubicBezTo>
                <a:cubicBezTo>
                  <a:pt x="14726" y="18491"/>
                  <a:pt x="12589" y="15169"/>
                  <a:pt x="16873" y="14340"/>
                </a:cubicBezTo>
                <a:cubicBezTo>
                  <a:pt x="18455" y="14033"/>
                  <a:pt x="20173" y="14561"/>
                  <a:pt x="20461" y="15441"/>
                </a:cubicBezTo>
                <a:lnTo>
                  <a:pt x="21181" y="15441"/>
                </a:lnTo>
                <a:lnTo>
                  <a:pt x="21181" y="0"/>
                </a:lnTo>
                <a:close/>
              </a:path>
            </a:pathLst>
          </a:custGeom>
          <a:solidFill>
            <a:schemeClr val="accent1"/>
          </a:solidFill>
          <a:ln w="50800" cap="flat" cmpd="sng">
            <a:solidFill>
              <a:srgbClr val="FFFFFF"/>
            </a:solidFill>
            <a:prstDash val="solid"/>
            <a:miter lim="0"/>
            <a:headEnd/>
            <a:tailEnd/>
          </a:ln>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881" name="AutoShape 17"/>
          <p:cNvSpPr>
            <a:spLocks/>
          </p:cNvSpPr>
          <p:nvPr/>
        </p:nvSpPr>
        <p:spPr bwMode="auto">
          <a:xfrm>
            <a:off x="4503192" y="2712244"/>
            <a:ext cx="555005" cy="52403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315" y="21"/>
                </a:moveTo>
                <a:lnTo>
                  <a:pt x="21600" y="21"/>
                </a:lnTo>
                <a:lnTo>
                  <a:pt x="21600" y="21600"/>
                </a:lnTo>
                <a:lnTo>
                  <a:pt x="0" y="21600"/>
                </a:lnTo>
                <a:lnTo>
                  <a:pt x="0" y="0"/>
                </a:lnTo>
                <a:lnTo>
                  <a:pt x="11315" y="21"/>
                </a:lnTo>
                <a:close/>
              </a:path>
            </a:pathLst>
          </a:custGeom>
          <a:solidFill>
            <a:schemeClr val="accent1"/>
          </a:solidFill>
          <a:ln w="50800" cap="flat" cmpd="sng">
            <a:solidFill>
              <a:srgbClr val="FFFFFF"/>
            </a:solidFill>
            <a:prstDash val="solid"/>
            <a:miter lim="0"/>
            <a:headEnd/>
            <a:tailEnd/>
          </a:ln>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896" name="AutoShape 32"/>
          <p:cNvSpPr>
            <a:spLocks/>
          </p:cNvSpPr>
          <p:nvPr/>
        </p:nvSpPr>
        <p:spPr bwMode="auto">
          <a:xfrm>
            <a:off x="406919" y="952029"/>
            <a:ext cx="2854104" cy="20115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just" eaLnBrk="1">
              <a:lnSpc>
                <a:spcPct val="130000"/>
              </a:lnSpc>
              <a:spcBef>
                <a:spcPts val="0"/>
              </a:spcBef>
            </a:pPr>
            <a:r>
              <a:rPr lang="en-US" altLang="zh-CN" sz="1800" b="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1800" b="0" dirty="0" smtClean="0">
                <a:solidFill>
                  <a:schemeClr val="tx1">
                    <a:lumMod val="75000"/>
                    <a:lumOff val="25000"/>
                  </a:schemeClr>
                </a:solidFill>
                <a:latin typeface="微软雅黑" panose="020B0503020204020204" pitchFamily="34" charset="-122"/>
                <a:ea typeface="微软雅黑" panose="020B0503020204020204" pitchFamily="34" charset="-122"/>
              </a:rPr>
              <a:t>在</a:t>
            </a:r>
            <a:r>
              <a:rPr lang="zh-CN" altLang="zh-CN" sz="1800" b="0" dirty="0">
                <a:solidFill>
                  <a:schemeClr val="tx1">
                    <a:lumMod val="75000"/>
                    <a:lumOff val="25000"/>
                  </a:schemeClr>
                </a:solidFill>
                <a:latin typeface="微软雅黑" panose="020B0503020204020204" pitchFamily="34" charset="-122"/>
                <a:ea typeface="微软雅黑" panose="020B0503020204020204" pitchFamily="34" charset="-122"/>
              </a:rPr>
              <a:t>自学的同时，我们还安排有实时辅导课，这是和老师直接交流的机会，希望大家积极参加实时课的</a:t>
            </a:r>
            <a:r>
              <a:rPr lang="zh-CN" altLang="zh-CN" sz="1800" b="0" dirty="0" smtClean="0">
                <a:solidFill>
                  <a:schemeClr val="tx1">
                    <a:lumMod val="75000"/>
                    <a:lumOff val="25000"/>
                  </a:schemeClr>
                </a:solidFill>
                <a:latin typeface="微软雅黑" panose="020B0503020204020204" pitchFamily="34" charset="-122"/>
                <a:ea typeface="微软雅黑" panose="020B0503020204020204" pitchFamily="34" charset="-122"/>
              </a:rPr>
              <a:t>学习</a:t>
            </a:r>
            <a:r>
              <a:rPr lang="en-US" altLang="zh-CN" sz="1800" b="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es-ES" altLang="zh-CN" sz="1800" b="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6897" name="AutoShape 33"/>
          <p:cNvSpPr>
            <a:spLocks/>
          </p:cNvSpPr>
          <p:nvPr/>
        </p:nvSpPr>
        <p:spPr bwMode="auto">
          <a:xfrm>
            <a:off x="1381600" y="2450080"/>
            <a:ext cx="518173" cy="518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1"/>
          </a:solidFill>
          <a:ln>
            <a:noFill/>
          </a:ln>
          <a:effectLst/>
          <a:extLst/>
        </p:spPr>
        <p:txBody>
          <a:bodyPr lIns="0" tIns="0" rIns="0" bIns="0" anchor="ctr"/>
          <a:lstStyle/>
          <a:p>
            <a:pPr>
              <a:lnSpc>
                <a:spcPct val="120000"/>
              </a:lnSpc>
              <a:defRPr/>
            </a:pPr>
            <a:endParaRPr lang="es-ES" sz="2953">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36898" name="AutoShape 34"/>
          <p:cNvSpPr>
            <a:spLocks/>
          </p:cNvSpPr>
          <p:nvPr/>
        </p:nvSpPr>
        <p:spPr bwMode="auto">
          <a:xfrm>
            <a:off x="1457210" y="2563928"/>
            <a:ext cx="344053" cy="2595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400" b="0" dirty="0" smtClean="0">
                <a:latin typeface="Arial" panose="020B0604020202020204" pitchFamily="34" charset="0"/>
                <a:ea typeface="微软雅黑" panose="020B0503020204020204" pitchFamily="34" charset="-122"/>
                <a:sym typeface="Arial" panose="020B0604020202020204" pitchFamily="34" charset="0"/>
              </a:rPr>
              <a:t>01</a:t>
            </a:r>
            <a:endParaRPr lang="es-ES" altLang="zh-CN" sz="1050" b="0" dirty="0">
              <a:latin typeface="Arial" panose="020B0604020202020204" pitchFamily="34" charset="0"/>
              <a:ea typeface="微软雅黑" panose="020B0503020204020204" pitchFamily="34" charset="-122"/>
              <a:sym typeface="Arial" panose="020B0604020202020204" pitchFamily="34" charset="0"/>
            </a:endParaRPr>
          </a:p>
        </p:txBody>
      </p:sp>
      <p:sp>
        <p:nvSpPr>
          <p:cNvPr id="36899" name="Line 35"/>
          <p:cNvSpPr>
            <a:spLocks noChangeShapeType="1"/>
          </p:cNvSpPr>
          <p:nvPr/>
        </p:nvSpPr>
        <p:spPr bwMode="auto">
          <a:xfrm>
            <a:off x="1980135" y="2761486"/>
            <a:ext cx="1141821" cy="206767"/>
          </a:xfrm>
          <a:prstGeom prst="line">
            <a:avLst/>
          </a:prstGeom>
          <a:noFill/>
          <a:ln w="6350" cap="flat" cmpd="sng">
            <a:solidFill>
              <a:schemeClr val="bg1">
                <a:lumMod val="65000"/>
              </a:schemeClr>
            </a:solidFill>
            <a:prstDash val="dash"/>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41082">
              <a:defRPr/>
            </a:pPr>
            <a:endParaRPr lang="es-ES" sz="633">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900" name="AutoShape 36"/>
          <p:cNvSpPr>
            <a:spLocks/>
          </p:cNvSpPr>
          <p:nvPr/>
        </p:nvSpPr>
        <p:spPr bwMode="auto">
          <a:xfrm>
            <a:off x="6586989" y="2290456"/>
            <a:ext cx="2182739" cy="8361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30000"/>
              </a:lnSpc>
            </a:pPr>
            <a:r>
              <a:rPr lang="en-US" altLang="zh-CN" sz="1800" b="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800" b="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1800" b="0" dirty="0" smtClean="0">
                <a:solidFill>
                  <a:schemeClr val="tx1">
                    <a:lumMod val="75000"/>
                    <a:lumOff val="25000"/>
                  </a:schemeClr>
                </a:solidFill>
                <a:latin typeface="微软雅黑" panose="020B0503020204020204" pitchFamily="34" charset="-122"/>
                <a:ea typeface="微软雅黑" panose="020B0503020204020204" pitchFamily="34" charset="-122"/>
              </a:rPr>
              <a:t>平时</a:t>
            </a:r>
            <a:r>
              <a:rPr lang="zh-CN" altLang="zh-CN" sz="1800" b="0" dirty="0">
                <a:solidFill>
                  <a:schemeClr val="tx1">
                    <a:lumMod val="75000"/>
                    <a:lumOff val="25000"/>
                  </a:schemeClr>
                </a:solidFill>
                <a:latin typeface="微软雅黑" panose="020B0503020204020204" pitchFamily="34" charset="-122"/>
                <a:ea typeface="微软雅黑" panose="020B0503020204020204" pitchFamily="34" charset="-122"/>
              </a:rPr>
              <a:t>同学们要勤于思考，勇于提问。</a:t>
            </a:r>
          </a:p>
        </p:txBody>
      </p:sp>
      <p:sp>
        <p:nvSpPr>
          <p:cNvPr id="36901" name="AutoShape 37"/>
          <p:cNvSpPr>
            <a:spLocks/>
          </p:cNvSpPr>
          <p:nvPr/>
        </p:nvSpPr>
        <p:spPr bwMode="auto">
          <a:xfrm>
            <a:off x="1381600" y="3592886"/>
            <a:ext cx="518173" cy="518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3"/>
          </a:solidFill>
          <a:ln>
            <a:noFill/>
          </a:ln>
          <a:effectLst/>
          <a:extLst/>
        </p:spPr>
        <p:txBody>
          <a:bodyPr lIns="0" tIns="0" rIns="0" bIns="0" anchor="ctr"/>
          <a:lstStyle/>
          <a:p>
            <a:pPr>
              <a:lnSpc>
                <a:spcPct val="120000"/>
              </a:lnSpc>
              <a:defRPr/>
            </a:pPr>
            <a:endParaRPr lang="es-ES" sz="2953">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36902" name="AutoShape 38"/>
          <p:cNvSpPr>
            <a:spLocks/>
          </p:cNvSpPr>
          <p:nvPr/>
        </p:nvSpPr>
        <p:spPr bwMode="auto">
          <a:xfrm>
            <a:off x="1457210" y="3713430"/>
            <a:ext cx="344053" cy="2595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400" b="0" dirty="0" smtClean="0">
                <a:latin typeface="Arial" panose="020B0604020202020204" pitchFamily="34" charset="0"/>
                <a:ea typeface="微软雅黑" panose="020B0503020204020204" pitchFamily="34" charset="-122"/>
                <a:sym typeface="Arial" panose="020B0604020202020204" pitchFamily="34" charset="0"/>
              </a:rPr>
              <a:t>03</a:t>
            </a:r>
            <a:endParaRPr lang="es-ES" altLang="zh-CN" sz="1050" b="0" dirty="0">
              <a:latin typeface="Arial" panose="020B0604020202020204" pitchFamily="34" charset="0"/>
              <a:ea typeface="微软雅黑" panose="020B0503020204020204" pitchFamily="34" charset="-122"/>
              <a:sym typeface="Arial" panose="020B0604020202020204" pitchFamily="34" charset="0"/>
            </a:endParaRPr>
          </a:p>
        </p:txBody>
      </p:sp>
      <p:sp>
        <p:nvSpPr>
          <p:cNvPr id="36903" name="Line 39"/>
          <p:cNvSpPr>
            <a:spLocks noChangeShapeType="1"/>
          </p:cNvSpPr>
          <p:nvPr/>
        </p:nvSpPr>
        <p:spPr bwMode="auto">
          <a:xfrm flipV="1">
            <a:off x="1986832" y="3580330"/>
            <a:ext cx="976073" cy="205930"/>
          </a:xfrm>
          <a:prstGeom prst="line">
            <a:avLst/>
          </a:prstGeom>
          <a:noFill/>
          <a:ln w="6350" cap="flat" cmpd="sng">
            <a:solidFill>
              <a:schemeClr val="bg1">
                <a:lumMod val="65000"/>
              </a:schemeClr>
            </a:solidFill>
            <a:prstDash val="dash"/>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41082">
              <a:defRPr/>
            </a:pPr>
            <a:endParaRPr lang="es-ES" sz="633">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912" name="AutoShape 48"/>
          <p:cNvSpPr>
            <a:spLocks/>
          </p:cNvSpPr>
          <p:nvPr/>
        </p:nvSpPr>
        <p:spPr bwMode="auto">
          <a:xfrm>
            <a:off x="6451368" y="4491859"/>
            <a:ext cx="2570295" cy="24368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30000"/>
              </a:lnSpc>
            </a:pPr>
            <a:r>
              <a:rPr lang="en-US" altLang="zh-CN" sz="1800" b="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1800" b="0" dirty="0" smtClean="0">
                <a:solidFill>
                  <a:schemeClr val="tx1">
                    <a:lumMod val="75000"/>
                    <a:lumOff val="25000"/>
                  </a:schemeClr>
                </a:solidFill>
                <a:latin typeface="微软雅黑" panose="020B0503020204020204" pitchFamily="34" charset="-122"/>
                <a:ea typeface="微软雅黑" panose="020B0503020204020204" pitchFamily="34" charset="-122"/>
              </a:rPr>
              <a:t>通过</a:t>
            </a:r>
            <a:r>
              <a:rPr lang="zh-CN" altLang="zh-CN" sz="1800" b="0" dirty="0">
                <a:solidFill>
                  <a:schemeClr val="tx1">
                    <a:lumMod val="75000"/>
                    <a:lumOff val="25000"/>
                  </a:schemeClr>
                </a:solidFill>
                <a:latin typeface="微软雅黑" panose="020B0503020204020204" pitchFamily="34" charset="-122"/>
                <a:ea typeface="微软雅黑" panose="020B0503020204020204" pitchFamily="34" charset="-122"/>
              </a:rPr>
              <a:t>理论</a:t>
            </a:r>
            <a:r>
              <a:rPr lang="en-US" altLang="zh-CN" sz="1800" b="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1800" b="0" dirty="0">
                <a:solidFill>
                  <a:schemeClr val="tx1">
                    <a:lumMod val="75000"/>
                    <a:lumOff val="25000"/>
                  </a:schemeClr>
                </a:solidFill>
                <a:latin typeface="微软雅黑" panose="020B0503020204020204" pitchFamily="34" charset="-122"/>
                <a:ea typeface="微软雅黑" panose="020B0503020204020204" pitchFamily="34" charset="-122"/>
              </a:rPr>
              <a:t>实践的学习过程，大家一定可以很好地掌握《过程控制与检测技术》这门课程的知识和技术。</a:t>
            </a:r>
          </a:p>
        </p:txBody>
      </p:sp>
      <p:sp>
        <p:nvSpPr>
          <p:cNvPr id="36913" name="AutoShape 49"/>
          <p:cNvSpPr>
            <a:spLocks/>
          </p:cNvSpPr>
          <p:nvPr/>
        </p:nvSpPr>
        <p:spPr bwMode="auto">
          <a:xfrm>
            <a:off x="7072967" y="3784551"/>
            <a:ext cx="519010" cy="518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4"/>
          </a:solidFill>
          <a:ln>
            <a:noFill/>
          </a:ln>
          <a:effectLst/>
          <a:extLst/>
        </p:spPr>
        <p:txBody>
          <a:bodyPr lIns="0" tIns="0" rIns="0" bIns="0" anchor="ctr"/>
          <a:lstStyle/>
          <a:p>
            <a:pPr>
              <a:lnSpc>
                <a:spcPct val="120000"/>
              </a:lnSpc>
              <a:defRPr/>
            </a:pPr>
            <a:endParaRPr lang="es-ES" sz="2953">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36914" name="AutoShape 50"/>
          <p:cNvSpPr>
            <a:spLocks/>
          </p:cNvSpPr>
          <p:nvPr/>
        </p:nvSpPr>
        <p:spPr bwMode="auto">
          <a:xfrm>
            <a:off x="7149415" y="3905933"/>
            <a:ext cx="343216" cy="2586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400" b="0" dirty="0" smtClean="0">
                <a:latin typeface="Arial" panose="020B0604020202020204" pitchFamily="34" charset="0"/>
                <a:ea typeface="微软雅黑" panose="020B0503020204020204" pitchFamily="34" charset="-122"/>
                <a:sym typeface="Arial" panose="020B0604020202020204" pitchFamily="34" charset="0"/>
              </a:rPr>
              <a:t>04</a:t>
            </a:r>
            <a:endParaRPr lang="es-ES" altLang="zh-CN" sz="1050" b="0" dirty="0">
              <a:latin typeface="Arial" panose="020B0604020202020204" pitchFamily="34" charset="0"/>
              <a:ea typeface="微软雅黑" panose="020B0503020204020204" pitchFamily="34" charset="-122"/>
              <a:sym typeface="Arial" panose="020B0604020202020204" pitchFamily="34" charset="0"/>
            </a:endParaRPr>
          </a:p>
        </p:txBody>
      </p:sp>
      <p:sp>
        <p:nvSpPr>
          <p:cNvPr id="36915" name="Line 51"/>
          <p:cNvSpPr>
            <a:spLocks noChangeShapeType="1"/>
          </p:cNvSpPr>
          <p:nvPr/>
        </p:nvSpPr>
        <p:spPr bwMode="auto">
          <a:xfrm flipH="1" flipV="1">
            <a:off x="5781303" y="3472309"/>
            <a:ext cx="1243949" cy="345727"/>
          </a:xfrm>
          <a:prstGeom prst="line">
            <a:avLst/>
          </a:prstGeom>
          <a:noFill/>
          <a:ln w="6350" cap="flat" cmpd="sng">
            <a:solidFill>
              <a:schemeClr val="bg1">
                <a:lumMod val="65000"/>
              </a:schemeClr>
            </a:solidFill>
            <a:prstDash val="dash"/>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41082">
              <a:defRPr/>
            </a:pPr>
            <a:endParaRPr lang="es-ES" sz="633">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6916" name="AutoShape 52"/>
          <p:cNvSpPr>
            <a:spLocks/>
          </p:cNvSpPr>
          <p:nvPr/>
        </p:nvSpPr>
        <p:spPr bwMode="auto">
          <a:xfrm>
            <a:off x="478235" y="4259173"/>
            <a:ext cx="2767825" cy="28135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30000"/>
              </a:lnSpc>
            </a:pPr>
            <a:r>
              <a:rPr lang="en-US" altLang="zh-CN" sz="1800" b="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1800" b="0" dirty="0" smtClean="0">
                <a:solidFill>
                  <a:schemeClr val="tx1">
                    <a:lumMod val="75000"/>
                    <a:lumOff val="25000"/>
                  </a:schemeClr>
                </a:solidFill>
                <a:latin typeface="微软雅黑" panose="020B0503020204020204" pitchFamily="34" charset="-122"/>
                <a:ea typeface="微软雅黑" panose="020B0503020204020204" pitchFamily="34" charset="-122"/>
              </a:rPr>
              <a:t>在</a:t>
            </a:r>
            <a:r>
              <a:rPr lang="zh-CN" altLang="zh-CN" sz="1800" b="0" dirty="0">
                <a:solidFill>
                  <a:schemeClr val="tx1">
                    <a:lumMod val="75000"/>
                    <a:lumOff val="25000"/>
                  </a:schemeClr>
                </a:solidFill>
                <a:latin typeface="微软雅黑" panose="020B0503020204020204" pitchFamily="34" charset="-122"/>
                <a:ea typeface="微软雅黑" panose="020B0503020204020204" pitchFamily="34" charset="-122"/>
              </a:rPr>
              <a:t>学习课程理论知识的同时，注意结合自己生活或工作中接触到的过程控制系统和检测技术，积极了解、掌握系统的功能、工作原理，和相关技术，加深对课程内容的理解和掌握。</a:t>
            </a:r>
          </a:p>
        </p:txBody>
      </p:sp>
      <p:sp>
        <p:nvSpPr>
          <p:cNvPr id="36917" name="AutoShape 53"/>
          <p:cNvSpPr>
            <a:spLocks/>
          </p:cNvSpPr>
          <p:nvPr/>
        </p:nvSpPr>
        <p:spPr bwMode="auto">
          <a:xfrm>
            <a:off x="7331794" y="1708547"/>
            <a:ext cx="518173" cy="5181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2"/>
          </a:solidFill>
          <a:ln>
            <a:noFill/>
          </a:ln>
          <a:effectLst/>
          <a:extLst/>
        </p:spPr>
        <p:txBody>
          <a:bodyPr lIns="0" tIns="0" rIns="0" bIns="0" anchor="ctr"/>
          <a:lstStyle/>
          <a:p>
            <a:pPr>
              <a:lnSpc>
                <a:spcPct val="120000"/>
              </a:lnSpc>
              <a:defRPr/>
            </a:pPr>
            <a:endParaRPr lang="es-ES" sz="2953">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36918" name="AutoShape 54"/>
          <p:cNvSpPr>
            <a:spLocks/>
          </p:cNvSpPr>
          <p:nvPr/>
        </p:nvSpPr>
        <p:spPr bwMode="auto">
          <a:xfrm>
            <a:off x="7414101" y="1821556"/>
            <a:ext cx="343216" cy="2595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547688" eaLnBrk="0">
              <a:defRPr sz="2500" b="1">
                <a:solidFill>
                  <a:srgbClr val="FFFFFF"/>
                </a:solidFill>
                <a:latin typeface="Lato" charset="0"/>
                <a:ea typeface="MS PGothic" panose="020B0600070205080204" pitchFamily="34" charset="-128"/>
                <a:sym typeface="Lato" charset="0"/>
              </a:defRPr>
            </a:lvl1pPr>
            <a:lvl2pPr marL="742950" indent="-285750" defTabSz="547688" eaLnBrk="0">
              <a:defRPr sz="2500" b="1">
                <a:solidFill>
                  <a:srgbClr val="FFFFFF"/>
                </a:solidFill>
                <a:latin typeface="Lato" charset="0"/>
                <a:ea typeface="MS PGothic" panose="020B0600070205080204" pitchFamily="34" charset="-128"/>
                <a:sym typeface="Lato" charset="0"/>
              </a:defRPr>
            </a:lvl2pPr>
            <a:lvl3pPr marL="1143000" indent="-228600" defTabSz="547688" eaLnBrk="0">
              <a:defRPr sz="2500" b="1">
                <a:solidFill>
                  <a:srgbClr val="FFFFFF"/>
                </a:solidFill>
                <a:latin typeface="Lato" charset="0"/>
                <a:ea typeface="MS PGothic" panose="020B0600070205080204" pitchFamily="34" charset="-128"/>
                <a:sym typeface="Lato" charset="0"/>
              </a:defRPr>
            </a:lvl3pPr>
            <a:lvl4pPr marL="1600200" indent="-228600" defTabSz="547688" eaLnBrk="0">
              <a:defRPr sz="2500" b="1">
                <a:solidFill>
                  <a:srgbClr val="FFFFFF"/>
                </a:solidFill>
                <a:latin typeface="Lato" charset="0"/>
                <a:ea typeface="MS PGothic" panose="020B0600070205080204" pitchFamily="34" charset="-128"/>
                <a:sym typeface="Lato" charset="0"/>
              </a:defRPr>
            </a:lvl4pPr>
            <a:lvl5pPr marL="2057400" indent="-228600" defTabSz="547688" eaLnBrk="0">
              <a:defRPr sz="2500" b="1">
                <a:solidFill>
                  <a:srgbClr val="FFFFFF"/>
                </a:solidFill>
                <a:latin typeface="Lato" charset="0"/>
                <a:ea typeface="MS PGothic" panose="020B0600070205080204" pitchFamily="34" charset="-128"/>
                <a:sym typeface="Lato" charset="0"/>
              </a:defRPr>
            </a:lvl5pPr>
            <a:lvl6pPr marL="25146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47688"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400" b="0" dirty="0" smtClean="0">
                <a:latin typeface="Arial" panose="020B0604020202020204" pitchFamily="34" charset="0"/>
                <a:ea typeface="微软雅黑" panose="020B0503020204020204" pitchFamily="34" charset="-122"/>
                <a:sym typeface="Arial" panose="020B0604020202020204" pitchFamily="34" charset="0"/>
              </a:rPr>
              <a:t>02</a:t>
            </a:r>
            <a:endParaRPr lang="es-ES" altLang="zh-CN" sz="1050" b="0" dirty="0">
              <a:latin typeface="Arial" panose="020B0604020202020204" pitchFamily="34" charset="0"/>
              <a:ea typeface="微软雅黑" panose="020B0503020204020204" pitchFamily="34" charset="-122"/>
              <a:sym typeface="Arial" panose="020B0604020202020204" pitchFamily="34" charset="0"/>
            </a:endParaRPr>
          </a:p>
        </p:txBody>
      </p:sp>
      <p:sp>
        <p:nvSpPr>
          <p:cNvPr id="36919" name="Line 55"/>
          <p:cNvSpPr>
            <a:spLocks noChangeShapeType="1"/>
          </p:cNvSpPr>
          <p:nvPr/>
        </p:nvSpPr>
        <p:spPr bwMode="auto">
          <a:xfrm flipH="1">
            <a:off x="5727050" y="1954658"/>
            <a:ext cx="1451553" cy="345727"/>
          </a:xfrm>
          <a:prstGeom prst="line">
            <a:avLst/>
          </a:prstGeom>
          <a:noFill/>
          <a:ln w="6350" cap="flat" cmpd="sng">
            <a:solidFill>
              <a:schemeClr val="bg1">
                <a:lumMod val="65000"/>
              </a:schemeClr>
            </a:solidFill>
            <a:prstDash val="dash"/>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41082">
              <a:defRPr/>
            </a:pPr>
            <a:endParaRPr lang="es-ES" sz="633">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矩形 6"/>
          <p:cNvSpPr>
            <a:spLocks noChangeArrowheads="1"/>
          </p:cNvSpPr>
          <p:nvPr/>
        </p:nvSpPr>
        <p:spPr bwMode="auto">
          <a:xfrm>
            <a:off x="-257" y="0"/>
            <a:ext cx="1787819" cy="503513"/>
          </a:xfrm>
          <a:prstGeom prst="rect">
            <a:avLst/>
          </a:prstGeom>
          <a:solidFill>
            <a:schemeClr val="accent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800">
              <a:solidFill>
                <a:srgbClr val="FFFFFF"/>
              </a:solidFill>
            </a:endParaRPr>
          </a:p>
        </p:txBody>
      </p:sp>
      <p:sp>
        <p:nvSpPr>
          <p:cNvPr id="47" name="TextBox 32"/>
          <p:cNvSpPr txBox="1"/>
          <p:nvPr/>
        </p:nvSpPr>
        <p:spPr>
          <a:xfrm>
            <a:off x="478235" y="8399"/>
            <a:ext cx="1309327" cy="400110"/>
          </a:xfrm>
          <a:prstGeom prst="rect">
            <a:avLst/>
          </a:prstGeom>
          <a:noFill/>
        </p:spPr>
        <p:txBody>
          <a:bodyPr wrap="square" rtlCol="0">
            <a:spAutoFit/>
          </a:bodyPr>
          <a:lstStyle/>
          <a:p>
            <a:r>
              <a:rPr lang="zh-CN" altLang="en-US" sz="2000" b="1" dirty="0" smtClean="0">
                <a:solidFill>
                  <a:schemeClr val="bg1"/>
                </a:solidFill>
                <a:latin typeface="方正姚体" panose="02010601030101010101" pitchFamily="2" charset="-122"/>
                <a:ea typeface="方正姚体" panose="02010601030101010101" pitchFamily="2" charset="-122"/>
              </a:rPr>
              <a:t>学习建议</a:t>
            </a:r>
            <a:endParaRPr lang="zh-CN" altLang="en-US" sz="2000" b="1" dirty="0">
              <a:solidFill>
                <a:schemeClr val="bg1"/>
              </a:solidFill>
              <a:latin typeface="方正姚体" panose="02010601030101010101" pitchFamily="2" charset="-122"/>
              <a:ea typeface="方正姚体" panose="02010601030101010101" pitchFamily="2" charset="-122"/>
              <a:cs typeface="Arial" panose="020B0604020202020204" pitchFamily="34" charset="0"/>
            </a:endParaRPr>
          </a:p>
        </p:txBody>
      </p:sp>
      <p:sp>
        <p:nvSpPr>
          <p:cNvPr id="48" name="TextBox 32"/>
          <p:cNvSpPr txBox="1"/>
          <p:nvPr/>
        </p:nvSpPr>
        <p:spPr>
          <a:xfrm>
            <a:off x="86231" y="0"/>
            <a:ext cx="1197275" cy="461665"/>
          </a:xfrm>
          <a:prstGeom prst="rect">
            <a:avLst/>
          </a:prstGeom>
          <a:noFill/>
        </p:spPr>
        <p:txBody>
          <a:bodyPr wrap="square" rtlCol="0">
            <a:spAutoFit/>
          </a:bodyPr>
          <a:lstStyle/>
          <a:p>
            <a:r>
              <a:rPr lang="en-US" altLang="zh-CN" sz="2400" dirty="0" smtClean="0">
                <a:solidFill>
                  <a:schemeClr val="bg1"/>
                </a:solidFill>
                <a:latin typeface="Impact" panose="020B0806030902050204" pitchFamily="34" charset="0"/>
                <a:ea typeface="微软雅黑" panose="020B0503020204020204" pitchFamily="34" charset="-122"/>
              </a:rPr>
              <a:t>03</a:t>
            </a:r>
            <a:endParaRPr lang="zh-CN" altLang="en-US" sz="44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49" name="矩形 48"/>
          <p:cNvSpPr/>
          <p:nvPr/>
        </p:nvSpPr>
        <p:spPr>
          <a:xfrm>
            <a:off x="2828975" y="353317"/>
            <a:ext cx="7142851" cy="576953"/>
          </a:xfrm>
          <a:prstGeom prst="rect">
            <a:avLst/>
          </a:prstGeom>
        </p:spPr>
        <p:txBody>
          <a:bodyPr wrap="square" lIns="0" tIns="0" rIns="0" bIns="0">
            <a:spAutoFit/>
          </a:bodyPr>
          <a:lstStyle/>
          <a:p>
            <a:pPr algn="ctr">
              <a:lnSpc>
                <a:spcPct val="130000"/>
              </a:lnSpc>
            </a:pPr>
            <a:r>
              <a:rPr lang="zh-CN" altLang="en-US" sz="3200" b="1" dirty="0" smtClean="0">
                <a:solidFill>
                  <a:srgbClr val="005081"/>
                </a:solidFill>
                <a:latin typeface="Arial" panose="020B0604020202020204" pitchFamily="34" charset="0"/>
                <a:ea typeface="微软雅黑" panose="020B0503020204020204" pitchFamily="34" charset="-122"/>
              </a:rPr>
              <a:t>其他建议</a:t>
            </a:r>
            <a:endParaRPr lang="zh-CN" altLang="en-US" sz="3200" b="1" dirty="0">
              <a:solidFill>
                <a:srgbClr val="00508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1376347086"/>
      </p:ext>
    </p:extLst>
  </p:cSld>
  <p:clrMapOvr>
    <a:masterClrMapping/>
  </p:clrMapOvr>
  <p:transition spd="slow" advTm="43725">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6865"/>
                                        </p:tgtEl>
                                        <p:attrNameLst>
                                          <p:attrName>style.visibility</p:attrName>
                                        </p:attrNameLst>
                                      </p:cBhvr>
                                      <p:to>
                                        <p:strVal val="visible"/>
                                      </p:to>
                                    </p:set>
                                    <p:animEffect transition="in" filter="wipe(down)">
                                      <p:cBhvr>
                                        <p:cTn id="7" dur="500"/>
                                        <p:tgtEl>
                                          <p:spTgt spid="3686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869"/>
                                        </p:tgtEl>
                                        <p:attrNameLst>
                                          <p:attrName>style.visibility</p:attrName>
                                        </p:attrNameLst>
                                      </p:cBhvr>
                                      <p:to>
                                        <p:strVal val="visible"/>
                                      </p:to>
                                    </p:set>
                                    <p:animEffect transition="in" filter="dissolve">
                                      <p:cBhvr>
                                        <p:cTn id="10" dur="500"/>
                                        <p:tgtEl>
                                          <p:spTgt spid="36869"/>
                                        </p:tgtEl>
                                      </p:cBhvr>
                                    </p:animEffect>
                                  </p:childTnLst>
                                </p:cTn>
                              </p:par>
                              <p:par>
                                <p:cTn id="11" presetID="9" presetClass="entr" presetSubtype="0" fill="hold" nodeType="withEffect">
                                  <p:stCondLst>
                                    <p:cond delay="0"/>
                                  </p:stCondLst>
                                  <p:childTnLst>
                                    <p:set>
                                      <p:cBhvr>
                                        <p:cTn id="12" dur="1" fill="hold">
                                          <p:stCondLst>
                                            <p:cond delay="0"/>
                                          </p:stCondLst>
                                        </p:cTn>
                                        <p:tgtEl>
                                          <p:spTgt spid="36878"/>
                                        </p:tgtEl>
                                        <p:attrNameLst>
                                          <p:attrName>style.visibility</p:attrName>
                                        </p:attrNameLst>
                                      </p:cBhvr>
                                      <p:to>
                                        <p:strVal val="visible"/>
                                      </p:to>
                                    </p:set>
                                    <p:animEffect transition="in" filter="dissolve">
                                      <p:cBhvr>
                                        <p:cTn id="13" dur="500"/>
                                        <p:tgtEl>
                                          <p:spTgt spid="3687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6877"/>
                                        </p:tgtEl>
                                        <p:attrNameLst>
                                          <p:attrName>style.visibility</p:attrName>
                                        </p:attrNameLst>
                                      </p:cBhvr>
                                      <p:to>
                                        <p:strVal val="visible"/>
                                      </p:to>
                                    </p:set>
                                    <p:animEffect transition="in" filter="dissolve">
                                      <p:cBhvr>
                                        <p:cTn id="16" dur="500"/>
                                        <p:tgtEl>
                                          <p:spTgt spid="36877"/>
                                        </p:tgtEl>
                                      </p:cBhvr>
                                    </p:animEffect>
                                  </p:childTnLst>
                                </p:cTn>
                              </p:par>
                              <p:par>
                                <p:cTn id="17" presetID="9" presetClass="entr" presetSubtype="0" fill="hold" nodeType="withEffect">
                                  <p:stCondLst>
                                    <p:cond delay="0"/>
                                  </p:stCondLst>
                                  <p:childTnLst>
                                    <p:set>
                                      <p:cBhvr>
                                        <p:cTn id="18" dur="1" fill="hold">
                                          <p:stCondLst>
                                            <p:cond delay="0"/>
                                          </p:stCondLst>
                                        </p:cTn>
                                        <p:tgtEl>
                                          <p:spTgt spid="36879"/>
                                        </p:tgtEl>
                                        <p:attrNameLst>
                                          <p:attrName>style.visibility</p:attrName>
                                        </p:attrNameLst>
                                      </p:cBhvr>
                                      <p:to>
                                        <p:strVal val="visible"/>
                                      </p:to>
                                    </p:set>
                                    <p:animEffect transition="in" filter="dissolve">
                                      <p:cBhvr>
                                        <p:cTn id="19" dur="500"/>
                                        <p:tgtEl>
                                          <p:spTgt spid="36879"/>
                                        </p:tgtEl>
                                      </p:cBhvr>
                                    </p:animEffect>
                                  </p:childTnLst>
                                </p:cTn>
                              </p:par>
                              <p:par>
                                <p:cTn id="20" presetID="9" presetClass="entr" presetSubtype="0" fill="hold" nodeType="withEffect">
                                  <p:stCondLst>
                                    <p:cond delay="0"/>
                                  </p:stCondLst>
                                  <p:childTnLst>
                                    <p:set>
                                      <p:cBhvr>
                                        <p:cTn id="21" dur="1" fill="hold">
                                          <p:stCondLst>
                                            <p:cond delay="0"/>
                                          </p:stCondLst>
                                        </p:cTn>
                                        <p:tgtEl>
                                          <p:spTgt spid="36870"/>
                                        </p:tgtEl>
                                        <p:attrNameLst>
                                          <p:attrName>style.visibility</p:attrName>
                                        </p:attrNameLst>
                                      </p:cBhvr>
                                      <p:to>
                                        <p:strVal val="visible"/>
                                      </p:to>
                                    </p:set>
                                    <p:animEffect transition="in" filter="dissolve">
                                      <p:cBhvr>
                                        <p:cTn id="22" dur="500"/>
                                        <p:tgtEl>
                                          <p:spTgt spid="3687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6880"/>
                                        </p:tgtEl>
                                        <p:attrNameLst>
                                          <p:attrName>style.visibility</p:attrName>
                                        </p:attrNameLst>
                                      </p:cBhvr>
                                      <p:to>
                                        <p:strVal val="visible"/>
                                      </p:to>
                                    </p:set>
                                    <p:animEffect transition="in" filter="dissolve">
                                      <p:cBhvr>
                                        <p:cTn id="25" dur="500"/>
                                        <p:tgtEl>
                                          <p:spTgt spid="36880"/>
                                        </p:tgtEl>
                                      </p:cBhvr>
                                    </p:animEffect>
                                  </p:childTnLst>
                                </p:cTn>
                              </p:par>
                              <p:par>
                                <p:cTn id="26" presetID="9" presetClass="entr" presetSubtype="0" fill="hold" nodeType="withEffect">
                                  <p:stCondLst>
                                    <p:cond delay="0"/>
                                  </p:stCondLst>
                                  <p:childTnLst>
                                    <p:set>
                                      <p:cBhvr>
                                        <p:cTn id="27" dur="1" fill="hold">
                                          <p:stCondLst>
                                            <p:cond delay="0"/>
                                          </p:stCondLst>
                                        </p:cTn>
                                        <p:tgtEl>
                                          <p:spTgt spid="36876"/>
                                        </p:tgtEl>
                                        <p:attrNameLst>
                                          <p:attrName>style.visibility</p:attrName>
                                        </p:attrNameLst>
                                      </p:cBhvr>
                                      <p:to>
                                        <p:strVal val="visible"/>
                                      </p:to>
                                    </p:set>
                                    <p:animEffect transition="in" filter="dissolve">
                                      <p:cBhvr>
                                        <p:cTn id="28" dur="500"/>
                                        <p:tgtEl>
                                          <p:spTgt spid="36876"/>
                                        </p:tgtEl>
                                      </p:cBhvr>
                                    </p:animEffect>
                                  </p:childTnLst>
                                </p:cTn>
                              </p:par>
                              <p:par>
                                <p:cTn id="29" presetID="9" presetClass="entr" presetSubtype="0" fill="hold" nodeType="withEffect">
                                  <p:stCondLst>
                                    <p:cond delay="0"/>
                                  </p:stCondLst>
                                  <p:childTnLst>
                                    <p:set>
                                      <p:cBhvr>
                                        <p:cTn id="30" dur="1" fill="hold">
                                          <p:stCondLst>
                                            <p:cond delay="0"/>
                                          </p:stCondLst>
                                        </p:cTn>
                                        <p:tgtEl>
                                          <p:spTgt spid="36873"/>
                                        </p:tgtEl>
                                        <p:attrNameLst>
                                          <p:attrName>style.visibility</p:attrName>
                                        </p:attrNameLst>
                                      </p:cBhvr>
                                      <p:to>
                                        <p:strVal val="visible"/>
                                      </p:to>
                                    </p:set>
                                    <p:animEffect transition="in" filter="dissolve">
                                      <p:cBhvr>
                                        <p:cTn id="31" dur="500"/>
                                        <p:tgtEl>
                                          <p:spTgt spid="3687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6871"/>
                                        </p:tgtEl>
                                        <p:attrNameLst>
                                          <p:attrName>style.visibility</p:attrName>
                                        </p:attrNameLst>
                                      </p:cBhvr>
                                      <p:to>
                                        <p:strVal val="visible"/>
                                      </p:to>
                                    </p:set>
                                    <p:animEffect transition="in" filter="dissolve">
                                      <p:cBhvr>
                                        <p:cTn id="34" dur="500"/>
                                        <p:tgtEl>
                                          <p:spTgt spid="3687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6881"/>
                                        </p:tgtEl>
                                        <p:attrNameLst>
                                          <p:attrName>style.visibility</p:attrName>
                                        </p:attrNameLst>
                                      </p:cBhvr>
                                      <p:to>
                                        <p:strVal val="visible"/>
                                      </p:to>
                                    </p:set>
                                    <p:animEffect transition="in" filter="dissolve">
                                      <p:cBhvr>
                                        <p:cTn id="37" dur="500"/>
                                        <p:tgtEl>
                                          <p:spTgt spid="36881"/>
                                        </p:tgtEl>
                                      </p:cBhvr>
                                    </p:animEffect>
                                  </p:childTnLst>
                                </p:cTn>
                              </p:par>
                              <p:par>
                                <p:cTn id="38" presetID="9" presetClass="entr" presetSubtype="0" fill="hold" nodeType="withEffect">
                                  <p:stCondLst>
                                    <p:cond delay="0"/>
                                  </p:stCondLst>
                                  <p:childTnLst>
                                    <p:set>
                                      <p:cBhvr>
                                        <p:cTn id="39" dur="1" fill="hold">
                                          <p:stCondLst>
                                            <p:cond delay="0"/>
                                          </p:stCondLst>
                                        </p:cTn>
                                        <p:tgtEl>
                                          <p:spTgt spid="36872"/>
                                        </p:tgtEl>
                                        <p:attrNameLst>
                                          <p:attrName>style.visibility</p:attrName>
                                        </p:attrNameLst>
                                      </p:cBhvr>
                                      <p:to>
                                        <p:strVal val="visible"/>
                                      </p:to>
                                    </p:set>
                                    <p:animEffect transition="in" filter="dissolve">
                                      <p:cBhvr>
                                        <p:cTn id="40" dur="500"/>
                                        <p:tgtEl>
                                          <p:spTgt spid="36872"/>
                                        </p:tgtEl>
                                      </p:cBhvr>
                                    </p:animEffect>
                                  </p:childTnLst>
                                </p:cTn>
                              </p:par>
                              <p:par>
                                <p:cTn id="41" presetID="9" presetClass="entr" presetSubtype="0" fill="hold" nodeType="withEffect">
                                  <p:stCondLst>
                                    <p:cond delay="0"/>
                                  </p:stCondLst>
                                  <p:childTnLst>
                                    <p:set>
                                      <p:cBhvr>
                                        <p:cTn id="42" dur="1" fill="hold">
                                          <p:stCondLst>
                                            <p:cond delay="0"/>
                                          </p:stCondLst>
                                        </p:cTn>
                                        <p:tgtEl>
                                          <p:spTgt spid="36874"/>
                                        </p:tgtEl>
                                        <p:attrNameLst>
                                          <p:attrName>style.visibility</p:attrName>
                                        </p:attrNameLst>
                                      </p:cBhvr>
                                      <p:to>
                                        <p:strVal val="visible"/>
                                      </p:to>
                                    </p:set>
                                    <p:animEffect transition="in" filter="dissolve">
                                      <p:cBhvr>
                                        <p:cTn id="43" dur="500"/>
                                        <p:tgtEl>
                                          <p:spTgt spid="36874"/>
                                        </p:tgtEl>
                                      </p:cBhvr>
                                    </p:animEffect>
                                  </p:childTnLst>
                                </p:cTn>
                              </p:par>
                              <p:par>
                                <p:cTn id="44" presetID="9" presetClass="entr" presetSubtype="0" fill="hold" nodeType="withEffect">
                                  <p:stCondLst>
                                    <p:cond delay="0"/>
                                  </p:stCondLst>
                                  <p:childTnLst>
                                    <p:set>
                                      <p:cBhvr>
                                        <p:cTn id="45" dur="1" fill="hold">
                                          <p:stCondLst>
                                            <p:cond delay="0"/>
                                          </p:stCondLst>
                                        </p:cTn>
                                        <p:tgtEl>
                                          <p:spTgt spid="36875"/>
                                        </p:tgtEl>
                                        <p:attrNameLst>
                                          <p:attrName>style.visibility</p:attrName>
                                        </p:attrNameLst>
                                      </p:cBhvr>
                                      <p:to>
                                        <p:strVal val="visible"/>
                                      </p:to>
                                    </p:set>
                                    <p:animEffect transition="in" filter="dissolve">
                                      <p:cBhvr>
                                        <p:cTn id="46" dur="500"/>
                                        <p:tgtEl>
                                          <p:spTgt spid="36875"/>
                                        </p:tgtEl>
                                      </p:cBhvr>
                                    </p:animEffect>
                                  </p:childTnLst>
                                </p:cTn>
                              </p:par>
                              <p:par>
                                <p:cTn id="47" presetID="9" presetClass="entr" presetSubtype="0" fill="hold" nodeType="withEffect">
                                  <p:stCondLst>
                                    <p:cond delay="0"/>
                                  </p:stCondLst>
                                  <p:childTnLst>
                                    <p:set>
                                      <p:cBhvr>
                                        <p:cTn id="48" dur="1" fill="hold">
                                          <p:stCondLst>
                                            <p:cond delay="0"/>
                                          </p:stCondLst>
                                        </p:cTn>
                                        <p:tgtEl>
                                          <p:spTgt spid="36917"/>
                                        </p:tgtEl>
                                        <p:attrNameLst>
                                          <p:attrName>style.visibility</p:attrName>
                                        </p:attrNameLst>
                                      </p:cBhvr>
                                      <p:to>
                                        <p:strVal val="visible"/>
                                      </p:to>
                                    </p:set>
                                    <p:animEffect transition="in" filter="dissolve">
                                      <p:cBhvr>
                                        <p:cTn id="49" dur="500"/>
                                        <p:tgtEl>
                                          <p:spTgt spid="3691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6918"/>
                                        </p:tgtEl>
                                        <p:attrNameLst>
                                          <p:attrName>style.visibility</p:attrName>
                                        </p:attrNameLst>
                                      </p:cBhvr>
                                      <p:to>
                                        <p:strVal val="visible"/>
                                      </p:to>
                                    </p:set>
                                    <p:animEffect transition="in" filter="dissolve">
                                      <p:cBhvr>
                                        <p:cTn id="52" dur="500"/>
                                        <p:tgtEl>
                                          <p:spTgt spid="36918"/>
                                        </p:tgtEl>
                                      </p:cBhvr>
                                    </p:animEffect>
                                  </p:childTnLst>
                                </p:cTn>
                              </p:par>
                              <p:par>
                                <p:cTn id="53" presetID="9" presetClass="entr" presetSubtype="0" fill="hold" nodeType="withEffect">
                                  <p:stCondLst>
                                    <p:cond delay="0"/>
                                  </p:stCondLst>
                                  <p:childTnLst>
                                    <p:set>
                                      <p:cBhvr>
                                        <p:cTn id="54" dur="1" fill="hold">
                                          <p:stCondLst>
                                            <p:cond delay="0"/>
                                          </p:stCondLst>
                                        </p:cTn>
                                        <p:tgtEl>
                                          <p:spTgt spid="36897"/>
                                        </p:tgtEl>
                                        <p:attrNameLst>
                                          <p:attrName>style.visibility</p:attrName>
                                        </p:attrNameLst>
                                      </p:cBhvr>
                                      <p:to>
                                        <p:strVal val="visible"/>
                                      </p:to>
                                    </p:set>
                                    <p:animEffect transition="in" filter="dissolve">
                                      <p:cBhvr>
                                        <p:cTn id="55" dur="500"/>
                                        <p:tgtEl>
                                          <p:spTgt spid="3689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6898"/>
                                        </p:tgtEl>
                                        <p:attrNameLst>
                                          <p:attrName>style.visibility</p:attrName>
                                        </p:attrNameLst>
                                      </p:cBhvr>
                                      <p:to>
                                        <p:strVal val="visible"/>
                                      </p:to>
                                    </p:set>
                                    <p:animEffect transition="in" filter="dissolve">
                                      <p:cBhvr>
                                        <p:cTn id="58" dur="500"/>
                                        <p:tgtEl>
                                          <p:spTgt spid="36898"/>
                                        </p:tgtEl>
                                      </p:cBhvr>
                                    </p:animEffect>
                                  </p:childTnLst>
                                </p:cTn>
                              </p:par>
                              <p:par>
                                <p:cTn id="59" presetID="9" presetClass="entr" presetSubtype="0" fill="hold" nodeType="withEffect">
                                  <p:stCondLst>
                                    <p:cond delay="0"/>
                                  </p:stCondLst>
                                  <p:childTnLst>
                                    <p:set>
                                      <p:cBhvr>
                                        <p:cTn id="60" dur="1" fill="hold">
                                          <p:stCondLst>
                                            <p:cond delay="0"/>
                                          </p:stCondLst>
                                        </p:cTn>
                                        <p:tgtEl>
                                          <p:spTgt spid="36913"/>
                                        </p:tgtEl>
                                        <p:attrNameLst>
                                          <p:attrName>style.visibility</p:attrName>
                                        </p:attrNameLst>
                                      </p:cBhvr>
                                      <p:to>
                                        <p:strVal val="visible"/>
                                      </p:to>
                                    </p:set>
                                    <p:animEffect transition="in" filter="dissolve">
                                      <p:cBhvr>
                                        <p:cTn id="61" dur="500"/>
                                        <p:tgtEl>
                                          <p:spTgt spid="36913"/>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6914"/>
                                        </p:tgtEl>
                                        <p:attrNameLst>
                                          <p:attrName>style.visibility</p:attrName>
                                        </p:attrNameLst>
                                      </p:cBhvr>
                                      <p:to>
                                        <p:strVal val="visible"/>
                                      </p:to>
                                    </p:set>
                                    <p:animEffect transition="in" filter="dissolve">
                                      <p:cBhvr>
                                        <p:cTn id="64" dur="500"/>
                                        <p:tgtEl>
                                          <p:spTgt spid="36914"/>
                                        </p:tgtEl>
                                      </p:cBhvr>
                                    </p:animEffect>
                                  </p:childTnLst>
                                </p:cTn>
                              </p:par>
                              <p:par>
                                <p:cTn id="65" presetID="9" presetClass="entr" presetSubtype="0" fill="hold" nodeType="withEffect">
                                  <p:stCondLst>
                                    <p:cond delay="0"/>
                                  </p:stCondLst>
                                  <p:childTnLst>
                                    <p:set>
                                      <p:cBhvr>
                                        <p:cTn id="66" dur="1" fill="hold">
                                          <p:stCondLst>
                                            <p:cond delay="0"/>
                                          </p:stCondLst>
                                        </p:cTn>
                                        <p:tgtEl>
                                          <p:spTgt spid="36901"/>
                                        </p:tgtEl>
                                        <p:attrNameLst>
                                          <p:attrName>style.visibility</p:attrName>
                                        </p:attrNameLst>
                                      </p:cBhvr>
                                      <p:to>
                                        <p:strVal val="visible"/>
                                      </p:to>
                                    </p:set>
                                    <p:animEffect transition="in" filter="dissolve">
                                      <p:cBhvr>
                                        <p:cTn id="67" dur="500"/>
                                        <p:tgtEl>
                                          <p:spTgt spid="36901"/>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36902"/>
                                        </p:tgtEl>
                                        <p:attrNameLst>
                                          <p:attrName>style.visibility</p:attrName>
                                        </p:attrNameLst>
                                      </p:cBhvr>
                                      <p:to>
                                        <p:strVal val="visible"/>
                                      </p:to>
                                    </p:set>
                                    <p:animEffect transition="in" filter="dissolve">
                                      <p:cBhvr>
                                        <p:cTn id="70" dur="500"/>
                                        <p:tgtEl>
                                          <p:spTgt spid="36902"/>
                                        </p:tgtEl>
                                      </p:cBhvr>
                                    </p:animEffect>
                                  </p:childTnLst>
                                </p:cTn>
                              </p:par>
                            </p:childTnLst>
                          </p:cTn>
                        </p:par>
                      </p:childTnLst>
                    </p:cTn>
                  </p:par>
                  <p:par>
                    <p:cTn id="71" fill="hold">
                      <p:stCondLst>
                        <p:cond delay="indefinite"/>
                      </p:stCondLst>
                      <p:childTnLst>
                        <p:par>
                          <p:cTn id="72" fill="hold" nodeType="after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36899"/>
                                        </p:tgtEl>
                                        <p:attrNameLst>
                                          <p:attrName>style.visibility</p:attrName>
                                        </p:attrNameLst>
                                      </p:cBhvr>
                                      <p:to>
                                        <p:strVal val="visible"/>
                                      </p:to>
                                    </p:set>
                                    <p:animEffect transition="in" filter="wipe(right)">
                                      <p:cBhvr>
                                        <p:cTn id="75" dur="500"/>
                                        <p:tgtEl>
                                          <p:spTgt spid="36899"/>
                                        </p:tgtEl>
                                      </p:cBhvr>
                                    </p:animEffect>
                                  </p:childTnLst>
                                </p:cTn>
                              </p:par>
                            </p:childTnLst>
                          </p:cTn>
                        </p:par>
                        <p:par>
                          <p:cTn id="76" fill="hold">
                            <p:stCondLst>
                              <p:cond delay="500"/>
                            </p:stCondLst>
                            <p:childTnLst>
                              <p:par>
                                <p:cTn id="77" presetID="9" presetClass="entr" presetSubtype="0" fill="hold" grpId="0" nodeType="afterEffect">
                                  <p:stCondLst>
                                    <p:cond delay="0"/>
                                  </p:stCondLst>
                                  <p:childTnLst>
                                    <p:set>
                                      <p:cBhvr>
                                        <p:cTn id="78" dur="1" fill="hold">
                                          <p:stCondLst>
                                            <p:cond delay="0"/>
                                          </p:stCondLst>
                                        </p:cTn>
                                        <p:tgtEl>
                                          <p:spTgt spid="36896"/>
                                        </p:tgtEl>
                                        <p:attrNameLst>
                                          <p:attrName>style.visibility</p:attrName>
                                        </p:attrNameLst>
                                      </p:cBhvr>
                                      <p:to>
                                        <p:strVal val="visible"/>
                                      </p:to>
                                    </p:set>
                                    <p:animEffect transition="in" filter="dissolve">
                                      <p:cBhvr>
                                        <p:cTn id="79" dur="500"/>
                                        <p:tgtEl>
                                          <p:spTgt spid="3689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36919"/>
                                        </p:tgtEl>
                                        <p:attrNameLst>
                                          <p:attrName>style.visibility</p:attrName>
                                        </p:attrNameLst>
                                      </p:cBhvr>
                                      <p:to>
                                        <p:strVal val="visible"/>
                                      </p:to>
                                    </p:set>
                                    <p:animEffect transition="in" filter="wipe(left)">
                                      <p:cBhvr>
                                        <p:cTn id="84" dur="500"/>
                                        <p:tgtEl>
                                          <p:spTgt spid="36919"/>
                                        </p:tgtEl>
                                      </p:cBhvr>
                                    </p:animEffect>
                                  </p:childTnLst>
                                </p:cTn>
                              </p:par>
                            </p:childTnLst>
                          </p:cTn>
                        </p:par>
                        <p:par>
                          <p:cTn id="85" fill="hold">
                            <p:stCondLst>
                              <p:cond delay="500"/>
                            </p:stCondLst>
                            <p:childTnLst>
                              <p:par>
                                <p:cTn id="86" presetID="9" presetClass="entr" presetSubtype="0" fill="hold" grpId="0" nodeType="afterEffect">
                                  <p:stCondLst>
                                    <p:cond delay="0"/>
                                  </p:stCondLst>
                                  <p:childTnLst>
                                    <p:set>
                                      <p:cBhvr>
                                        <p:cTn id="87" dur="1" fill="hold">
                                          <p:stCondLst>
                                            <p:cond delay="0"/>
                                          </p:stCondLst>
                                        </p:cTn>
                                        <p:tgtEl>
                                          <p:spTgt spid="36900"/>
                                        </p:tgtEl>
                                        <p:attrNameLst>
                                          <p:attrName>style.visibility</p:attrName>
                                        </p:attrNameLst>
                                      </p:cBhvr>
                                      <p:to>
                                        <p:strVal val="visible"/>
                                      </p:to>
                                    </p:set>
                                    <p:animEffect transition="in" filter="dissolve">
                                      <p:cBhvr>
                                        <p:cTn id="88" dur="500"/>
                                        <p:tgtEl>
                                          <p:spTgt spid="3690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nodeType="clickEffect">
                                  <p:stCondLst>
                                    <p:cond delay="0"/>
                                  </p:stCondLst>
                                  <p:childTnLst>
                                    <p:set>
                                      <p:cBhvr>
                                        <p:cTn id="92" dur="1" fill="hold">
                                          <p:stCondLst>
                                            <p:cond delay="0"/>
                                          </p:stCondLst>
                                        </p:cTn>
                                        <p:tgtEl>
                                          <p:spTgt spid="36903"/>
                                        </p:tgtEl>
                                        <p:attrNameLst>
                                          <p:attrName>style.visibility</p:attrName>
                                        </p:attrNameLst>
                                      </p:cBhvr>
                                      <p:to>
                                        <p:strVal val="visible"/>
                                      </p:to>
                                    </p:set>
                                    <p:animEffect transition="in" filter="wipe(right)">
                                      <p:cBhvr>
                                        <p:cTn id="93" dur="500"/>
                                        <p:tgtEl>
                                          <p:spTgt spid="36903"/>
                                        </p:tgtEl>
                                      </p:cBhvr>
                                    </p:animEffect>
                                  </p:childTnLst>
                                </p:cTn>
                              </p:par>
                            </p:childTnLst>
                          </p:cTn>
                        </p:par>
                        <p:par>
                          <p:cTn id="94" fill="hold">
                            <p:stCondLst>
                              <p:cond delay="500"/>
                            </p:stCondLst>
                            <p:childTnLst>
                              <p:par>
                                <p:cTn id="95" presetID="9" presetClass="entr" presetSubtype="0" fill="hold" grpId="0" nodeType="afterEffect">
                                  <p:stCondLst>
                                    <p:cond delay="0"/>
                                  </p:stCondLst>
                                  <p:childTnLst>
                                    <p:set>
                                      <p:cBhvr>
                                        <p:cTn id="96" dur="1" fill="hold">
                                          <p:stCondLst>
                                            <p:cond delay="0"/>
                                          </p:stCondLst>
                                        </p:cTn>
                                        <p:tgtEl>
                                          <p:spTgt spid="36916"/>
                                        </p:tgtEl>
                                        <p:attrNameLst>
                                          <p:attrName>style.visibility</p:attrName>
                                        </p:attrNameLst>
                                      </p:cBhvr>
                                      <p:to>
                                        <p:strVal val="visible"/>
                                      </p:to>
                                    </p:set>
                                    <p:animEffect transition="in" filter="dissolve">
                                      <p:cBhvr>
                                        <p:cTn id="97" dur="500"/>
                                        <p:tgtEl>
                                          <p:spTgt spid="36916"/>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36915"/>
                                        </p:tgtEl>
                                        <p:attrNameLst>
                                          <p:attrName>style.visibility</p:attrName>
                                        </p:attrNameLst>
                                      </p:cBhvr>
                                      <p:to>
                                        <p:strVal val="visible"/>
                                      </p:to>
                                    </p:set>
                                    <p:animEffect transition="in" filter="wipe(left)">
                                      <p:cBhvr>
                                        <p:cTn id="102" dur="500"/>
                                        <p:tgtEl>
                                          <p:spTgt spid="36915"/>
                                        </p:tgtEl>
                                      </p:cBhvr>
                                    </p:animEffect>
                                  </p:childTnLst>
                                </p:cTn>
                              </p:par>
                            </p:childTnLst>
                          </p:cTn>
                        </p:par>
                        <p:par>
                          <p:cTn id="103" fill="hold">
                            <p:stCondLst>
                              <p:cond delay="500"/>
                            </p:stCondLst>
                            <p:childTnLst>
                              <p:par>
                                <p:cTn id="104" presetID="9" presetClass="entr" presetSubtype="0" fill="hold" grpId="0" nodeType="afterEffect">
                                  <p:stCondLst>
                                    <p:cond delay="0"/>
                                  </p:stCondLst>
                                  <p:childTnLst>
                                    <p:set>
                                      <p:cBhvr>
                                        <p:cTn id="105" dur="1" fill="hold">
                                          <p:stCondLst>
                                            <p:cond delay="0"/>
                                          </p:stCondLst>
                                        </p:cTn>
                                        <p:tgtEl>
                                          <p:spTgt spid="36912"/>
                                        </p:tgtEl>
                                        <p:attrNameLst>
                                          <p:attrName>style.visibility</p:attrName>
                                        </p:attrNameLst>
                                      </p:cBhvr>
                                      <p:to>
                                        <p:strVal val="visible"/>
                                      </p:to>
                                    </p:set>
                                    <p:animEffect transition="in" filter="dissolve">
                                      <p:cBhvr>
                                        <p:cTn id="106" dur="500"/>
                                        <p:tgtEl>
                                          <p:spTgt spid="36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p:bldP spid="36871" grpId="0" animBg="1"/>
      <p:bldP spid="36877" grpId="0" animBg="1"/>
      <p:bldP spid="36880" grpId="0" animBg="1"/>
      <p:bldP spid="36881" grpId="0" animBg="1"/>
      <p:bldP spid="36896" grpId="0" autoUpdateAnimBg="0"/>
      <p:bldP spid="36898" grpId="0" autoUpdateAnimBg="0"/>
      <p:bldP spid="36900" grpId="0" autoUpdateAnimBg="0"/>
      <p:bldP spid="36902" grpId="0" autoUpdateAnimBg="0"/>
      <p:bldP spid="36912" grpId="0" autoUpdateAnimBg="0"/>
      <p:bldP spid="36914" grpId="0" autoUpdateAnimBg="0"/>
      <p:bldP spid="36916" grpId="0" autoUpdateAnimBg="0"/>
      <p:bldP spid="3691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6"/>
          <p:cNvSpPr>
            <a:spLocks noChangeArrowheads="1"/>
          </p:cNvSpPr>
          <p:nvPr/>
        </p:nvSpPr>
        <p:spPr bwMode="auto">
          <a:xfrm>
            <a:off x="740743" y="2752229"/>
            <a:ext cx="6327354" cy="1240022"/>
          </a:xfrm>
          <a:prstGeom prst="rect">
            <a:avLst/>
          </a:prstGeom>
          <a:solidFill>
            <a:schemeClr val="accent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531">
              <a:solidFill>
                <a:srgbClr val="FFFFFF"/>
              </a:solidFill>
            </a:endParaRPr>
          </a:p>
        </p:txBody>
      </p:sp>
      <p:sp>
        <p:nvSpPr>
          <p:cNvPr id="5123" name="矩形 1"/>
          <p:cNvSpPr>
            <a:spLocks noChangeArrowheads="1"/>
          </p:cNvSpPr>
          <p:nvPr/>
        </p:nvSpPr>
        <p:spPr bwMode="auto">
          <a:xfrm>
            <a:off x="1589" y="696"/>
            <a:ext cx="803474" cy="7231261"/>
          </a:xfrm>
          <a:prstGeom prst="rect">
            <a:avLst/>
          </a:prstGeom>
          <a:solidFill>
            <a:schemeClr val="accent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531">
              <a:solidFill>
                <a:srgbClr val="FFFFFF"/>
              </a:solidFill>
            </a:endParaRPr>
          </a:p>
        </p:txBody>
      </p:sp>
      <p:sp>
        <p:nvSpPr>
          <p:cNvPr id="12" name="矩形 1"/>
          <p:cNvSpPr>
            <a:spLocks noChangeArrowheads="1"/>
          </p:cNvSpPr>
          <p:nvPr/>
        </p:nvSpPr>
        <p:spPr bwMode="auto">
          <a:xfrm>
            <a:off x="817200" y="7200"/>
            <a:ext cx="2077728" cy="2736304"/>
          </a:xfrm>
          <a:prstGeom prst="rect">
            <a:avLst/>
          </a:prstGeom>
          <a:blipFill dpi="0" rotWithShape="1">
            <a:blip r:embed="rId4" cstate="print">
              <a:extLst>
                <a:ext uri="{28A0092B-C50C-407E-A947-70E740481C1C}">
                  <a14:useLocalDpi xmlns:a14="http://schemas.microsoft.com/office/drawing/2010/main"/>
                </a:ext>
              </a:extLst>
            </a:blip>
            <a:srcRect/>
            <a:stretch>
              <a:fillRect/>
            </a:stretch>
          </a:blipFill>
          <a:ln>
            <a:noFill/>
          </a:ln>
          <a:effectLst>
            <a:outerShdw blurRad="63500" sx="102000" sy="102000" algn="ctr" rotWithShape="0">
              <a:prstClr val="black">
                <a:alpha val="40000"/>
              </a:prstClr>
            </a:outerShdw>
          </a:effectLs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531">
              <a:solidFill>
                <a:srgbClr val="FFFFFF"/>
              </a:solidFill>
            </a:endParaRPr>
          </a:p>
        </p:txBody>
      </p:sp>
      <p:sp>
        <p:nvSpPr>
          <p:cNvPr id="13" name="TextBox 32"/>
          <p:cNvSpPr txBox="1"/>
          <p:nvPr/>
        </p:nvSpPr>
        <p:spPr>
          <a:xfrm>
            <a:off x="3097977" y="2794078"/>
            <a:ext cx="4195494" cy="1107996"/>
          </a:xfrm>
          <a:prstGeom prst="rect">
            <a:avLst/>
          </a:prstGeom>
          <a:noFill/>
        </p:spPr>
        <p:txBody>
          <a:bodyPr wrap="square" rtlCol="0">
            <a:spAutoFit/>
          </a:bodyPr>
          <a:lstStyle/>
          <a:p>
            <a:r>
              <a:rPr lang="zh-CN" altLang="en-US" sz="6600" b="1" dirty="0">
                <a:solidFill>
                  <a:schemeClr val="bg1"/>
                </a:solidFill>
                <a:latin typeface="方正姚体" panose="02010601030101010101" pitchFamily="2" charset="-122"/>
                <a:ea typeface="方正姚体" panose="02010601030101010101" pitchFamily="2" charset="-122"/>
              </a:rPr>
              <a:t>考核</a:t>
            </a:r>
            <a:r>
              <a:rPr lang="zh-CN" altLang="en-US" sz="6600" b="1" dirty="0" smtClean="0">
                <a:solidFill>
                  <a:schemeClr val="bg1"/>
                </a:solidFill>
                <a:latin typeface="方正姚体" panose="02010601030101010101" pitchFamily="2" charset="-122"/>
                <a:ea typeface="方正姚体" panose="02010601030101010101" pitchFamily="2" charset="-122"/>
              </a:rPr>
              <a:t>方法</a:t>
            </a:r>
            <a:endParaRPr lang="zh-CN" altLang="en-US" sz="6600" b="1" dirty="0">
              <a:solidFill>
                <a:schemeClr val="bg1"/>
              </a:solidFill>
              <a:latin typeface="方正姚体" panose="02010601030101010101" pitchFamily="2" charset="-122"/>
              <a:ea typeface="方正姚体" panose="02010601030101010101" pitchFamily="2" charset="-122"/>
              <a:cs typeface="Arial" panose="020B0604020202020204" pitchFamily="34" charset="0"/>
            </a:endParaRPr>
          </a:p>
        </p:txBody>
      </p:sp>
      <p:sp>
        <p:nvSpPr>
          <p:cNvPr id="14" name="TextBox 32"/>
          <p:cNvSpPr txBox="1"/>
          <p:nvPr/>
        </p:nvSpPr>
        <p:spPr>
          <a:xfrm>
            <a:off x="1388815" y="2752229"/>
            <a:ext cx="1927928" cy="1323439"/>
          </a:xfrm>
          <a:prstGeom prst="rect">
            <a:avLst/>
          </a:prstGeom>
          <a:noFill/>
        </p:spPr>
        <p:txBody>
          <a:bodyPr wrap="square" rtlCol="0">
            <a:spAutoFit/>
          </a:bodyPr>
          <a:lstStyle/>
          <a:p>
            <a:r>
              <a:rPr lang="en-US" altLang="zh-CN" sz="8000" dirty="0" smtClean="0">
                <a:solidFill>
                  <a:schemeClr val="bg1"/>
                </a:solidFill>
                <a:latin typeface="Impact" panose="020B0806030902050204" pitchFamily="34" charset="0"/>
                <a:ea typeface="微软雅黑" panose="020B0503020204020204" pitchFamily="34" charset="-122"/>
              </a:rPr>
              <a:t>04</a:t>
            </a:r>
            <a:endParaRPr lang="zh-CN" altLang="en-US" sz="166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8" name="TextBox 284"/>
          <p:cNvSpPr txBox="1"/>
          <p:nvPr/>
        </p:nvSpPr>
        <p:spPr>
          <a:xfrm>
            <a:off x="1455306" y="4408413"/>
            <a:ext cx="5838165" cy="1161344"/>
          </a:xfrm>
          <a:prstGeom prst="rect">
            <a:avLst/>
          </a:prstGeom>
          <a:noFill/>
        </p:spPr>
        <p:txBody>
          <a:bodyPr wrap="square" lIns="0" tIns="0" rIns="0" bIns="0" rtlCol="0">
            <a:spAutoFit/>
          </a:bodyPr>
          <a:lstStyle/>
          <a:p>
            <a:pPr>
              <a:lnSpc>
                <a:spcPct val="130000"/>
              </a:lnSpc>
            </a:pP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本</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课程是考试课。课程成绩由平时成绩（</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次阶段作业）和期末成绩组成。</a:t>
            </a:r>
          </a:p>
          <a:p>
            <a:pPr>
              <a:lnSpc>
                <a:spcPct val="130000"/>
              </a:lnSpc>
            </a:pP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阶段</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作业在课程学习中，在第</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章和第</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章的</a:t>
            </a:r>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后面</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445953134"/>
      </p:ext>
    </p:extLst>
  </p:cSld>
  <p:clrMapOvr>
    <a:masterClrMapping/>
  </p:clrMapOvr>
  <mc:AlternateContent xmlns:mc="http://schemas.openxmlformats.org/markup-compatibility/2006">
    <mc:Choice xmlns:p14="http://schemas.microsoft.com/office/powerpoint/2010/main" Requires="p14">
      <p:transition spd="slow" p14:dur="4000" advTm="26297">
        <p14:vortex dir="r"/>
      </p:transition>
    </mc:Choice>
    <mc:Fallback>
      <p:transition spd="slow" advTm="2629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250" fill="hold"/>
                                        <p:tgtEl>
                                          <p:spTgt spid="14"/>
                                        </p:tgtEl>
                                        <p:attrNameLst>
                                          <p:attrName>ppt_x</p:attrName>
                                        </p:attrNameLst>
                                      </p:cBhvr>
                                      <p:tavLst>
                                        <p:tav tm="0">
                                          <p:val>
                                            <p:strVal val="#ppt_x"/>
                                          </p:val>
                                        </p:tav>
                                        <p:tav tm="100000">
                                          <p:val>
                                            <p:strVal val="#ppt_x"/>
                                          </p:val>
                                        </p:tav>
                                      </p:tavLst>
                                    </p:anim>
                                    <p:anim calcmode="lin" valueType="num">
                                      <p:cBhvr additive="base">
                                        <p:cTn id="8" dur="250" fill="hold"/>
                                        <p:tgtEl>
                                          <p:spTgt spid="14"/>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0"/>
                                  </p:stCondLst>
                                  <p:childTnLst>
                                    <p:animEffect transition="out" filter="fade">
                                      <p:cBhvr>
                                        <p:cTn id="10" dur="500" tmFilter="0, 0; .2, .5; .8, .5; 1, 0"/>
                                        <p:tgtEl>
                                          <p:spTgt spid="14"/>
                                        </p:tgtEl>
                                      </p:cBhvr>
                                    </p:animEffect>
                                    <p:animScale>
                                      <p:cBhvr>
                                        <p:cTn id="11" dur="250" autoRev="1" fill="hold"/>
                                        <p:tgtEl>
                                          <p:spTgt spid="14"/>
                                        </p:tgtEl>
                                      </p:cBhvr>
                                      <p:by x="105000" y="105000"/>
                                    </p:animScale>
                                  </p:childTnLst>
                                </p:cTn>
                              </p:par>
                            </p:childTnLst>
                          </p:cTn>
                        </p:par>
                        <p:par>
                          <p:cTn id="12" fill="hold">
                            <p:stCondLst>
                              <p:cond delay="500"/>
                            </p:stCondLst>
                            <p:childTnLst>
                              <p:par>
                                <p:cTn id="13" presetID="2" presetClass="entr" presetSubtype="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4" grpId="1"/>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矩形 331"/>
          <p:cNvSpPr/>
          <p:nvPr/>
        </p:nvSpPr>
        <p:spPr>
          <a:xfrm>
            <a:off x="20663" y="15925"/>
            <a:ext cx="9937104" cy="5544616"/>
          </a:xfrm>
          <a:prstGeom prst="rect">
            <a:avLst/>
          </a:prstGeom>
          <a:blipFill dpi="0" rotWithShape="1">
            <a:blip r:embed="rId4"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10"/>
          <p:cNvSpPr txBox="1"/>
          <p:nvPr/>
        </p:nvSpPr>
        <p:spPr>
          <a:xfrm>
            <a:off x="32123" y="4336405"/>
            <a:ext cx="6311253" cy="1177229"/>
          </a:xfrm>
          <a:prstGeom prst="rect">
            <a:avLst/>
          </a:prstGeom>
          <a:noFill/>
        </p:spPr>
        <p:txBody>
          <a:bodyPr wrap="square" lIns="68564" tIns="34282" rIns="68564" bIns="34282">
            <a:spAutoFit/>
          </a:bodyPr>
          <a:lstStyle/>
          <a:p>
            <a:pPr algn="r">
              <a:lnSpc>
                <a:spcPct val="150000"/>
              </a:lnSpc>
              <a:buNone/>
            </a:pPr>
            <a:r>
              <a:rPr lang="zh-CN" altLang="zh-CN" sz="2400" b="1" dirty="0" smtClean="0">
                <a:solidFill>
                  <a:srgbClr val="005081"/>
                </a:solidFill>
                <a:latin typeface="微软雅黑" panose="020B0503020204020204" pitchFamily="34" charset="-122"/>
                <a:ea typeface="微软雅黑" panose="020B0503020204020204" pitchFamily="34" charset="-122"/>
                <a:cs typeface="Arial" panose="020B0604020202020204" pitchFamily="34" charset="0"/>
              </a:rPr>
              <a:t>祝</a:t>
            </a:r>
            <a:r>
              <a:rPr lang="zh-CN" altLang="zh-CN" sz="2400" b="1" dirty="0">
                <a:solidFill>
                  <a:srgbClr val="005081"/>
                </a:solidFill>
                <a:latin typeface="微软雅黑" panose="020B0503020204020204" pitchFamily="34" charset="-122"/>
                <a:ea typeface="微软雅黑" panose="020B0503020204020204" pitchFamily="34" charset="-122"/>
                <a:cs typeface="Arial" panose="020B0604020202020204" pitchFamily="34" charset="0"/>
              </a:rPr>
              <a:t>同学们经过认真学习</a:t>
            </a:r>
            <a:r>
              <a:rPr lang="zh-CN" altLang="zh-CN" sz="2400" b="1" dirty="0" smtClean="0">
                <a:solidFill>
                  <a:srgbClr val="005081"/>
                </a:solidFill>
                <a:latin typeface="微软雅黑" panose="020B0503020204020204" pitchFamily="34" charset="-122"/>
                <a:ea typeface="微软雅黑" panose="020B0503020204020204" pitchFamily="34" charset="-122"/>
                <a:cs typeface="Arial" panose="020B0604020202020204" pitchFamily="34" charset="0"/>
              </a:rPr>
              <a:t>，都</a:t>
            </a:r>
            <a:r>
              <a:rPr lang="zh-CN" altLang="zh-CN" sz="2400" b="1" dirty="0">
                <a:solidFill>
                  <a:srgbClr val="005081"/>
                </a:solidFill>
                <a:latin typeface="微软雅黑" panose="020B0503020204020204" pitchFamily="34" charset="-122"/>
                <a:ea typeface="微软雅黑" panose="020B0503020204020204" pitchFamily="34" charset="-122"/>
                <a:cs typeface="Arial" panose="020B0604020202020204" pitchFamily="34" charset="0"/>
              </a:rPr>
              <a:t>能取得好成绩</a:t>
            </a:r>
            <a:r>
              <a:rPr lang="zh-CN" altLang="zh-CN" sz="2400" b="1" dirty="0" smtClean="0">
                <a:solidFill>
                  <a:srgbClr val="005081"/>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2400" b="1" dirty="0" smtClean="0">
              <a:solidFill>
                <a:srgbClr val="005081"/>
              </a:solidFill>
              <a:latin typeface="微软雅黑" panose="020B0503020204020204" pitchFamily="34" charset="-122"/>
              <a:ea typeface="微软雅黑" panose="020B0503020204020204" pitchFamily="34" charset="-122"/>
              <a:cs typeface="Arial" panose="020B0604020202020204" pitchFamily="34" charset="0"/>
            </a:endParaRPr>
          </a:p>
          <a:p>
            <a:pPr algn="r">
              <a:lnSpc>
                <a:spcPct val="150000"/>
              </a:lnSpc>
              <a:buNone/>
            </a:pPr>
            <a:r>
              <a:rPr lang="zh-CN" altLang="zh-CN" sz="2400" b="1" dirty="0" smtClean="0">
                <a:solidFill>
                  <a:srgbClr val="005081"/>
                </a:solidFill>
                <a:latin typeface="微软雅黑" panose="020B0503020204020204" pitchFamily="34" charset="-122"/>
                <a:ea typeface="微软雅黑" panose="020B0503020204020204" pitchFamily="34" charset="-122"/>
                <a:cs typeface="Arial" panose="020B0604020202020204" pitchFamily="34" charset="0"/>
              </a:rPr>
              <a:t>祝同学们</a:t>
            </a:r>
            <a:r>
              <a:rPr lang="zh-CN" altLang="zh-CN" sz="2400" b="1" dirty="0">
                <a:solidFill>
                  <a:srgbClr val="005081"/>
                </a:solidFill>
                <a:latin typeface="微软雅黑" panose="020B0503020204020204" pitchFamily="34" charset="-122"/>
                <a:ea typeface="微软雅黑" panose="020B0503020204020204" pitchFamily="34" charset="-122"/>
                <a:cs typeface="Arial" panose="020B0604020202020204" pitchFamily="34" charset="0"/>
              </a:rPr>
              <a:t>学习成功！谢谢大家！</a:t>
            </a:r>
            <a:endParaRPr lang="zh-CN" altLang="en-US" sz="2400" b="1" dirty="0">
              <a:solidFill>
                <a:srgbClr val="005081"/>
              </a:solidFill>
              <a:latin typeface="微软雅黑" panose="020B0503020204020204" pitchFamily="34" charset="-122"/>
              <a:ea typeface="微软雅黑" panose="020B0503020204020204" pitchFamily="34" charset="-122"/>
              <a:cs typeface="Arial" panose="020B0604020202020204" pitchFamily="34" charset="0"/>
            </a:endParaRPr>
          </a:p>
        </p:txBody>
      </p:sp>
    </p:spTree>
    <p:custDataLst>
      <p:tags r:id="rId1"/>
    </p:custDataLst>
    <p:extLst>
      <p:ext uri="{BB962C8B-B14F-4D97-AF65-F5344CB8AC3E}">
        <p14:creationId xmlns:p14="http://schemas.microsoft.com/office/powerpoint/2010/main" val="2425609469"/>
      </p:ext>
    </p:extLst>
  </p:cSld>
  <p:clrMapOvr>
    <a:masterClrMapping/>
  </p:clrMapOvr>
  <p:transition spd="slow" advTm="11073">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500"/>
                                        <p:tgtEl>
                                          <p:spTgt spid="3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688669" y="4107897"/>
            <a:ext cx="2910879" cy="3024208"/>
            <a:chOff x="434975" y="1644651"/>
            <a:chExt cx="3044825" cy="3468688"/>
          </a:xfrm>
        </p:grpSpPr>
        <p:sp>
          <p:nvSpPr>
            <p:cNvPr id="2053" name="Freeform 5"/>
            <p:cNvSpPr>
              <a:spLocks/>
            </p:cNvSpPr>
            <p:nvPr/>
          </p:nvSpPr>
          <p:spPr bwMode="auto">
            <a:xfrm>
              <a:off x="1276350" y="3192463"/>
              <a:ext cx="1144588" cy="431800"/>
            </a:xfrm>
            <a:custGeom>
              <a:avLst/>
              <a:gdLst/>
              <a:ahLst/>
              <a:cxnLst>
                <a:cxn ang="0">
                  <a:pos x="64" y="0"/>
                </a:cxn>
                <a:cxn ang="0">
                  <a:pos x="214" y="102"/>
                </a:cxn>
                <a:cxn ang="0">
                  <a:pos x="430" y="0"/>
                </a:cxn>
                <a:cxn ang="0">
                  <a:pos x="490" y="0"/>
                </a:cxn>
                <a:cxn ang="0">
                  <a:pos x="200" y="168"/>
                </a:cxn>
                <a:cxn ang="0">
                  <a:pos x="137" y="153"/>
                </a:cxn>
                <a:cxn ang="0">
                  <a:pos x="35" y="82"/>
                </a:cxn>
                <a:cxn ang="0">
                  <a:pos x="0" y="0"/>
                </a:cxn>
                <a:cxn ang="0">
                  <a:pos x="64" y="0"/>
                </a:cxn>
              </a:cxnLst>
              <a:rect l="0" t="0" r="r" b="b"/>
              <a:pathLst>
                <a:path w="490" h="185">
                  <a:moveTo>
                    <a:pt x="64" y="0"/>
                  </a:moveTo>
                  <a:cubicBezTo>
                    <a:pt x="84" y="51"/>
                    <a:pt x="134" y="85"/>
                    <a:pt x="214" y="102"/>
                  </a:cubicBezTo>
                  <a:cubicBezTo>
                    <a:pt x="335" y="115"/>
                    <a:pt x="407" y="81"/>
                    <a:pt x="430" y="0"/>
                  </a:cubicBezTo>
                  <a:cubicBezTo>
                    <a:pt x="490" y="0"/>
                    <a:pt x="490" y="0"/>
                    <a:pt x="490" y="0"/>
                  </a:cubicBezTo>
                  <a:cubicBezTo>
                    <a:pt x="470" y="129"/>
                    <a:pt x="373" y="185"/>
                    <a:pt x="200" y="168"/>
                  </a:cubicBezTo>
                  <a:cubicBezTo>
                    <a:pt x="177" y="164"/>
                    <a:pt x="156" y="159"/>
                    <a:pt x="137" y="153"/>
                  </a:cubicBezTo>
                  <a:cubicBezTo>
                    <a:pt x="93" y="137"/>
                    <a:pt x="59" y="114"/>
                    <a:pt x="35" y="82"/>
                  </a:cubicBezTo>
                  <a:cubicBezTo>
                    <a:pt x="18" y="59"/>
                    <a:pt x="6" y="32"/>
                    <a:pt x="0" y="0"/>
                  </a:cubicBezTo>
                  <a:lnTo>
                    <a:pt x="64" y="0"/>
                  </a:lnTo>
                  <a:close/>
                </a:path>
              </a:pathLst>
            </a:custGeom>
            <a:solidFill>
              <a:srgbClr val="0A080C"/>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2054" name="Freeform 6"/>
            <p:cNvSpPr>
              <a:spLocks/>
            </p:cNvSpPr>
            <p:nvPr/>
          </p:nvSpPr>
          <p:spPr bwMode="auto">
            <a:xfrm>
              <a:off x="1114425" y="4117976"/>
              <a:ext cx="873125" cy="995363"/>
            </a:xfrm>
            <a:custGeom>
              <a:avLst/>
              <a:gdLst/>
              <a:ahLst/>
              <a:cxnLst>
                <a:cxn ang="0">
                  <a:pos x="159" y="4"/>
                </a:cxn>
                <a:cxn ang="0">
                  <a:pos x="535" y="78"/>
                </a:cxn>
                <a:cxn ang="0">
                  <a:pos x="550" y="79"/>
                </a:cxn>
                <a:cxn ang="0">
                  <a:pos x="436" y="627"/>
                </a:cxn>
                <a:cxn ang="0">
                  <a:pos x="0" y="627"/>
                </a:cxn>
                <a:cxn ang="0">
                  <a:pos x="133" y="0"/>
                </a:cxn>
                <a:cxn ang="0">
                  <a:pos x="159" y="4"/>
                </a:cxn>
              </a:cxnLst>
              <a:rect l="0" t="0" r="r" b="b"/>
              <a:pathLst>
                <a:path w="550" h="627">
                  <a:moveTo>
                    <a:pt x="159" y="4"/>
                  </a:moveTo>
                  <a:lnTo>
                    <a:pt x="535" y="78"/>
                  </a:lnTo>
                  <a:lnTo>
                    <a:pt x="550" y="79"/>
                  </a:lnTo>
                  <a:lnTo>
                    <a:pt x="436" y="627"/>
                  </a:lnTo>
                  <a:lnTo>
                    <a:pt x="0" y="627"/>
                  </a:lnTo>
                  <a:lnTo>
                    <a:pt x="133" y="0"/>
                  </a:lnTo>
                  <a:lnTo>
                    <a:pt x="159" y="4"/>
                  </a:lnTo>
                  <a:close/>
                </a:path>
              </a:pathLst>
            </a:custGeom>
            <a:solidFill>
              <a:schemeClr val="tx2">
                <a:lumMod val="90000"/>
                <a:lumOff val="10000"/>
              </a:schemeClr>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2055" name="Freeform 7"/>
            <p:cNvSpPr>
              <a:spLocks/>
            </p:cNvSpPr>
            <p:nvPr/>
          </p:nvSpPr>
          <p:spPr bwMode="auto">
            <a:xfrm>
              <a:off x="1366838" y="3981451"/>
              <a:ext cx="633413" cy="260350"/>
            </a:xfrm>
            <a:custGeom>
              <a:avLst/>
              <a:gdLst/>
              <a:ahLst/>
              <a:cxnLst>
                <a:cxn ang="0">
                  <a:pos x="50" y="5"/>
                </a:cxn>
                <a:cxn ang="0">
                  <a:pos x="355" y="49"/>
                </a:cxn>
                <a:cxn ang="0">
                  <a:pos x="360" y="49"/>
                </a:cxn>
                <a:cxn ang="0">
                  <a:pos x="399" y="56"/>
                </a:cxn>
                <a:cxn ang="0">
                  <a:pos x="376" y="164"/>
                </a:cxn>
                <a:cxn ang="0">
                  <a:pos x="0" y="90"/>
                </a:cxn>
                <a:cxn ang="0">
                  <a:pos x="17" y="0"/>
                </a:cxn>
                <a:cxn ang="0">
                  <a:pos x="50" y="5"/>
                </a:cxn>
              </a:cxnLst>
              <a:rect l="0" t="0" r="r" b="b"/>
              <a:pathLst>
                <a:path w="399" h="164">
                  <a:moveTo>
                    <a:pt x="50" y="5"/>
                  </a:moveTo>
                  <a:lnTo>
                    <a:pt x="355" y="49"/>
                  </a:lnTo>
                  <a:lnTo>
                    <a:pt x="360" y="49"/>
                  </a:lnTo>
                  <a:lnTo>
                    <a:pt x="399" y="56"/>
                  </a:lnTo>
                  <a:lnTo>
                    <a:pt x="376" y="164"/>
                  </a:lnTo>
                  <a:lnTo>
                    <a:pt x="0" y="90"/>
                  </a:lnTo>
                  <a:lnTo>
                    <a:pt x="17" y="0"/>
                  </a:lnTo>
                  <a:lnTo>
                    <a:pt x="50" y="5"/>
                  </a:lnTo>
                  <a:close/>
                </a:path>
              </a:pathLst>
            </a:custGeom>
            <a:solidFill>
              <a:schemeClr val="tx1">
                <a:lumMod val="50000"/>
                <a:lumOff val="50000"/>
              </a:schemeClr>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2056" name="Freeform 8"/>
            <p:cNvSpPr>
              <a:spLocks/>
            </p:cNvSpPr>
            <p:nvPr/>
          </p:nvSpPr>
          <p:spPr bwMode="auto">
            <a:xfrm>
              <a:off x="1398588" y="3573463"/>
              <a:ext cx="752475" cy="485775"/>
            </a:xfrm>
            <a:custGeom>
              <a:avLst/>
              <a:gdLst/>
              <a:ahLst/>
              <a:cxnLst>
                <a:cxn ang="0">
                  <a:pos x="335" y="306"/>
                </a:cxn>
                <a:cxn ang="0">
                  <a:pos x="30" y="262"/>
                </a:cxn>
                <a:cxn ang="0">
                  <a:pos x="36" y="240"/>
                </a:cxn>
                <a:cxn ang="0">
                  <a:pos x="5" y="141"/>
                </a:cxn>
                <a:cxn ang="0">
                  <a:pos x="0" y="107"/>
                </a:cxn>
                <a:cxn ang="0">
                  <a:pos x="4" y="0"/>
                </a:cxn>
                <a:cxn ang="0">
                  <a:pos x="474" y="22"/>
                </a:cxn>
                <a:cxn ang="0">
                  <a:pos x="418" y="172"/>
                </a:cxn>
                <a:cxn ang="0">
                  <a:pos x="343" y="272"/>
                </a:cxn>
                <a:cxn ang="0">
                  <a:pos x="337" y="306"/>
                </a:cxn>
                <a:cxn ang="0">
                  <a:pos x="335" y="306"/>
                </a:cxn>
              </a:cxnLst>
              <a:rect l="0" t="0" r="r" b="b"/>
              <a:pathLst>
                <a:path w="474" h="306">
                  <a:moveTo>
                    <a:pt x="335" y="306"/>
                  </a:moveTo>
                  <a:lnTo>
                    <a:pt x="30" y="262"/>
                  </a:lnTo>
                  <a:lnTo>
                    <a:pt x="36" y="240"/>
                  </a:lnTo>
                  <a:lnTo>
                    <a:pt x="5" y="141"/>
                  </a:lnTo>
                  <a:lnTo>
                    <a:pt x="0" y="107"/>
                  </a:lnTo>
                  <a:lnTo>
                    <a:pt x="4" y="0"/>
                  </a:lnTo>
                  <a:lnTo>
                    <a:pt x="474" y="22"/>
                  </a:lnTo>
                  <a:lnTo>
                    <a:pt x="418" y="172"/>
                  </a:lnTo>
                  <a:lnTo>
                    <a:pt x="343" y="272"/>
                  </a:lnTo>
                  <a:lnTo>
                    <a:pt x="337" y="306"/>
                  </a:lnTo>
                  <a:lnTo>
                    <a:pt x="335" y="306"/>
                  </a:lnTo>
                  <a:close/>
                </a:path>
              </a:pathLst>
            </a:custGeom>
            <a:solidFill>
              <a:srgbClr val="78797D"/>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2057" name="Freeform 9"/>
            <p:cNvSpPr>
              <a:spLocks/>
            </p:cNvSpPr>
            <p:nvPr/>
          </p:nvSpPr>
          <p:spPr bwMode="auto">
            <a:xfrm>
              <a:off x="1404938" y="3194051"/>
              <a:ext cx="746125" cy="414338"/>
            </a:xfrm>
            <a:custGeom>
              <a:avLst/>
              <a:gdLst/>
              <a:ahLst/>
              <a:cxnLst>
                <a:cxn ang="0">
                  <a:pos x="319" y="177"/>
                </a:cxn>
                <a:cxn ang="0">
                  <a:pos x="0" y="162"/>
                </a:cxn>
                <a:cxn ang="0">
                  <a:pos x="9" y="111"/>
                </a:cxn>
                <a:cxn ang="0">
                  <a:pos x="44" y="3"/>
                </a:cxn>
                <a:cxn ang="0">
                  <a:pos x="105" y="16"/>
                </a:cxn>
                <a:cxn ang="0">
                  <a:pos x="103" y="47"/>
                </a:cxn>
                <a:cxn ang="0">
                  <a:pos x="110" y="48"/>
                </a:cxn>
                <a:cxn ang="0">
                  <a:pos x="125" y="20"/>
                </a:cxn>
                <a:cxn ang="0">
                  <a:pos x="170" y="32"/>
                </a:cxn>
                <a:cxn ang="0">
                  <a:pos x="168" y="59"/>
                </a:cxn>
                <a:cxn ang="0">
                  <a:pos x="172" y="60"/>
                </a:cxn>
                <a:cxn ang="0">
                  <a:pos x="185" y="38"/>
                </a:cxn>
                <a:cxn ang="0">
                  <a:pos x="243" y="58"/>
                </a:cxn>
                <a:cxn ang="0">
                  <a:pos x="238" y="76"/>
                </a:cxn>
                <a:cxn ang="0">
                  <a:pos x="247" y="78"/>
                </a:cxn>
                <a:cxn ang="0">
                  <a:pos x="271" y="57"/>
                </a:cxn>
                <a:cxn ang="0">
                  <a:pos x="299" y="74"/>
                </a:cxn>
                <a:cxn ang="0">
                  <a:pos x="319" y="177"/>
                </a:cxn>
              </a:cxnLst>
              <a:rect l="0" t="0" r="r" b="b"/>
              <a:pathLst>
                <a:path w="319" h="177">
                  <a:moveTo>
                    <a:pt x="319" y="177"/>
                  </a:moveTo>
                  <a:cubicBezTo>
                    <a:pt x="0" y="162"/>
                    <a:pt x="0" y="162"/>
                    <a:pt x="0" y="162"/>
                  </a:cubicBezTo>
                  <a:cubicBezTo>
                    <a:pt x="9" y="111"/>
                    <a:pt x="9" y="111"/>
                    <a:pt x="9" y="111"/>
                  </a:cubicBezTo>
                  <a:cubicBezTo>
                    <a:pt x="44" y="3"/>
                    <a:pt x="44" y="3"/>
                    <a:pt x="44" y="3"/>
                  </a:cubicBezTo>
                  <a:cubicBezTo>
                    <a:pt x="62" y="0"/>
                    <a:pt x="82" y="5"/>
                    <a:pt x="105" y="16"/>
                  </a:cubicBezTo>
                  <a:cubicBezTo>
                    <a:pt x="103" y="47"/>
                    <a:pt x="103" y="47"/>
                    <a:pt x="103" y="47"/>
                  </a:cubicBezTo>
                  <a:cubicBezTo>
                    <a:pt x="105" y="48"/>
                    <a:pt x="108" y="49"/>
                    <a:pt x="110" y="48"/>
                  </a:cubicBezTo>
                  <a:cubicBezTo>
                    <a:pt x="125" y="20"/>
                    <a:pt x="125" y="20"/>
                    <a:pt x="125" y="20"/>
                  </a:cubicBezTo>
                  <a:cubicBezTo>
                    <a:pt x="140" y="20"/>
                    <a:pt x="155" y="24"/>
                    <a:pt x="170" y="32"/>
                  </a:cubicBezTo>
                  <a:cubicBezTo>
                    <a:pt x="168" y="59"/>
                    <a:pt x="168" y="59"/>
                    <a:pt x="168" y="59"/>
                  </a:cubicBezTo>
                  <a:cubicBezTo>
                    <a:pt x="168" y="60"/>
                    <a:pt x="170" y="61"/>
                    <a:pt x="172" y="60"/>
                  </a:cubicBezTo>
                  <a:cubicBezTo>
                    <a:pt x="185" y="38"/>
                    <a:pt x="185" y="38"/>
                    <a:pt x="185" y="38"/>
                  </a:cubicBezTo>
                  <a:cubicBezTo>
                    <a:pt x="206" y="39"/>
                    <a:pt x="226" y="46"/>
                    <a:pt x="243" y="58"/>
                  </a:cubicBezTo>
                  <a:cubicBezTo>
                    <a:pt x="238" y="76"/>
                    <a:pt x="238" y="76"/>
                    <a:pt x="238" y="76"/>
                  </a:cubicBezTo>
                  <a:cubicBezTo>
                    <a:pt x="241" y="80"/>
                    <a:pt x="244" y="80"/>
                    <a:pt x="247" y="78"/>
                  </a:cubicBezTo>
                  <a:cubicBezTo>
                    <a:pt x="252" y="66"/>
                    <a:pt x="260" y="60"/>
                    <a:pt x="271" y="57"/>
                  </a:cubicBezTo>
                  <a:cubicBezTo>
                    <a:pt x="281" y="55"/>
                    <a:pt x="290" y="60"/>
                    <a:pt x="299" y="74"/>
                  </a:cubicBezTo>
                  <a:lnTo>
                    <a:pt x="319" y="177"/>
                  </a:lnTo>
                  <a:close/>
                </a:path>
              </a:pathLst>
            </a:custGeom>
            <a:solidFill>
              <a:schemeClr val="tx2">
                <a:lumMod val="50000"/>
                <a:lumOff val="50000"/>
              </a:schemeClr>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2058" name="Freeform 10"/>
            <p:cNvSpPr>
              <a:spLocks/>
            </p:cNvSpPr>
            <p:nvPr/>
          </p:nvSpPr>
          <p:spPr bwMode="auto">
            <a:xfrm>
              <a:off x="1366838" y="3419476"/>
              <a:ext cx="58738" cy="323850"/>
            </a:xfrm>
            <a:custGeom>
              <a:avLst/>
              <a:gdLst/>
              <a:ahLst/>
              <a:cxnLst>
                <a:cxn ang="0">
                  <a:pos x="24" y="97"/>
                </a:cxn>
                <a:cxn ang="0">
                  <a:pos x="20" y="204"/>
                </a:cxn>
                <a:cxn ang="0">
                  <a:pos x="0" y="56"/>
                </a:cxn>
                <a:cxn ang="0">
                  <a:pos x="14" y="0"/>
                </a:cxn>
                <a:cxn ang="0">
                  <a:pos x="37" y="22"/>
                </a:cxn>
                <a:cxn ang="0">
                  <a:pos x="24" y="97"/>
                </a:cxn>
              </a:cxnLst>
              <a:rect l="0" t="0" r="r" b="b"/>
              <a:pathLst>
                <a:path w="37" h="204">
                  <a:moveTo>
                    <a:pt x="24" y="97"/>
                  </a:moveTo>
                  <a:lnTo>
                    <a:pt x="20" y="204"/>
                  </a:lnTo>
                  <a:lnTo>
                    <a:pt x="0" y="56"/>
                  </a:lnTo>
                  <a:lnTo>
                    <a:pt x="14" y="0"/>
                  </a:lnTo>
                  <a:lnTo>
                    <a:pt x="37" y="22"/>
                  </a:lnTo>
                  <a:lnTo>
                    <a:pt x="24" y="97"/>
                  </a:lnTo>
                  <a:close/>
                </a:path>
              </a:pathLst>
            </a:custGeom>
            <a:solidFill>
              <a:srgbClr val="36373A"/>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2059" name="Freeform 11"/>
            <p:cNvSpPr>
              <a:spLocks/>
            </p:cNvSpPr>
            <p:nvPr/>
          </p:nvSpPr>
          <p:spPr bwMode="auto">
            <a:xfrm>
              <a:off x="434975" y="2797176"/>
              <a:ext cx="104775" cy="347663"/>
            </a:xfrm>
            <a:custGeom>
              <a:avLst/>
              <a:gdLst/>
              <a:ahLst/>
              <a:cxnLst>
                <a:cxn ang="0">
                  <a:pos x="0" y="25"/>
                </a:cxn>
                <a:cxn ang="0">
                  <a:pos x="7" y="1"/>
                </a:cxn>
                <a:cxn ang="0">
                  <a:pos x="22" y="20"/>
                </a:cxn>
                <a:cxn ang="0">
                  <a:pos x="38" y="71"/>
                </a:cxn>
                <a:cxn ang="0">
                  <a:pos x="44" y="124"/>
                </a:cxn>
                <a:cxn ang="0">
                  <a:pos x="38" y="148"/>
                </a:cxn>
                <a:cxn ang="0">
                  <a:pos x="22" y="129"/>
                </a:cxn>
                <a:cxn ang="0">
                  <a:pos x="7" y="78"/>
                </a:cxn>
                <a:cxn ang="0">
                  <a:pos x="0" y="25"/>
                </a:cxn>
              </a:cxnLst>
              <a:rect l="0" t="0" r="r" b="b"/>
              <a:pathLst>
                <a:path w="45" h="149">
                  <a:moveTo>
                    <a:pt x="0" y="25"/>
                  </a:moveTo>
                  <a:cubicBezTo>
                    <a:pt x="0" y="10"/>
                    <a:pt x="3" y="2"/>
                    <a:pt x="7" y="1"/>
                  </a:cubicBezTo>
                  <a:cubicBezTo>
                    <a:pt x="11" y="0"/>
                    <a:pt x="16" y="7"/>
                    <a:pt x="22" y="20"/>
                  </a:cubicBezTo>
                  <a:cubicBezTo>
                    <a:pt x="29" y="34"/>
                    <a:pt x="34" y="51"/>
                    <a:pt x="38" y="71"/>
                  </a:cubicBezTo>
                  <a:cubicBezTo>
                    <a:pt x="42" y="91"/>
                    <a:pt x="45" y="109"/>
                    <a:pt x="44" y="124"/>
                  </a:cubicBezTo>
                  <a:cubicBezTo>
                    <a:pt x="44" y="139"/>
                    <a:pt x="42" y="147"/>
                    <a:pt x="38" y="148"/>
                  </a:cubicBezTo>
                  <a:cubicBezTo>
                    <a:pt x="34" y="149"/>
                    <a:pt x="29" y="142"/>
                    <a:pt x="22" y="129"/>
                  </a:cubicBezTo>
                  <a:cubicBezTo>
                    <a:pt x="16" y="115"/>
                    <a:pt x="11" y="98"/>
                    <a:pt x="7" y="78"/>
                  </a:cubicBezTo>
                  <a:cubicBezTo>
                    <a:pt x="2" y="58"/>
                    <a:pt x="0" y="40"/>
                    <a:pt x="0" y="25"/>
                  </a:cubicBezTo>
                  <a:close/>
                </a:path>
              </a:pathLst>
            </a:custGeom>
            <a:solidFill>
              <a:schemeClr val="tx2">
                <a:lumMod val="75000"/>
                <a:lumOff val="25000"/>
              </a:schemeClr>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2060" name="Freeform 12"/>
            <p:cNvSpPr>
              <a:spLocks noEditPoints="1"/>
            </p:cNvSpPr>
            <p:nvPr/>
          </p:nvSpPr>
          <p:spPr bwMode="auto">
            <a:xfrm>
              <a:off x="1238250" y="3159126"/>
              <a:ext cx="1235075" cy="33338"/>
            </a:xfrm>
            <a:custGeom>
              <a:avLst/>
              <a:gdLst/>
              <a:ahLst/>
              <a:cxnLst>
                <a:cxn ang="0">
                  <a:pos x="634" y="0"/>
                </a:cxn>
                <a:cxn ang="0">
                  <a:pos x="778" y="0"/>
                </a:cxn>
                <a:cxn ang="0">
                  <a:pos x="778" y="21"/>
                </a:cxn>
                <a:cxn ang="0">
                  <a:pos x="634" y="21"/>
                </a:cxn>
                <a:cxn ang="0">
                  <a:pos x="634" y="0"/>
                </a:cxn>
                <a:cxn ang="0">
                  <a:pos x="0" y="0"/>
                </a:cxn>
                <a:cxn ang="0">
                  <a:pos x="142" y="0"/>
                </a:cxn>
                <a:cxn ang="0">
                  <a:pos x="142" y="21"/>
                </a:cxn>
                <a:cxn ang="0">
                  <a:pos x="0" y="21"/>
                </a:cxn>
                <a:cxn ang="0">
                  <a:pos x="0" y="0"/>
                </a:cxn>
              </a:cxnLst>
              <a:rect l="0" t="0" r="r" b="b"/>
              <a:pathLst>
                <a:path w="778" h="21">
                  <a:moveTo>
                    <a:pt x="634" y="0"/>
                  </a:moveTo>
                  <a:lnTo>
                    <a:pt x="778" y="0"/>
                  </a:lnTo>
                  <a:lnTo>
                    <a:pt x="778" y="21"/>
                  </a:lnTo>
                  <a:lnTo>
                    <a:pt x="634" y="21"/>
                  </a:lnTo>
                  <a:lnTo>
                    <a:pt x="634" y="0"/>
                  </a:lnTo>
                  <a:close/>
                  <a:moveTo>
                    <a:pt x="0" y="0"/>
                  </a:moveTo>
                  <a:lnTo>
                    <a:pt x="142" y="0"/>
                  </a:lnTo>
                  <a:lnTo>
                    <a:pt x="142" y="21"/>
                  </a:lnTo>
                  <a:lnTo>
                    <a:pt x="0" y="21"/>
                  </a:lnTo>
                  <a:lnTo>
                    <a:pt x="0" y="0"/>
                  </a:lnTo>
                  <a:close/>
                </a:path>
              </a:pathLst>
            </a:custGeom>
            <a:solidFill>
              <a:srgbClr val="0A080C"/>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2061" name="Freeform 13"/>
            <p:cNvSpPr>
              <a:spLocks/>
            </p:cNvSpPr>
            <p:nvPr/>
          </p:nvSpPr>
          <p:spPr bwMode="auto">
            <a:xfrm>
              <a:off x="920750" y="2746376"/>
              <a:ext cx="681038" cy="412750"/>
            </a:xfrm>
            <a:custGeom>
              <a:avLst/>
              <a:gdLst/>
              <a:ahLst/>
              <a:cxnLst>
                <a:cxn ang="0">
                  <a:pos x="276" y="0"/>
                </a:cxn>
                <a:cxn ang="0">
                  <a:pos x="254" y="177"/>
                </a:cxn>
                <a:cxn ang="0">
                  <a:pos x="232" y="177"/>
                </a:cxn>
                <a:cxn ang="0">
                  <a:pos x="136" y="177"/>
                </a:cxn>
                <a:cxn ang="0">
                  <a:pos x="0" y="177"/>
                </a:cxn>
                <a:cxn ang="0">
                  <a:pos x="10" y="63"/>
                </a:cxn>
                <a:cxn ang="0">
                  <a:pos x="276" y="0"/>
                </a:cxn>
              </a:cxnLst>
              <a:rect l="0" t="0" r="r" b="b"/>
              <a:pathLst>
                <a:path w="291" h="177">
                  <a:moveTo>
                    <a:pt x="276" y="0"/>
                  </a:moveTo>
                  <a:cubicBezTo>
                    <a:pt x="291" y="88"/>
                    <a:pt x="284" y="147"/>
                    <a:pt x="254" y="177"/>
                  </a:cubicBezTo>
                  <a:cubicBezTo>
                    <a:pt x="232" y="177"/>
                    <a:pt x="232" y="177"/>
                    <a:pt x="232" y="177"/>
                  </a:cubicBezTo>
                  <a:cubicBezTo>
                    <a:pt x="136" y="177"/>
                    <a:pt x="136" y="177"/>
                    <a:pt x="136" y="177"/>
                  </a:cubicBezTo>
                  <a:cubicBezTo>
                    <a:pt x="0" y="177"/>
                    <a:pt x="0" y="177"/>
                    <a:pt x="0" y="177"/>
                  </a:cubicBezTo>
                  <a:cubicBezTo>
                    <a:pt x="15" y="152"/>
                    <a:pt x="18" y="114"/>
                    <a:pt x="10" y="63"/>
                  </a:cubicBezTo>
                  <a:lnTo>
                    <a:pt x="276" y="0"/>
                  </a:lnTo>
                  <a:close/>
                </a:path>
              </a:pathLst>
            </a:custGeom>
            <a:solidFill>
              <a:schemeClr val="accent2">
                <a:lumMod val="75000"/>
              </a:schemeClr>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2062" name="Freeform 14"/>
            <p:cNvSpPr>
              <a:spLocks/>
            </p:cNvSpPr>
            <p:nvPr/>
          </p:nvSpPr>
          <p:spPr bwMode="auto">
            <a:xfrm>
              <a:off x="1514475" y="2598738"/>
              <a:ext cx="717550" cy="560388"/>
            </a:xfrm>
            <a:custGeom>
              <a:avLst/>
              <a:gdLst/>
              <a:ahLst/>
              <a:cxnLst>
                <a:cxn ang="0">
                  <a:pos x="0" y="240"/>
                </a:cxn>
                <a:cxn ang="0">
                  <a:pos x="22" y="63"/>
                </a:cxn>
                <a:cxn ang="0">
                  <a:pos x="283" y="0"/>
                </a:cxn>
                <a:cxn ang="0">
                  <a:pos x="248" y="240"/>
                </a:cxn>
                <a:cxn ang="0">
                  <a:pos x="0" y="240"/>
                </a:cxn>
              </a:cxnLst>
              <a:rect l="0" t="0" r="r" b="b"/>
              <a:pathLst>
                <a:path w="307" h="240">
                  <a:moveTo>
                    <a:pt x="0" y="240"/>
                  </a:moveTo>
                  <a:cubicBezTo>
                    <a:pt x="30" y="210"/>
                    <a:pt x="37" y="151"/>
                    <a:pt x="22" y="63"/>
                  </a:cubicBezTo>
                  <a:cubicBezTo>
                    <a:pt x="283" y="0"/>
                    <a:pt x="283" y="0"/>
                    <a:pt x="283" y="0"/>
                  </a:cubicBezTo>
                  <a:cubicBezTo>
                    <a:pt x="307" y="132"/>
                    <a:pt x="295" y="212"/>
                    <a:pt x="248" y="240"/>
                  </a:cubicBezTo>
                  <a:lnTo>
                    <a:pt x="0" y="240"/>
                  </a:lnTo>
                  <a:close/>
                </a:path>
              </a:pathLst>
            </a:custGeom>
            <a:solidFill>
              <a:schemeClr val="accent3">
                <a:lumMod val="75000"/>
              </a:schemeClr>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2063" name="Freeform 15"/>
            <p:cNvSpPr>
              <a:spLocks/>
            </p:cNvSpPr>
            <p:nvPr/>
          </p:nvSpPr>
          <p:spPr bwMode="auto">
            <a:xfrm>
              <a:off x="2093913" y="2451101"/>
              <a:ext cx="769938" cy="708025"/>
            </a:xfrm>
            <a:custGeom>
              <a:avLst/>
              <a:gdLst/>
              <a:ahLst/>
              <a:cxnLst>
                <a:cxn ang="0">
                  <a:pos x="162" y="303"/>
                </a:cxn>
                <a:cxn ang="0">
                  <a:pos x="64" y="303"/>
                </a:cxn>
                <a:cxn ang="0">
                  <a:pos x="0" y="303"/>
                </a:cxn>
                <a:cxn ang="0">
                  <a:pos x="35" y="63"/>
                </a:cxn>
                <a:cxn ang="0">
                  <a:pos x="297" y="0"/>
                </a:cxn>
                <a:cxn ang="0">
                  <a:pos x="237" y="303"/>
                </a:cxn>
                <a:cxn ang="0">
                  <a:pos x="162" y="303"/>
                </a:cxn>
              </a:cxnLst>
              <a:rect l="0" t="0" r="r" b="b"/>
              <a:pathLst>
                <a:path w="329" h="303">
                  <a:moveTo>
                    <a:pt x="162" y="303"/>
                  </a:moveTo>
                  <a:cubicBezTo>
                    <a:pt x="64" y="303"/>
                    <a:pt x="64" y="303"/>
                    <a:pt x="64" y="303"/>
                  </a:cubicBezTo>
                  <a:cubicBezTo>
                    <a:pt x="0" y="303"/>
                    <a:pt x="0" y="303"/>
                    <a:pt x="0" y="303"/>
                  </a:cubicBezTo>
                  <a:cubicBezTo>
                    <a:pt x="47" y="275"/>
                    <a:pt x="59" y="195"/>
                    <a:pt x="35" y="63"/>
                  </a:cubicBezTo>
                  <a:cubicBezTo>
                    <a:pt x="297" y="0"/>
                    <a:pt x="297" y="0"/>
                    <a:pt x="297" y="0"/>
                  </a:cubicBezTo>
                  <a:cubicBezTo>
                    <a:pt x="329" y="176"/>
                    <a:pt x="308" y="277"/>
                    <a:pt x="237" y="303"/>
                  </a:cubicBezTo>
                  <a:lnTo>
                    <a:pt x="162" y="303"/>
                  </a:lnTo>
                  <a:close/>
                </a:path>
              </a:pathLst>
            </a:custGeom>
            <a:solidFill>
              <a:schemeClr val="accent4">
                <a:lumMod val="75000"/>
              </a:schemeClr>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2064" name="Freeform 16"/>
            <p:cNvSpPr>
              <a:spLocks/>
            </p:cNvSpPr>
            <p:nvPr/>
          </p:nvSpPr>
          <p:spPr bwMode="auto">
            <a:xfrm>
              <a:off x="2647950" y="2311401"/>
              <a:ext cx="831850" cy="847725"/>
            </a:xfrm>
            <a:custGeom>
              <a:avLst/>
              <a:gdLst/>
              <a:ahLst/>
              <a:cxnLst>
                <a:cxn ang="0">
                  <a:pos x="0" y="363"/>
                </a:cxn>
                <a:cxn ang="0">
                  <a:pos x="60" y="60"/>
                </a:cxn>
                <a:cxn ang="0">
                  <a:pos x="309" y="0"/>
                </a:cxn>
                <a:cxn ang="0">
                  <a:pos x="310" y="3"/>
                </a:cxn>
                <a:cxn ang="0">
                  <a:pos x="261" y="363"/>
                </a:cxn>
                <a:cxn ang="0">
                  <a:pos x="0" y="363"/>
                </a:cxn>
              </a:cxnLst>
              <a:rect l="0" t="0" r="r" b="b"/>
              <a:pathLst>
                <a:path w="356" h="363">
                  <a:moveTo>
                    <a:pt x="0" y="363"/>
                  </a:moveTo>
                  <a:cubicBezTo>
                    <a:pt x="71" y="337"/>
                    <a:pt x="92" y="236"/>
                    <a:pt x="60" y="60"/>
                  </a:cubicBezTo>
                  <a:cubicBezTo>
                    <a:pt x="309" y="0"/>
                    <a:pt x="309" y="0"/>
                    <a:pt x="309" y="0"/>
                  </a:cubicBezTo>
                  <a:cubicBezTo>
                    <a:pt x="310" y="1"/>
                    <a:pt x="310" y="2"/>
                    <a:pt x="310" y="3"/>
                  </a:cubicBezTo>
                  <a:cubicBezTo>
                    <a:pt x="356" y="210"/>
                    <a:pt x="339" y="330"/>
                    <a:pt x="261" y="363"/>
                  </a:cubicBezTo>
                  <a:lnTo>
                    <a:pt x="0" y="363"/>
                  </a:lnTo>
                  <a:close/>
                </a:path>
              </a:pathLst>
            </a:custGeom>
            <a:solidFill>
              <a:schemeClr val="accent5">
                <a:lumMod val="75000"/>
              </a:schemeClr>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2065" name="Freeform 17"/>
            <p:cNvSpPr>
              <a:spLocks/>
            </p:cNvSpPr>
            <p:nvPr/>
          </p:nvSpPr>
          <p:spPr bwMode="auto">
            <a:xfrm>
              <a:off x="1905000" y="1881188"/>
              <a:ext cx="884238" cy="717550"/>
            </a:xfrm>
            <a:custGeom>
              <a:avLst/>
              <a:gdLst/>
              <a:ahLst/>
              <a:cxnLst>
                <a:cxn ang="0">
                  <a:pos x="378" y="244"/>
                </a:cxn>
                <a:cxn ang="0">
                  <a:pos x="116" y="307"/>
                </a:cxn>
                <a:cxn ang="0">
                  <a:pos x="0" y="107"/>
                </a:cxn>
                <a:cxn ang="0">
                  <a:pos x="235" y="0"/>
                </a:cxn>
                <a:cxn ang="0">
                  <a:pos x="378" y="244"/>
                </a:cxn>
              </a:cxnLst>
              <a:rect l="0" t="0" r="r" b="b"/>
              <a:pathLst>
                <a:path w="378" h="307">
                  <a:moveTo>
                    <a:pt x="378" y="244"/>
                  </a:moveTo>
                  <a:cubicBezTo>
                    <a:pt x="116" y="307"/>
                    <a:pt x="116" y="307"/>
                    <a:pt x="116" y="307"/>
                  </a:cubicBezTo>
                  <a:cubicBezTo>
                    <a:pt x="85" y="185"/>
                    <a:pt x="46" y="118"/>
                    <a:pt x="0" y="107"/>
                  </a:cubicBezTo>
                  <a:cubicBezTo>
                    <a:pt x="235" y="0"/>
                    <a:pt x="235" y="0"/>
                    <a:pt x="235" y="0"/>
                  </a:cubicBezTo>
                  <a:cubicBezTo>
                    <a:pt x="298" y="5"/>
                    <a:pt x="346" y="87"/>
                    <a:pt x="378" y="244"/>
                  </a:cubicBezTo>
                  <a:close/>
                </a:path>
              </a:pathLst>
            </a:custGeom>
            <a:solidFill>
              <a:schemeClr val="accent4"/>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2066" name="Freeform 18"/>
            <p:cNvSpPr>
              <a:spLocks/>
            </p:cNvSpPr>
            <p:nvPr/>
          </p:nvSpPr>
          <p:spPr bwMode="auto">
            <a:xfrm>
              <a:off x="1366838" y="2132013"/>
              <a:ext cx="809625" cy="614363"/>
            </a:xfrm>
            <a:custGeom>
              <a:avLst/>
              <a:gdLst/>
              <a:ahLst/>
              <a:cxnLst>
                <a:cxn ang="0">
                  <a:pos x="230" y="0"/>
                </a:cxn>
                <a:cxn ang="0">
                  <a:pos x="346" y="200"/>
                </a:cxn>
                <a:cxn ang="0">
                  <a:pos x="85" y="263"/>
                </a:cxn>
                <a:cxn ang="0">
                  <a:pos x="0" y="105"/>
                </a:cxn>
                <a:cxn ang="0">
                  <a:pos x="230" y="0"/>
                </a:cxn>
              </a:cxnLst>
              <a:rect l="0" t="0" r="r" b="b"/>
              <a:pathLst>
                <a:path w="346" h="263">
                  <a:moveTo>
                    <a:pt x="230" y="0"/>
                  </a:moveTo>
                  <a:cubicBezTo>
                    <a:pt x="276" y="11"/>
                    <a:pt x="315" y="78"/>
                    <a:pt x="346" y="200"/>
                  </a:cubicBezTo>
                  <a:cubicBezTo>
                    <a:pt x="85" y="263"/>
                    <a:pt x="85" y="263"/>
                    <a:pt x="85" y="263"/>
                  </a:cubicBezTo>
                  <a:cubicBezTo>
                    <a:pt x="72" y="178"/>
                    <a:pt x="43" y="126"/>
                    <a:pt x="0" y="105"/>
                  </a:cubicBezTo>
                  <a:lnTo>
                    <a:pt x="230" y="0"/>
                  </a:lnTo>
                  <a:close/>
                </a:path>
              </a:pathLst>
            </a:custGeom>
            <a:solidFill>
              <a:schemeClr val="accent3"/>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2067" name="Freeform 19"/>
            <p:cNvSpPr>
              <a:spLocks/>
            </p:cNvSpPr>
            <p:nvPr/>
          </p:nvSpPr>
          <p:spPr bwMode="auto">
            <a:xfrm>
              <a:off x="801688" y="2376488"/>
              <a:ext cx="765175" cy="515938"/>
            </a:xfrm>
            <a:custGeom>
              <a:avLst/>
              <a:gdLst/>
              <a:ahLst/>
              <a:cxnLst>
                <a:cxn ang="0">
                  <a:pos x="242" y="0"/>
                </a:cxn>
                <a:cxn ang="0">
                  <a:pos x="327" y="158"/>
                </a:cxn>
                <a:cxn ang="0">
                  <a:pos x="61" y="221"/>
                </a:cxn>
                <a:cxn ang="0">
                  <a:pos x="0" y="110"/>
                </a:cxn>
                <a:cxn ang="0">
                  <a:pos x="242" y="0"/>
                </a:cxn>
              </a:cxnLst>
              <a:rect l="0" t="0" r="r" b="b"/>
              <a:pathLst>
                <a:path w="327" h="221">
                  <a:moveTo>
                    <a:pt x="242" y="0"/>
                  </a:moveTo>
                  <a:cubicBezTo>
                    <a:pt x="285" y="21"/>
                    <a:pt x="314" y="73"/>
                    <a:pt x="327" y="158"/>
                  </a:cubicBezTo>
                  <a:cubicBezTo>
                    <a:pt x="61" y="221"/>
                    <a:pt x="61" y="221"/>
                    <a:pt x="61" y="221"/>
                  </a:cubicBezTo>
                  <a:cubicBezTo>
                    <a:pt x="49" y="156"/>
                    <a:pt x="29" y="118"/>
                    <a:pt x="0" y="110"/>
                  </a:cubicBezTo>
                  <a:lnTo>
                    <a:pt x="242" y="0"/>
                  </a:lnTo>
                  <a:close/>
                </a:path>
              </a:pathLst>
            </a:custGeom>
            <a:solidFill>
              <a:schemeClr val="accent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2068" name="Freeform 20"/>
            <p:cNvSpPr>
              <a:spLocks/>
            </p:cNvSpPr>
            <p:nvPr/>
          </p:nvSpPr>
          <p:spPr bwMode="auto">
            <a:xfrm>
              <a:off x="547688" y="2892426"/>
              <a:ext cx="415925" cy="301625"/>
            </a:xfrm>
            <a:custGeom>
              <a:avLst/>
              <a:gdLst/>
              <a:ahLst/>
              <a:cxnLst>
                <a:cxn ang="0">
                  <a:pos x="0" y="41"/>
                </a:cxn>
                <a:cxn ang="0">
                  <a:pos x="170" y="0"/>
                </a:cxn>
                <a:cxn ang="0">
                  <a:pos x="160" y="114"/>
                </a:cxn>
                <a:cxn ang="0">
                  <a:pos x="28" y="115"/>
                </a:cxn>
                <a:cxn ang="0">
                  <a:pos x="25" y="127"/>
                </a:cxn>
                <a:cxn ang="0">
                  <a:pos x="1" y="126"/>
                </a:cxn>
                <a:cxn ang="0">
                  <a:pos x="2" y="115"/>
                </a:cxn>
                <a:cxn ang="0">
                  <a:pos x="0" y="41"/>
                </a:cxn>
              </a:cxnLst>
              <a:rect l="0" t="0" r="r" b="b"/>
              <a:pathLst>
                <a:path w="178" h="129">
                  <a:moveTo>
                    <a:pt x="0" y="41"/>
                  </a:moveTo>
                  <a:cubicBezTo>
                    <a:pt x="170" y="0"/>
                    <a:pt x="170" y="0"/>
                    <a:pt x="170" y="0"/>
                  </a:cubicBezTo>
                  <a:cubicBezTo>
                    <a:pt x="178" y="51"/>
                    <a:pt x="175" y="89"/>
                    <a:pt x="160" y="114"/>
                  </a:cubicBezTo>
                  <a:cubicBezTo>
                    <a:pt x="28" y="115"/>
                    <a:pt x="28" y="115"/>
                    <a:pt x="28" y="115"/>
                  </a:cubicBezTo>
                  <a:cubicBezTo>
                    <a:pt x="27" y="119"/>
                    <a:pt x="26" y="123"/>
                    <a:pt x="25" y="127"/>
                  </a:cubicBezTo>
                  <a:cubicBezTo>
                    <a:pt x="16" y="129"/>
                    <a:pt x="8" y="128"/>
                    <a:pt x="1" y="126"/>
                  </a:cubicBezTo>
                  <a:cubicBezTo>
                    <a:pt x="2" y="122"/>
                    <a:pt x="2" y="118"/>
                    <a:pt x="2" y="115"/>
                  </a:cubicBezTo>
                  <a:cubicBezTo>
                    <a:pt x="5" y="90"/>
                    <a:pt x="4" y="65"/>
                    <a:pt x="0" y="41"/>
                  </a:cubicBezTo>
                  <a:close/>
                </a:path>
              </a:pathLst>
            </a:custGeom>
            <a:solidFill>
              <a:schemeClr val="accent1">
                <a:lumMod val="75000"/>
              </a:schemeClr>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2069" name="Freeform 21"/>
            <p:cNvSpPr>
              <a:spLocks/>
            </p:cNvSpPr>
            <p:nvPr/>
          </p:nvSpPr>
          <p:spPr bwMode="auto">
            <a:xfrm>
              <a:off x="455613" y="2633663"/>
              <a:ext cx="488950" cy="355600"/>
            </a:xfrm>
            <a:custGeom>
              <a:avLst/>
              <a:gdLst/>
              <a:ahLst/>
              <a:cxnLst>
                <a:cxn ang="0">
                  <a:pos x="209" y="111"/>
                </a:cxn>
                <a:cxn ang="0">
                  <a:pos x="39" y="152"/>
                </a:cxn>
                <a:cxn ang="0">
                  <a:pos x="27" y="106"/>
                </a:cxn>
                <a:cxn ang="0">
                  <a:pos x="10" y="69"/>
                </a:cxn>
                <a:cxn ang="0">
                  <a:pos x="0" y="53"/>
                </a:cxn>
                <a:cxn ang="0">
                  <a:pos x="23" y="40"/>
                </a:cxn>
                <a:cxn ang="0">
                  <a:pos x="31" y="53"/>
                </a:cxn>
                <a:cxn ang="0">
                  <a:pos x="148" y="0"/>
                </a:cxn>
                <a:cxn ang="0">
                  <a:pos x="209" y="111"/>
                </a:cxn>
              </a:cxnLst>
              <a:rect l="0" t="0" r="r" b="b"/>
              <a:pathLst>
                <a:path w="209" h="152">
                  <a:moveTo>
                    <a:pt x="209" y="111"/>
                  </a:moveTo>
                  <a:cubicBezTo>
                    <a:pt x="39" y="152"/>
                    <a:pt x="39" y="152"/>
                    <a:pt x="39" y="152"/>
                  </a:cubicBezTo>
                  <a:cubicBezTo>
                    <a:pt x="37" y="136"/>
                    <a:pt x="33" y="121"/>
                    <a:pt x="27" y="106"/>
                  </a:cubicBezTo>
                  <a:cubicBezTo>
                    <a:pt x="23" y="93"/>
                    <a:pt x="17" y="81"/>
                    <a:pt x="10" y="69"/>
                  </a:cubicBezTo>
                  <a:cubicBezTo>
                    <a:pt x="7" y="63"/>
                    <a:pt x="4" y="58"/>
                    <a:pt x="0" y="53"/>
                  </a:cubicBezTo>
                  <a:cubicBezTo>
                    <a:pt x="23" y="40"/>
                    <a:pt x="23" y="40"/>
                    <a:pt x="23" y="40"/>
                  </a:cubicBezTo>
                  <a:cubicBezTo>
                    <a:pt x="28" y="43"/>
                    <a:pt x="31" y="48"/>
                    <a:pt x="31" y="53"/>
                  </a:cubicBezTo>
                  <a:cubicBezTo>
                    <a:pt x="148" y="0"/>
                    <a:pt x="148" y="0"/>
                    <a:pt x="148" y="0"/>
                  </a:cubicBezTo>
                  <a:cubicBezTo>
                    <a:pt x="177" y="8"/>
                    <a:pt x="197" y="46"/>
                    <a:pt x="209" y="111"/>
                  </a:cubicBezTo>
                  <a:close/>
                </a:path>
              </a:pathLst>
            </a:custGeom>
            <a:solidFill>
              <a:schemeClr val="accent1"/>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2070" name="Freeform 22"/>
            <p:cNvSpPr>
              <a:spLocks/>
            </p:cNvSpPr>
            <p:nvPr/>
          </p:nvSpPr>
          <p:spPr bwMode="auto">
            <a:xfrm>
              <a:off x="2454275" y="1644651"/>
              <a:ext cx="915988" cy="806450"/>
            </a:xfrm>
            <a:custGeom>
              <a:avLst/>
              <a:gdLst/>
              <a:ahLst/>
              <a:cxnLst>
                <a:cxn ang="0">
                  <a:pos x="143" y="345"/>
                </a:cxn>
                <a:cxn ang="0">
                  <a:pos x="0" y="101"/>
                </a:cxn>
                <a:cxn ang="0">
                  <a:pos x="220" y="0"/>
                </a:cxn>
                <a:cxn ang="0">
                  <a:pos x="392" y="285"/>
                </a:cxn>
                <a:cxn ang="0">
                  <a:pos x="143" y="345"/>
                </a:cxn>
              </a:cxnLst>
              <a:rect l="0" t="0" r="r" b="b"/>
              <a:pathLst>
                <a:path w="392" h="345">
                  <a:moveTo>
                    <a:pt x="143" y="345"/>
                  </a:moveTo>
                  <a:cubicBezTo>
                    <a:pt x="111" y="188"/>
                    <a:pt x="63" y="106"/>
                    <a:pt x="0" y="101"/>
                  </a:cubicBezTo>
                  <a:cubicBezTo>
                    <a:pt x="220" y="0"/>
                    <a:pt x="220" y="0"/>
                    <a:pt x="220" y="0"/>
                  </a:cubicBezTo>
                  <a:cubicBezTo>
                    <a:pt x="291" y="1"/>
                    <a:pt x="349" y="96"/>
                    <a:pt x="392" y="285"/>
                  </a:cubicBezTo>
                  <a:lnTo>
                    <a:pt x="143" y="345"/>
                  </a:lnTo>
                  <a:close/>
                </a:path>
              </a:pathLst>
            </a:custGeom>
            <a:solidFill>
              <a:schemeClr val="accent5"/>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16" name="Group 215"/>
          <p:cNvGrpSpPr/>
          <p:nvPr/>
        </p:nvGrpSpPr>
        <p:grpSpPr>
          <a:xfrm>
            <a:off x="3584420" y="3472310"/>
            <a:ext cx="3493028" cy="2000878"/>
            <a:chOff x="3215664" y="686168"/>
            <a:chExt cx="4071288" cy="2495182"/>
          </a:xfrm>
        </p:grpSpPr>
        <p:grpSp>
          <p:nvGrpSpPr>
            <p:cNvPr id="160" name="Group 159"/>
            <p:cNvGrpSpPr/>
            <p:nvPr/>
          </p:nvGrpSpPr>
          <p:grpSpPr>
            <a:xfrm rot="1059006">
              <a:off x="5811146" y="1881188"/>
              <a:ext cx="378793" cy="444432"/>
              <a:chOff x="5357106" y="1433050"/>
              <a:chExt cx="378793" cy="444432"/>
            </a:xfrm>
          </p:grpSpPr>
          <p:grpSp>
            <p:nvGrpSpPr>
              <p:cNvPr id="142" name="Group 149"/>
              <p:cNvGrpSpPr/>
              <p:nvPr/>
            </p:nvGrpSpPr>
            <p:grpSpPr>
              <a:xfrm rot="2608998">
                <a:off x="5357106" y="1433050"/>
                <a:ext cx="378793" cy="444432"/>
                <a:chOff x="4951413" y="1201738"/>
                <a:chExt cx="439738" cy="515938"/>
              </a:xfrm>
              <a:solidFill>
                <a:schemeClr val="accent4"/>
              </a:solidFill>
            </p:grpSpPr>
            <p:sp>
              <p:nvSpPr>
                <p:cNvPr id="153" name="Oval 13"/>
                <p:cNvSpPr>
                  <a:spLocks noChangeArrowheads="1"/>
                </p:cNvSpPr>
                <p:nvPr/>
              </p:nvSpPr>
              <p:spPr bwMode="auto">
                <a:xfrm>
                  <a:off x="4951413" y="1201738"/>
                  <a:ext cx="439738" cy="441325"/>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54" name="Freeform 14"/>
                <p:cNvSpPr>
                  <a:spLocks/>
                </p:cNvSpPr>
                <p:nvPr/>
              </p:nvSpPr>
              <p:spPr bwMode="auto">
                <a:xfrm>
                  <a:off x="5064125" y="1611313"/>
                  <a:ext cx="112713" cy="106363"/>
                </a:xfrm>
                <a:custGeom>
                  <a:avLst/>
                  <a:gdLst/>
                  <a:ahLst/>
                  <a:cxnLst>
                    <a:cxn ang="0">
                      <a:pos x="0" y="0"/>
                    </a:cxn>
                    <a:cxn ang="0">
                      <a:pos x="5" y="67"/>
                    </a:cxn>
                    <a:cxn ang="0">
                      <a:pos x="71" y="12"/>
                    </a:cxn>
                    <a:cxn ang="0">
                      <a:pos x="0" y="0"/>
                    </a:cxn>
                  </a:cxnLst>
                  <a:rect l="0" t="0" r="r" b="b"/>
                  <a:pathLst>
                    <a:path w="71" h="67">
                      <a:moveTo>
                        <a:pt x="0" y="0"/>
                      </a:moveTo>
                      <a:lnTo>
                        <a:pt x="5" y="67"/>
                      </a:lnTo>
                      <a:lnTo>
                        <a:pt x="71" y="12"/>
                      </a:lnTo>
                      <a:lnTo>
                        <a:pt x="0"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3" name="Group 148"/>
              <p:cNvGrpSpPr/>
              <p:nvPr/>
            </p:nvGrpSpPr>
            <p:grpSpPr>
              <a:xfrm>
                <a:off x="5509997" y="1505893"/>
                <a:ext cx="136748" cy="263924"/>
                <a:chOff x="5094288" y="1274763"/>
                <a:chExt cx="158750" cy="306387"/>
              </a:xfrm>
            </p:grpSpPr>
            <p:sp>
              <p:nvSpPr>
                <p:cNvPr id="144" name="Freeform 15"/>
                <p:cNvSpPr>
                  <a:spLocks/>
                </p:cNvSpPr>
                <p:nvPr/>
              </p:nvSpPr>
              <p:spPr bwMode="auto">
                <a:xfrm>
                  <a:off x="5097463" y="1317625"/>
                  <a:ext cx="55563" cy="236538"/>
                </a:xfrm>
                <a:custGeom>
                  <a:avLst/>
                  <a:gdLst/>
                  <a:ahLst/>
                  <a:cxnLst>
                    <a:cxn ang="0">
                      <a:pos x="35" y="119"/>
                    </a:cxn>
                    <a:cxn ang="0">
                      <a:pos x="24" y="149"/>
                    </a:cxn>
                    <a:cxn ang="0">
                      <a:pos x="11" y="149"/>
                    </a:cxn>
                    <a:cxn ang="0">
                      <a:pos x="0" y="119"/>
                    </a:cxn>
                    <a:cxn ang="0">
                      <a:pos x="0" y="0"/>
                    </a:cxn>
                    <a:cxn ang="0">
                      <a:pos x="35" y="0"/>
                    </a:cxn>
                    <a:cxn ang="0">
                      <a:pos x="35" y="119"/>
                    </a:cxn>
                  </a:cxnLst>
                  <a:rect l="0" t="0" r="r" b="b"/>
                  <a:pathLst>
                    <a:path w="35" h="149">
                      <a:moveTo>
                        <a:pt x="35" y="119"/>
                      </a:moveTo>
                      <a:lnTo>
                        <a:pt x="24" y="149"/>
                      </a:lnTo>
                      <a:lnTo>
                        <a:pt x="11" y="149"/>
                      </a:lnTo>
                      <a:lnTo>
                        <a:pt x="0" y="119"/>
                      </a:lnTo>
                      <a:lnTo>
                        <a:pt x="0" y="0"/>
                      </a:lnTo>
                      <a:lnTo>
                        <a:pt x="35" y="0"/>
                      </a:lnTo>
                      <a:lnTo>
                        <a:pt x="35" y="119"/>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45" name="Freeform 16"/>
                <p:cNvSpPr>
                  <a:spLocks/>
                </p:cNvSpPr>
                <p:nvPr/>
              </p:nvSpPr>
              <p:spPr bwMode="auto">
                <a:xfrm>
                  <a:off x="5097463" y="1274763"/>
                  <a:ext cx="55563" cy="68263"/>
                </a:xfrm>
                <a:custGeom>
                  <a:avLst/>
                  <a:gdLst/>
                  <a:ahLst/>
                  <a:cxnLst>
                    <a:cxn ang="0">
                      <a:pos x="44" y="32"/>
                    </a:cxn>
                    <a:cxn ang="0">
                      <a:pos x="22" y="54"/>
                    </a:cxn>
                    <a:cxn ang="0">
                      <a:pos x="22" y="54"/>
                    </a:cxn>
                    <a:cxn ang="0">
                      <a:pos x="0" y="32"/>
                    </a:cxn>
                    <a:cxn ang="0">
                      <a:pos x="0" y="12"/>
                    </a:cxn>
                    <a:cxn ang="0">
                      <a:pos x="22" y="2"/>
                    </a:cxn>
                    <a:cxn ang="0">
                      <a:pos x="22" y="2"/>
                    </a:cxn>
                    <a:cxn ang="0">
                      <a:pos x="44" y="12"/>
                    </a:cxn>
                    <a:cxn ang="0">
                      <a:pos x="44" y="32"/>
                    </a:cxn>
                  </a:cxnLst>
                  <a:rect l="0" t="0" r="r" b="b"/>
                  <a:pathLst>
                    <a:path w="44" h="54">
                      <a:moveTo>
                        <a:pt x="44" y="32"/>
                      </a:moveTo>
                      <a:cubicBezTo>
                        <a:pt x="44" y="44"/>
                        <a:pt x="34" y="54"/>
                        <a:pt x="22" y="54"/>
                      </a:cubicBezTo>
                      <a:cubicBezTo>
                        <a:pt x="22" y="54"/>
                        <a:pt x="22" y="54"/>
                        <a:pt x="22" y="54"/>
                      </a:cubicBezTo>
                      <a:cubicBezTo>
                        <a:pt x="10" y="54"/>
                        <a:pt x="0" y="44"/>
                        <a:pt x="0" y="32"/>
                      </a:cubicBezTo>
                      <a:cubicBezTo>
                        <a:pt x="0" y="12"/>
                        <a:pt x="0" y="12"/>
                        <a:pt x="0" y="12"/>
                      </a:cubicBezTo>
                      <a:cubicBezTo>
                        <a:pt x="0" y="0"/>
                        <a:pt x="10" y="2"/>
                        <a:pt x="22" y="2"/>
                      </a:cubicBezTo>
                      <a:cubicBezTo>
                        <a:pt x="22" y="2"/>
                        <a:pt x="22" y="2"/>
                        <a:pt x="22" y="2"/>
                      </a:cubicBezTo>
                      <a:cubicBezTo>
                        <a:pt x="34" y="2"/>
                        <a:pt x="44" y="0"/>
                        <a:pt x="44" y="12"/>
                      </a:cubicBezTo>
                      <a:lnTo>
                        <a:pt x="44" y="32"/>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46" name="Rectangle 17"/>
                <p:cNvSpPr>
                  <a:spLocks noChangeArrowheads="1"/>
                </p:cNvSpPr>
                <p:nvPr/>
              </p:nvSpPr>
              <p:spPr bwMode="auto">
                <a:xfrm>
                  <a:off x="5094288" y="1303338"/>
                  <a:ext cx="61913" cy="57150"/>
                </a:xfrm>
                <a:prstGeom prst="rect">
                  <a:avLst/>
                </a:prstGeom>
                <a:solidFill>
                  <a:srgbClr val="F2F2F2"/>
                </a:solidFill>
                <a:ln w="9525">
                  <a:noFill/>
                  <a:miter lim="800000"/>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47" name="Freeform 18"/>
                <p:cNvSpPr>
                  <a:spLocks/>
                </p:cNvSpPr>
                <p:nvPr/>
              </p:nvSpPr>
              <p:spPr bwMode="auto">
                <a:xfrm>
                  <a:off x="5114925" y="1546225"/>
                  <a:ext cx="20638" cy="34925"/>
                </a:xfrm>
                <a:custGeom>
                  <a:avLst/>
                  <a:gdLst/>
                  <a:ahLst/>
                  <a:cxnLst>
                    <a:cxn ang="0">
                      <a:pos x="0" y="5"/>
                    </a:cxn>
                    <a:cxn ang="0">
                      <a:pos x="6" y="21"/>
                    </a:cxn>
                    <a:cxn ang="0">
                      <a:pos x="17" y="6"/>
                    </a:cxn>
                    <a:cxn ang="0">
                      <a:pos x="0" y="5"/>
                    </a:cxn>
                  </a:cxnLst>
                  <a:rect l="0" t="0" r="r" b="b"/>
                  <a:pathLst>
                    <a:path w="17" h="27">
                      <a:moveTo>
                        <a:pt x="0" y="5"/>
                      </a:moveTo>
                      <a:cubicBezTo>
                        <a:pt x="0" y="5"/>
                        <a:pt x="4" y="18"/>
                        <a:pt x="6" y="21"/>
                      </a:cubicBezTo>
                      <a:cubicBezTo>
                        <a:pt x="8" y="25"/>
                        <a:pt x="11" y="27"/>
                        <a:pt x="17" y="6"/>
                      </a:cubicBezTo>
                      <a:cubicBezTo>
                        <a:pt x="17" y="6"/>
                        <a:pt x="10" y="0"/>
                        <a:pt x="0" y="5"/>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48" name="Freeform 19"/>
                <p:cNvSpPr>
                  <a:spLocks/>
                </p:cNvSpPr>
                <p:nvPr/>
              </p:nvSpPr>
              <p:spPr bwMode="auto">
                <a:xfrm>
                  <a:off x="5181600" y="1317625"/>
                  <a:ext cx="55563" cy="236538"/>
                </a:xfrm>
                <a:custGeom>
                  <a:avLst/>
                  <a:gdLst/>
                  <a:ahLst/>
                  <a:cxnLst>
                    <a:cxn ang="0">
                      <a:pos x="35" y="119"/>
                    </a:cxn>
                    <a:cxn ang="0">
                      <a:pos x="24" y="149"/>
                    </a:cxn>
                    <a:cxn ang="0">
                      <a:pos x="11" y="149"/>
                    </a:cxn>
                    <a:cxn ang="0">
                      <a:pos x="0" y="119"/>
                    </a:cxn>
                    <a:cxn ang="0">
                      <a:pos x="0" y="0"/>
                    </a:cxn>
                    <a:cxn ang="0">
                      <a:pos x="35" y="0"/>
                    </a:cxn>
                    <a:cxn ang="0">
                      <a:pos x="35" y="119"/>
                    </a:cxn>
                  </a:cxnLst>
                  <a:rect l="0" t="0" r="r" b="b"/>
                  <a:pathLst>
                    <a:path w="35" h="149">
                      <a:moveTo>
                        <a:pt x="35" y="119"/>
                      </a:moveTo>
                      <a:lnTo>
                        <a:pt x="24" y="149"/>
                      </a:lnTo>
                      <a:lnTo>
                        <a:pt x="11" y="149"/>
                      </a:lnTo>
                      <a:lnTo>
                        <a:pt x="0" y="119"/>
                      </a:lnTo>
                      <a:lnTo>
                        <a:pt x="0" y="0"/>
                      </a:lnTo>
                      <a:lnTo>
                        <a:pt x="35" y="0"/>
                      </a:lnTo>
                      <a:lnTo>
                        <a:pt x="35" y="119"/>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49" name="Freeform 20"/>
                <p:cNvSpPr>
                  <a:spLocks/>
                </p:cNvSpPr>
                <p:nvPr/>
              </p:nvSpPr>
              <p:spPr bwMode="auto">
                <a:xfrm>
                  <a:off x="5181600" y="1274763"/>
                  <a:ext cx="55563" cy="68263"/>
                </a:xfrm>
                <a:custGeom>
                  <a:avLst/>
                  <a:gdLst/>
                  <a:ahLst/>
                  <a:cxnLst>
                    <a:cxn ang="0">
                      <a:pos x="44" y="32"/>
                    </a:cxn>
                    <a:cxn ang="0">
                      <a:pos x="22" y="54"/>
                    </a:cxn>
                    <a:cxn ang="0">
                      <a:pos x="22" y="54"/>
                    </a:cxn>
                    <a:cxn ang="0">
                      <a:pos x="0" y="32"/>
                    </a:cxn>
                    <a:cxn ang="0">
                      <a:pos x="0" y="12"/>
                    </a:cxn>
                    <a:cxn ang="0">
                      <a:pos x="22" y="2"/>
                    </a:cxn>
                    <a:cxn ang="0">
                      <a:pos x="22" y="2"/>
                    </a:cxn>
                    <a:cxn ang="0">
                      <a:pos x="44" y="12"/>
                    </a:cxn>
                    <a:cxn ang="0">
                      <a:pos x="44" y="32"/>
                    </a:cxn>
                  </a:cxnLst>
                  <a:rect l="0" t="0" r="r" b="b"/>
                  <a:pathLst>
                    <a:path w="44" h="54">
                      <a:moveTo>
                        <a:pt x="44" y="32"/>
                      </a:moveTo>
                      <a:cubicBezTo>
                        <a:pt x="44" y="44"/>
                        <a:pt x="34" y="54"/>
                        <a:pt x="22" y="54"/>
                      </a:cubicBezTo>
                      <a:cubicBezTo>
                        <a:pt x="22" y="54"/>
                        <a:pt x="22" y="54"/>
                        <a:pt x="22" y="54"/>
                      </a:cubicBezTo>
                      <a:cubicBezTo>
                        <a:pt x="10" y="54"/>
                        <a:pt x="0" y="44"/>
                        <a:pt x="0" y="32"/>
                      </a:cubicBezTo>
                      <a:cubicBezTo>
                        <a:pt x="0" y="12"/>
                        <a:pt x="0" y="12"/>
                        <a:pt x="0" y="12"/>
                      </a:cubicBezTo>
                      <a:cubicBezTo>
                        <a:pt x="0" y="0"/>
                        <a:pt x="10" y="2"/>
                        <a:pt x="22" y="2"/>
                      </a:cubicBezTo>
                      <a:cubicBezTo>
                        <a:pt x="22" y="2"/>
                        <a:pt x="22" y="2"/>
                        <a:pt x="22" y="2"/>
                      </a:cubicBezTo>
                      <a:cubicBezTo>
                        <a:pt x="34" y="2"/>
                        <a:pt x="44" y="0"/>
                        <a:pt x="44" y="12"/>
                      </a:cubicBezTo>
                      <a:lnTo>
                        <a:pt x="44" y="32"/>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50" name="Rectangle 21"/>
                <p:cNvSpPr>
                  <a:spLocks noChangeArrowheads="1"/>
                </p:cNvSpPr>
                <p:nvPr/>
              </p:nvSpPr>
              <p:spPr bwMode="auto">
                <a:xfrm>
                  <a:off x="5178425" y="1303338"/>
                  <a:ext cx="61913" cy="57150"/>
                </a:xfrm>
                <a:prstGeom prst="rect">
                  <a:avLst/>
                </a:prstGeom>
                <a:solidFill>
                  <a:srgbClr val="F2F2F2"/>
                </a:solidFill>
                <a:ln w="9525">
                  <a:noFill/>
                  <a:miter lim="800000"/>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51" name="Freeform 22"/>
                <p:cNvSpPr>
                  <a:spLocks/>
                </p:cNvSpPr>
                <p:nvPr/>
              </p:nvSpPr>
              <p:spPr bwMode="auto">
                <a:xfrm>
                  <a:off x="5197475" y="1546225"/>
                  <a:ext cx="22225" cy="34925"/>
                </a:xfrm>
                <a:custGeom>
                  <a:avLst/>
                  <a:gdLst/>
                  <a:ahLst/>
                  <a:cxnLst>
                    <a:cxn ang="0">
                      <a:pos x="0" y="5"/>
                    </a:cxn>
                    <a:cxn ang="0">
                      <a:pos x="6" y="21"/>
                    </a:cxn>
                    <a:cxn ang="0">
                      <a:pos x="17" y="6"/>
                    </a:cxn>
                    <a:cxn ang="0">
                      <a:pos x="0" y="5"/>
                    </a:cxn>
                  </a:cxnLst>
                  <a:rect l="0" t="0" r="r" b="b"/>
                  <a:pathLst>
                    <a:path w="17" h="27">
                      <a:moveTo>
                        <a:pt x="0" y="5"/>
                      </a:moveTo>
                      <a:cubicBezTo>
                        <a:pt x="0" y="5"/>
                        <a:pt x="5" y="18"/>
                        <a:pt x="6" y="21"/>
                      </a:cubicBezTo>
                      <a:cubicBezTo>
                        <a:pt x="8" y="25"/>
                        <a:pt x="11" y="27"/>
                        <a:pt x="17" y="6"/>
                      </a:cubicBezTo>
                      <a:cubicBezTo>
                        <a:pt x="17" y="6"/>
                        <a:pt x="10" y="0"/>
                        <a:pt x="0" y="5"/>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52" name="Freeform 23"/>
                <p:cNvSpPr>
                  <a:spLocks/>
                </p:cNvSpPr>
                <p:nvPr/>
              </p:nvSpPr>
              <p:spPr bwMode="auto">
                <a:xfrm>
                  <a:off x="5233988" y="1312863"/>
                  <a:ext cx="19050" cy="120650"/>
                </a:xfrm>
                <a:custGeom>
                  <a:avLst/>
                  <a:gdLst/>
                  <a:ahLst/>
                  <a:cxnLst>
                    <a:cxn ang="0">
                      <a:pos x="1" y="1"/>
                    </a:cxn>
                    <a:cxn ang="0">
                      <a:pos x="14" y="11"/>
                    </a:cxn>
                    <a:cxn ang="0">
                      <a:pos x="14" y="89"/>
                    </a:cxn>
                    <a:cxn ang="0">
                      <a:pos x="10" y="95"/>
                    </a:cxn>
                    <a:cxn ang="0">
                      <a:pos x="10" y="33"/>
                    </a:cxn>
                    <a:cxn ang="0">
                      <a:pos x="5" y="26"/>
                    </a:cxn>
                    <a:cxn ang="0">
                      <a:pos x="0" y="0"/>
                    </a:cxn>
                  </a:cxnLst>
                  <a:rect l="0" t="0" r="r" b="b"/>
                  <a:pathLst>
                    <a:path w="16" h="95">
                      <a:moveTo>
                        <a:pt x="1" y="1"/>
                      </a:moveTo>
                      <a:cubicBezTo>
                        <a:pt x="1" y="1"/>
                        <a:pt x="13" y="7"/>
                        <a:pt x="14" y="11"/>
                      </a:cubicBezTo>
                      <a:cubicBezTo>
                        <a:pt x="14" y="15"/>
                        <a:pt x="14" y="89"/>
                        <a:pt x="14" y="89"/>
                      </a:cubicBezTo>
                      <a:cubicBezTo>
                        <a:pt x="14" y="89"/>
                        <a:pt x="16" y="95"/>
                        <a:pt x="10" y="95"/>
                      </a:cubicBezTo>
                      <a:cubicBezTo>
                        <a:pt x="10" y="33"/>
                        <a:pt x="10" y="33"/>
                        <a:pt x="10" y="33"/>
                      </a:cubicBezTo>
                      <a:cubicBezTo>
                        <a:pt x="5" y="26"/>
                        <a:pt x="5" y="26"/>
                        <a:pt x="5" y="26"/>
                      </a:cubicBezTo>
                      <a:cubicBezTo>
                        <a:pt x="0" y="0"/>
                        <a:pt x="0" y="0"/>
                        <a:pt x="0" y="0"/>
                      </a:cubicBezTo>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84" name="Group 183"/>
            <p:cNvGrpSpPr/>
            <p:nvPr/>
          </p:nvGrpSpPr>
          <p:grpSpPr>
            <a:xfrm>
              <a:off x="3553278" y="2499662"/>
              <a:ext cx="752115" cy="641350"/>
              <a:chOff x="4708103" y="2905793"/>
              <a:chExt cx="752115" cy="641350"/>
            </a:xfrm>
          </p:grpSpPr>
          <p:grpSp>
            <p:nvGrpSpPr>
              <p:cNvPr id="132" name="Group 151"/>
              <p:cNvGrpSpPr/>
              <p:nvPr/>
            </p:nvGrpSpPr>
            <p:grpSpPr>
              <a:xfrm rot="3113967">
                <a:off x="4763486" y="2850410"/>
                <a:ext cx="641350" cy="752115"/>
                <a:chOff x="4357688" y="3155950"/>
                <a:chExt cx="744538" cy="873125"/>
              </a:xfrm>
              <a:solidFill>
                <a:schemeClr val="accent1"/>
              </a:solidFill>
            </p:grpSpPr>
            <p:sp>
              <p:nvSpPr>
                <p:cNvPr id="140" name="Oval 24"/>
                <p:cNvSpPr>
                  <a:spLocks noChangeArrowheads="1"/>
                </p:cNvSpPr>
                <p:nvPr/>
              </p:nvSpPr>
              <p:spPr bwMode="auto">
                <a:xfrm>
                  <a:off x="4357688" y="3155950"/>
                  <a:ext cx="744538" cy="746125"/>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41" name="Freeform 25"/>
                <p:cNvSpPr>
                  <a:spLocks/>
                </p:cNvSpPr>
                <p:nvPr/>
              </p:nvSpPr>
              <p:spPr bwMode="auto">
                <a:xfrm>
                  <a:off x="4546600" y="3851275"/>
                  <a:ext cx="192088" cy="177800"/>
                </a:xfrm>
                <a:custGeom>
                  <a:avLst/>
                  <a:gdLst/>
                  <a:ahLst/>
                  <a:cxnLst>
                    <a:cxn ang="0">
                      <a:pos x="0" y="0"/>
                    </a:cxn>
                    <a:cxn ang="0">
                      <a:pos x="10" y="112"/>
                    </a:cxn>
                    <a:cxn ang="0">
                      <a:pos x="121" y="19"/>
                    </a:cxn>
                    <a:cxn ang="0">
                      <a:pos x="0" y="0"/>
                    </a:cxn>
                  </a:cxnLst>
                  <a:rect l="0" t="0" r="r" b="b"/>
                  <a:pathLst>
                    <a:path w="121" h="112">
                      <a:moveTo>
                        <a:pt x="0" y="0"/>
                      </a:moveTo>
                      <a:lnTo>
                        <a:pt x="10" y="112"/>
                      </a:lnTo>
                      <a:lnTo>
                        <a:pt x="121" y="19"/>
                      </a:lnTo>
                      <a:lnTo>
                        <a:pt x="0"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3" name="Group 152"/>
              <p:cNvGrpSpPr/>
              <p:nvPr/>
            </p:nvGrpSpPr>
            <p:grpSpPr>
              <a:xfrm>
                <a:off x="4905802" y="3014240"/>
                <a:ext cx="463578" cy="352811"/>
                <a:chOff x="4476750" y="3311525"/>
                <a:chExt cx="538163" cy="409576"/>
              </a:xfrm>
            </p:grpSpPr>
            <p:sp>
              <p:nvSpPr>
                <p:cNvPr id="134" name="Freeform 50"/>
                <p:cNvSpPr>
                  <a:spLocks/>
                </p:cNvSpPr>
                <p:nvPr/>
              </p:nvSpPr>
              <p:spPr bwMode="auto">
                <a:xfrm>
                  <a:off x="4476750" y="3311525"/>
                  <a:ext cx="517525" cy="231775"/>
                </a:xfrm>
                <a:custGeom>
                  <a:avLst/>
                  <a:gdLst/>
                  <a:ahLst/>
                  <a:cxnLst>
                    <a:cxn ang="0">
                      <a:pos x="161" y="146"/>
                    </a:cxn>
                    <a:cxn ang="0">
                      <a:pos x="0" y="74"/>
                    </a:cxn>
                    <a:cxn ang="0">
                      <a:pos x="166" y="0"/>
                    </a:cxn>
                    <a:cxn ang="0">
                      <a:pos x="326" y="71"/>
                    </a:cxn>
                    <a:cxn ang="0">
                      <a:pos x="161" y="146"/>
                    </a:cxn>
                  </a:cxnLst>
                  <a:rect l="0" t="0" r="r" b="b"/>
                  <a:pathLst>
                    <a:path w="326" h="146">
                      <a:moveTo>
                        <a:pt x="161" y="146"/>
                      </a:moveTo>
                      <a:lnTo>
                        <a:pt x="0" y="74"/>
                      </a:lnTo>
                      <a:lnTo>
                        <a:pt x="166" y="0"/>
                      </a:lnTo>
                      <a:lnTo>
                        <a:pt x="326" y="71"/>
                      </a:lnTo>
                      <a:lnTo>
                        <a:pt x="161" y="146"/>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35" name="Rectangle 51"/>
                <p:cNvSpPr>
                  <a:spLocks noChangeArrowheads="1"/>
                </p:cNvSpPr>
                <p:nvPr/>
              </p:nvSpPr>
              <p:spPr bwMode="auto">
                <a:xfrm>
                  <a:off x="4972050" y="3421063"/>
                  <a:ext cx="17463" cy="171450"/>
                </a:xfrm>
                <a:prstGeom prst="rect">
                  <a:avLst/>
                </a:prstGeom>
                <a:solidFill>
                  <a:srgbClr val="F2F2F2"/>
                </a:solidFill>
                <a:ln w="9525">
                  <a:noFill/>
                  <a:miter lim="800000"/>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36" name="Oval 52"/>
                <p:cNvSpPr>
                  <a:spLocks noChangeArrowheads="1"/>
                </p:cNvSpPr>
                <p:nvPr/>
              </p:nvSpPr>
              <p:spPr bwMode="auto">
                <a:xfrm>
                  <a:off x="4954588" y="3571875"/>
                  <a:ext cx="52388" cy="52388"/>
                </a:xfrm>
                <a:prstGeom prst="ellipse">
                  <a:avLst/>
                </a:pr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37" name="Freeform 53"/>
                <p:cNvSpPr>
                  <a:spLocks/>
                </p:cNvSpPr>
                <p:nvPr/>
              </p:nvSpPr>
              <p:spPr bwMode="auto">
                <a:xfrm>
                  <a:off x="4948238" y="3600450"/>
                  <a:ext cx="38100" cy="112713"/>
                </a:xfrm>
                <a:custGeom>
                  <a:avLst/>
                  <a:gdLst/>
                  <a:ahLst/>
                  <a:cxnLst>
                    <a:cxn ang="0">
                      <a:pos x="16" y="5"/>
                    </a:cxn>
                    <a:cxn ang="0">
                      <a:pos x="7" y="90"/>
                    </a:cxn>
                    <a:cxn ang="0">
                      <a:pos x="30" y="90"/>
                    </a:cxn>
                    <a:cxn ang="0">
                      <a:pos x="30" y="0"/>
                    </a:cxn>
                    <a:cxn ang="0">
                      <a:pos x="16" y="5"/>
                    </a:cxn>
                  </a:cxnLst>
                  <a:rect l="0" t="0" r="r" b="b"/>
                  <a:pathLst>
                    <a:path w="30" h="90">
                      <a:moveTo>
                        <a:pt x="16" y="5"/>
                      </a:moveTo>
                      <a:cubicBezTo>
                        <a:pt x="16" y="5"/>
                        <a:pt x="0" y="38"/>
                        <a:pt x="7" y="90"/>
                      </a:cubicBezTo>
                      <a:cubicBezTo>
                        <a:pt x="30" y="90"/>
                        <a:pt x="30" y="90"/>
                        <a:pt x="30" y="90"/>
                      </a:cubicBezTo>
                      <a:cubicBezTo>
                        <a:pt x="30" y="0"/>
                        <a:pt x="30" y="0"/>
                        <a:pt x="30" y="0"/>
                      </a:cubicBezTo>
                      <a:cubicBezTo>
                        <a:pt x="30" y="0"/>
                        <a:pt x="16" y="7"/>
                        <a:pt x="16" y="5"/>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38" name="Freeform 54"/>
                <p:cNvSpPr>
                  <a:spLocks/>
                </p:cNvSpPr>
                <p:nvPr/>
              </p:nvSpPr>
              <p:spPr bwMode="auto">
                <a:xfrm>
                  <a:off x="4976813" y="3600450"/>
                  <a:ext cx="38100" cy="112713"/>
                </a:xfrm>
                <a:custGeom>
                  <a:avLst/>
                  <a:gdLst/>
                  <a:ahLst/>
                  <a:cxnLst>
                    <a:cxn ang="0">
                      <a:pos x="14" y="5"/>
                    </a:cxn>
                    <a:cxn ang="0">
                      <a:pos x="23" y="90"/>
                    </a:cxn>
                    <a:cxn ang="0">
                      <a:pos x="0" y="90"/>
                    </a:cxn>
                    <a:cxn ang="0">
                      <a:pos x="0" y="0"/>
                    </a:cxn>
                    <a:cxn ang="0">
                      <a:pos x="14" y="5"/>
                    </a:cxn>
                  </a:cxnLst>
                  <a:rect l="0" t="0" r="r" b="b"/>
                  <a:pathLst>
                    <a:path w="30" h="90">
                      <a:moveTo>
                        <a:pt x="14" y="5"/>
                      </a:moveTo>
                      <a:cubicBezTo>
                        <a:pt x="14" y="5"/>
                        <a:pt x="30" y="38"/>
                        <a:pt x="23" y="90"/>
                      </a:cubicBezTo>
                      <a:cubicBezTo>
                        <a:pt x="0" y="90"/>
                        <a:pt x="0" y="90"/>
                        <a:pt x="0" y="90"/>
                      </a:cubicBezTo>
                      <a:cubicBezTo>
                        <a:pt x="0" y="0"/>
                        <a:pt x="0" y="0"/>
                        <a:pt x="0" y="0"/>
                      </a:cubicBezTo>
                      <a:cubicBezTo>
                        <a:pt x="0" y="0"/>
                        <a:pt x="14" y="7"/>
                        <a:pt x="14" y="5"/>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39" name="Freeform 55"/>
                <p:cNvSpPr>
                  <a:spLocks/>
                </p:cNvSpPr>
                <p:nvPr/>
              </p:nvSpPr>
              <p:spPr bwMode="auto">
                <a:xfrm>
                  <a:off x="4579938" y="3497263"/>
                  <a:ext cx="298450" cy="223838"/>
                </a:xfrm>
                <a:custGeom>
                  <a:avLst/>
                  <a:gdLst/>
                  <a:ahLst/>
                  <a:cxnLst>
                    <a:cxn ang="0">
                      <a:pos x="236" y="0"/>
                    </a:cxn>
                    <a:cxn ang="0">
                      <a:pos x="118" y="56"/>
                    </a:cxn>
                    <a:cxn ang="0">
                      <a:pos x="0" y="0"/>
                    </a:cxn>
                    <a:cxn ang="0">
                      <a:pos x="0" y="136"/>
                    </a:cxn>
                    <a:cxn ang="0">
                      <a:pos x="115" y="177"/>
                    </a:cxn>
                    <a:cxn ang="0">
                      <a:pos x="115" y="177"/>
                    </a:cxn>
                    <a:cxn ang="0">
                      <a:pos x="118" y="177"/>
                    </a:cxn>
                    <a:cxn ang="0">
                      <a:pos x="121" y="177"/>
                    </a:cxn>
                    <a:cxn ang="0">
                      <a:pos x="121" y="177"/>
                    </a:cxn>
                    <a:cxn ang="0">
                      <a:pos x="236" y="136"/>
                    </a:cxn>
                    <a:cxn ang="0">
                      <a:pos x="236" y="0"/>
                    </a:cxn>
                  </a:cxnLst>
                  <a:rect l="0" t="0" r="r" b="b"/>
                  <a:pathLst>
                    <a:path w="236" h="177">
                      <a:moveTo>
                        <a:pt x="236" y="0"/>
                      </a:moveTo>
                      <a:cubicBezTo>
                        <a:pt x="236" y="1"/>
                        <a:pt x="137" y="47"/>
                        <a:pt x="118" y="56"/>
                      </a:cubicBezTo>
                      <a:cubicBezTo>
                        <a:pt x="99" y="47"/>
                        <a:pt x="0" y="1"/>
                        <a:pt x="0" y="0"/>
                      </a:cubicBezTo>
                      <a:cubicBezTo>
                        <a:pt x="0" y="136"/>
                        <a:pt x="0" y="136"/>
                        <a:pt x="0" y="136"/>
                      </a:cubicBezTo>
                      <a:cubicBezTo>
                        <a:pt x="32" y="170"/>
                        <a:pt x="95" y="176"/>
                        <a:pt x="115" y="177"/>
                      </a:cubicBezTo>
                      <a:cubicBezTo>
                        <a:pt x="115" y="177"/>
                        <a:pt x="115" y="177"/>
                        <a:pt x="115" y="177"/>
                      </a:cubicBezTo>
                      <a:cubicBezTo>
                        <a:pt x="115" y="177"/>
                        <a:pt x="116" y="177"/>
                        <a:pt x="118" y="177"/>
                      </a:cubicBezTo>
                      <a:cubicBezTo>
                        <a:pt x="120" y="177"/>
                        <a:pt x="121" y="177"/>
                        <a:pt x="121" y="177"/>
                      </a:cubicBezTo>
                      <a:cubicBezTo>
                        <a:pt x="121" y="177"/>
                        <a:pt x="121" y="177"/>
                        <a:pt x="121" y="177"/>
                      </a:cubicBezTo>
                      <a:cubicBezTo>
                        <a:pt x="141" y="176"/>
                        <a:pt x="204" y="170"/>
                        <a:pt x="236" y="136"/>
                      </a:cubicBezTo>
                      <a:lnTo>
                        <a:pt x="236" y="0"/>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81" name="Group 180"/>
            <p:cNvGrpSpPr/>
            <p:nvPr/>
          </p:nvGrpSpPr>
          <p:grpSpPr>
            <a:xfrm rot="20311865">
              <a:off x="5870045" y="1464355"/>
              <a:ext cx="490926" cy="419817"/>
              <a:chOff x="5530644" y="2880459"/>
              <a:chExt cx="490926" cy="419817"/>
            </a:xfrm>
          </p:grpSpPr>
          <p:grpSp>
            <p:nvGrpSpPr>
              <p:cNvPr id="128" name="Group 150"/>
              <p:cNvGrpSpPr/>
              <p:nvPr/>
            </p:nvGrpSpPr>
            <p:grpSpPr>
              <a:xfrm rot="2737667">
                <a:off x="5566198" y="2844905"/>
                <a:ext cx="419817" cy="490926"/>
                <a:chOff x="5289550" y="3008313"/>
                <a:chExt cx="487363" cy="569913"/>
              </a:xfrm>
              <a:solidFill>
                <a:schemeClr val="accent3"/>
              </a:solidFill>
            </p:grpSpPr>
            <p:sp>
              <p:nvSpPr>
                <p:cNvPr id="130" name="Oval 26"/>
                <p:cNvSpPr>
                  <a:spLocks noChangeArrowheads="1"/>
                </p:cNvSpPr>
                <p:nvPr/>
              </p:nvSpPr>
              <p:spPr bwMode="auto">
                <a:xfrm>
                  <a:off x="5289550" y="3008313"/>
                  <a:ext cx="487363" cy="485775"/>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31" name="Freeform 27"/>
                <p:cNvSpPr>
                  <a:spLocks/>
                </p:cNvSpPr>
                <p:nvPr/>
              </p:nvSpPr>
              <p:spPr bwMode="auto">
                <a:xfrm>
                  <a:off x="5413375" y="3462338"/>
                  <a:ext cx="125413" cy="115888"/>
                </a:xfrm>
                <a:custGeom>
                  <a:avLst/>
                  <a:gdLst/>
                  <a:ahLst/>
                  <a:cxnLst>
                    <a:cxn ang="0">
                      <a:pos x="0" y="0"/>
                    </a:cxn>
                    <a:cxn ang="0">
                      <a:pos x="6" y="73"/>
                    </a:cxn>
                    <a:cxn ang="0">
                      <a:pos x="79" y="12"/>
                    </a:cxn>
                    <a:cxn ang="0">
                      <a:pos x="0" y="0"/>
                    </a:cxn>
                  </a:cxnLst>
                  <a:rect l="0" t="0" r="r" b="b"/>
                  <a:pathLst>
                    <a:path w="79" h="73">
                      <a:moveTo>
                        <a:pt x="0" y="0"/>
                      </a:moveTo>
                      <a:lnTo>
                        <a:pt x="6" y="73"/>
                      </a:lnTo>
                      <a:lnTo>
                        <a:pt x="79" y="12"/>
                      </a:lnTo>
                      <a:lnTo>
                        <a:pt x="0"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29" name="Freeform 56"/>
              <p:cNvSpPr>
                <a:spLocks noEditPoints="1"/>
              </p:cNvSpPr>
              <p:nvPr/>
            </p:nvSpPr>
            <p:spPr bwMode="auto">
              <a:xfrm>
                <a:off x="5677697" y="2931790"/>
                <a:ext cx="248882" cy="252984"/>
              </a:xfrm>
              <a:custGeom>
                <a:avLst/>
                <a:gdLst/>
                <a:ahLst/>
                <a:cxnLst>
                  <a:cxn ang="0">
                    <a:pos x="147" y="112"/>
                  </a:cxn>
                  <a:cxn ang="0">
                    <a:pos x="141" y="98"/>
                  </a:cxn>
                  <a:cxn ang="0">
                    <a:pos x="141" y="44"/>
                  </a:cxn>
                  <a:cxn ang="0">
                    <a:pos x="147" y="37"/>
                  </a:cxn>
                  <a:cxn ang="0">
                    <a:pos x="148" y="37"/>
                  </a:cxn>
                  <a:cxn ang="0">
                    <a:pos x="148" y="13"/>
                  </a:cxn>
                  <a:cxn ang="0">
                    <a:pos x="147" y="13"/>
                  </a:cxn>
                  <a:cxn ang="0">
                    <a:pos x="147" y="12"/>
                  </a:cxn>
                  <a:cxn ang="0">
                    <a:pos x="114" y="0"/>
                  </a:cxn>
                  <a:cxn ang="0">
                    <a:pos x="81" y="12"/>
                  </a:cxn>
                  <a:cxn ang="0">
                    <a:pos x="81" y="13"/>
                  </a:cxn>
                  <a:cxn ang="0">
                    <a:pos x="80" y="13"/>
                  </a:cxn>
                  <a:cxn ang="0">
                    <a:pos x="80" y="37"/>
                  </a:cxn>
                  <a:cxn ang="0">
                    <a:pos x="81" y="37"/>
                  </a:cxn>
                  <a:cxn ang="0">
                    <a:pos x="91" y="44"/>
                  </a:cxn>
                  <a:cxn ang="0">
                    <a:pos x="91" y="98"/>
                  </a:cxn>
                  <a:cxn ang="0">
                    <a:pos x="83" y="112"/>
                  </a:cxn>
                  <a:cxn ang="0">
                    <a:pos x="31" y="212"/>
                  </a:cxn>
                  <a:cxn ang="0">
                    <a:pos x="115" y="230"/>
                  </a:cxn>
                  <a:cxn ang="0">
                    <a:pos x="198" y="212"/>
                  </a:cxn>
                  <a:cxn ang="0">
                    <a:pos x="147" y="112"/>
                  </a:cxn>
                  <a:cxn ang="0">
                    <a:pos x="145" y="213"/>
                  </a:cxn>
                  <a:cxn ang="0">
                    <a:pos x="182" y="187"/>
                  </a:cxn>
                  <a:cxn ang="0">
                    <a:pos x="150" y="134"/>
                  </a:cxn>
                  <a:cxn ang="0">
                    <a:pos x="193" y="190"/>
                  </a:cxn>
                  <a:cxn ang="0">
                    <a:pos x="145" y="213"/>
                  </a:cxn>
                </a:cxnLst>
                <a:rect l="0" t="0" r="r" b="b"/>
                <a:pathLst>
                  <a:path w="229" h="231">
                    <a:moveTo>
                      <a:pt x="147" y="112"/>
                    </a:moveTo>
                    <a:cubicBezTo>
                      <a:pt x="147" y="112"/>
                      <a:pt x="141" y="109"/>
                      <a:pt x="141" y="98"/>
                    </a:cubicBezTo>
                    <a:cubicBezTo>
                      <a:pt x="141" y="89"/>
                      <a:pt x="141" y="55"/>
                      <a:pt x="141" y="44"/>
                    </a:cubicBezTo>
                    <a:cubicBezTo>
                      <a:pt x="145" y="42"/>
                      <a:pt x="147" y="40"/>
                      <a:pt x="147" y="37"/>
                    </a:cubicBezTo>
                    <a:cubicBezTo>
                      <a:pt x="148" y="37"/>
                      <a:pt x="148" y="37"/>
                      <a:pt x="148" y="37"/>
                    </a:cubicBezTo>
                    <a:cubicBezTo>
                      <a:pt x="148" y="13"/>
                      <a:pt x="148" y="13"/>
                      <a:pt x="148" y="13"/>
                    </a:cubicBezTo>
                    <a:cubicBezTo>
                      <a:pt x="147" y="13"/>
                      <a:pt x="147" y="13"/>
                      <a:pt x="147" y="13"/>
                    </a:cubicBezTo>
                    <a:cubicBezTo>
                      <a:pt x="147" y="13"/>
                      <a:pt x="147" y="13"/>
                      <a:pt x="147" y="12"/>
                    </a:cubicBezTo>
                    <a:cubicBezTo>
                      <a:pt x="147" y="5"/>
                      <a:pt x="132" y="0"/>
                      <a:pt x="114" y="0"/>
                    </a:cubicBezTo>
                    <a:cubicBezTo>
                      <a:pt x="96" y="0"/>
                      <a:pt x="81" y="5"/>
                      <a:pt x="81" y="12"/>
                    </a:cubicBezTo>
                    <a:cubicBezTo>
                      <a:pt x="81" y="13"/>
                      <a:pt x="81" y="13"/>
                      <a:pt x="81" y="13"/>
                    </a:cubicBezTo>
                    <a:cubicBezTo>
                      <a:pt x="80" y="13"/>
                      <a:pt x="80" y="13"/>
                      <a:pt x="80" y="13"/>
                    </a:cubicBezTo>
                    <a:cubicBezTo>
                      <a:pt x="80" y="37"/>
                      <a:pt x="80" y="37"/>
                      <a:pt x="80" y="37"/>
                    </a:cubicBezTo>
                    <a:cubicBezTo>
                      <a:pt x="81" y="37"/>
                      <a:pt x="81" y="37"/>
                      <a:pt x="81" y="37"/>
                    </a:cubicBezTo>
                    <a:cubicBezTo>
                      <a:pt x="82" y="40"/>
                      <a:pt x="84" y="42"/>
                      <a:pt x="91" y="44"/>
                    </a:cubicBezTo>
                    <a:cubicBezTo>
                      <a:pt x="91" y="56"/>
                      <a:pt x="91" y="89"/>
                      <a:pt x="91" y="98"/>
                    </a:cubicBezTo>
                    <a:cubicBezTo>
                      <a:pt x="91" y="109"/>
                      <a:pt x="83" y="112"/>
                      <a:pt x="83" y="112"/>
                    </a:cubicBezTo>
                    <a:cubicBezTo>
                      <a:pt x="71" y="119"/>
                      <a:pt x="0" y="190"/>
                      <a:pt x="31" y="212"/>
                    </a:cubicBezTo>
                    <a:cubicBezTo>
                      <a:pt x="59" y="231"/>
                      <a:pt x="105" y="231"/>
                      <a:pt x="115" y="230"/>
                    </a:cubicBezTo>
                    <a:cubicBezTo>
                      <a:pt x="124" y="231"/>
                      <a:pt x="170" y="231"/>
                      <a:pt x="198" y="212"/>
                    </a:cubicBezTo>
                    <a:cubicBezTo>
                      <a:pt x="229" y="190"/>
                      <a:pt x="159" y="119"/>
                      <a:pt x="147" y="112"/>
                    </a:cubicBezTo>
                    <a:close/>
                    <a:moveTo>
                      <a:pt x="145" y="213"/>
                    </a:moveTo>
                    <a:cubicBezTo>
                      <a:pt x="145" y="213"/>
                      <a:pt x="180" y="206"/>
                      <a:pt x="182" y="187"/>
                    </a:cubicBezTo>
                    <a:cubicBezTo>
                      <a:pt x="183" y="169"/>
                      <a:pt x="150" y="134"/>
                      <a:pt x="150" y="134"/>
                    </a:cubicBezTo>
                    <a:cubicBezTo>
                      <a:pt x="150" y="134"/>
                      <a:pt x="194" y="167"/>
                      <a:pt x="193" y="190"/>
                    </a:cubicBezTo>
                    <a:cubicBezTo>
                      <a:pt x="193" y="213"/>
                      <a:pt x="145" y="213"/>
                      <a:pt x="145" y="213"/>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2" name="Group 181"/>
            <p:cNvGrpSpPr/>
            <p:nvPr/>
          </p:nvGrpSpPr>
          <p:grpSpPr>
            <a:xfrm>
              <a:off x="4645688" y="1819110"/>
              <a:ext cx="507337" cy="593487"/>
              <a:chOff x="5225477" y="2162568"/>
              <a:chExt cx="507337" cy="593487"/>
            </a:xfrm>
          </p:grpSpPr>
          <p:grpSp>
            <p:nvGrpSpPr>
              <p:cNvPr id="122" name="Group 144"/>
              <p:cNvGrpSpPr/>
              <p:nvPr/>
            </p:nvGrpSpPr>
            <p:grpSpPr>
              <a:xfrm rot="2364507">
                <a:off x="5225477" y="2162568"/>
                <a:ext cx="507337" cy="593487"/>
                <a:chOff x="5019675" y="2357438"/>
                <a:chExt cx="588963" cy="688975"/>
              </a:xfrm>
              <a:solidFill>
                <a:schemeClr val="accent4"/>
              </a:solidFill>
            </p:grpSpPr>
            <p:sp>
              <p:nvSpPr>
                <p:cNvPr id="126" name="Oval 28"/>
                <p:cNvSpPr>
                  <a:spLocks noChangeArrowheads="1"/>
                </p:cNvSpPr>
                <p:nvPr/>
              </p:nvSpPr>
              <p:spPr bwMode="auto">
                <a:xfrm>
                  <a:off x="5019675" y="2357438"/>
                  <a:ext cx="588963" cy="588963"/>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27" name="Freeform 29"/>
                <p:cNvSpPr>
                  <a:spLocks/>
                </p:cNvSpPr>
                <p:nvPr/>
              </p:nvSpPr>
              <p:spPr bwMode="auto">
                <a:xfrm>
                  <a:off x="5168900" y="2905125"/>
                  <a:ext cx="152400" cy="141288"/>
                </a:xfrm>
                <a:custGeom>
                  <a:avLst/>
                  <a:gdLst/>
                  <a:ahLst/>
                  <a:cxnLst>
                    <a:cxn ang="0">
                      <a:pos x="0" y="0"/>
                    </a:cxn>
                    <a:cxn ang="0">
                      <a:pos x="8" y="89"/>
                    </a:cxn>
                    <a:cxn ang="0">
                      <a:pos x="96" y="15"/>
                    </a:cxn>
                    <a:cxn ang="0">
                      <a:pos x="0" y="0"/>
                    </a:cxn>
                  </a:cxnLst>
                  <a:rect l="0" t="0" r="r" b="b"/>
                  <a:pathLst>
                    <a:path w="96" h="89">
                      <a:moveTo>
                        <a:pt x="0" y="0"/>
                      </a:moveTo>
                      <a:lnTo>
                        <a:pt x="8" y="89"/>
                      </a:lnTo>
                      <a:lnTo>
                        <a:pt x="96" y="15"/>
                      </a:lnTo>
                      <a:lnTo>
                        <a:pt x="0"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3" name="Group 143"/>
              <p:cNvGrpSpPr/>
              <p:nvPr/>
            </p:nvGrpSpPr>
            <p:grpSpPr>
              <a:xfrm>
                <a:off x="5346916" y="2270966"/>
                <a:ext cx="351444" cy="313153"/>
                <a:chOff x="5126038" y="2471738"/>
                <a:chExt cx="407988" cy="363537"/>
              </a:xfrm>
            </p:grpSpPr>
            <p:sp>
              <p:nvSpPr>
                <p:cNvPr id="124" name="Freeform 57"/>
                <p:cNvSpPr>
                  <a:spLocks noEditPoints="1"/>
                </p:cNvSpPr>
                <p:nvPr/>
              </p:nvSpPr>
              <p:spPr bwMode="auto">
                <a:xfrm>
                  <a:off x="5135563" y="2471738"/>
                  <a:ext cx="361950" cy="361950"/>
                </a:xfrm>
                <a:custGeom>
                  <a:avLst/>
                  <a:gdLst/>
                  <a:ahLst/>
                  <a:cxnLst>
                    <a:cxn ang="0">
                      <a:pos x="143" y="0"/>
                    </a:cxn>
                    <a:cxn ang="0">
                      <a:pos x="0" y="143"/>
                    </a:cxn>
                    <a:cxn ang="0">
                      <a:pos x="143" y="286"/>
                    </a:cxn>
                    <a:cxn ang="0">
                      <a:pos x="286" y="143"/>
                    </a:cxn>
                    <a:cxn ang="0">
                      <a:pos x="143" y="0"/>
                    </a:cxn>
                    <a:cxn ang="0">
                      <a:pos x="143" y="279"/>
                    </a:cxn>
                    <a:cxn ang="0">
                      <a:pos x="7" y="143"/>
                    </a:cxn>
                    <a:cxn ang="0">
                      <a:pos x="143" y="6"/>
                    </a:cxn>
                    <a:cxn ang="0">
                      <a:pos x="280" y="143"/>
                    </a:cxn>
                    <a:cxn ang="0">
                      <a:pos x="143" y="279"/>
                    </a:cxn>
                  </a:cxnLst>
                  <a:rect l="0" t="0" r="r" b="b"/>
                  <a:pathLst>
                    <a:path w="286" h="286">
                      <a:moveTo>
                        <a:pt x="143" y="0"/>
                      </a:moveTo>
                      <a:cubicBezTo>
                        <a:pt x="64" y="0"/>
                        <a:pt x="0" y="64"/>
                        <a:pt x="0" y="143"/>
                      </a:cubicBezTo>
                      <a:cubicBezTo>
                        <a:pt x="0" y="222"/>
                        <a:pt x="64" y="286"/>
                        <a:pt x="143" y="286"/>
                      </a:cubicBezTo>
                      <a:cubicBezTo>
                        <a:pt x="222" y="286"/>
                        <a:pt x="286" y="222"/>
                        <a:pt x="286" y="143"/>
                      </a:cubicBezTo>
                      <a:cubicBezTo>
                        <a:pt x="286" y="64"/>
                        <a:pt x="222" y="0"/>
                        <a:pt x="143" y="0"/>
                      </a:cubicBezTo>
                      <a:close/>
                      <a:moveTo>
                        <a:pt x="143" y="279"/>
                      </a:moveTo>
                      <a:cubicBezTo>
                        <a:pt x="68" y="279"/>
                        <a:pt x="7" y="218"/>
                        <a:pt x="7" y="143"/>
                      </a:cubicBezTo>
                      <a:cubicBezTo>
                        <a:pt x="7" y="67"/>
                        <a:pt x="68" y="6"/>
                        <a:pt x="143" y="6"/>
                      </a:cubicBezTo>
                      <a:cubicBezTo>
                        <a:pt x="219" y="6"/>
                        <a:pt x="280" y="67"/>
                        <a:pt x="280" y="143"/>
                      </a:cubicBezTo>
                      <a:cubicBezTo>
                        <a:pt x="280" y="218"/>
                        <a:pt x="219" y="279"/>
                        <a:pt x="143" y="279"/>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25" name="Freeform 58"/>
                <p:cNvSpPr>
                  <a:spLocks/>
                </p:cNvSpPr>
                <p:nvPr/>
              </p:nvSpPr>
              <p:spPr bwMode="auto">
                <a:xfrm>
                  <a:off x="5126038" y="2476500"/>
                  <a:ext cx="407988" cy="358775"/>
                </a:xfrm>
                <a:custGeom>
                  <a:avLst/>
                  <a:gdLst/>
                  <a:ahLst/>
                  <a:cxnLst>
                    <a:cxn ang="0">
                      <a:pos x="93" y="22"/>
                    </a:cxn>
                    <a:cxn ang="0">
                      <a:pos x="87" y="33"/>
                    </a:cxn>
                    <a:cxn ang="0">
                      <a:pos x="81" y="41"/>
                    </a:cxn>
                    <a:cxn ang="0">
                      <a:pos x="76" y="37"/>
                    </a:cxn>
                    <a:cxn ang="0">
                      <a:pos x="75" y="46"/>
                    </a:cxn>
                    <a:cxn ang="0">
                      <a:pos x="60" y="49"/>
                    </a:cxn>
                    <a:cxn ang="0">
                      <a:pos x="51" y="58"/>
                    </a:cxn>
                    <a:cxn ang="0">
                      <a:pos x="39" y="76"/>
                    </a:cxn>
                    <a:cxn ang="0">
                      <a:pos x="31" y="87"/>
                    </a:cxn>
                    <a:cxn ang="0">
                      <a:pos x="38" y="95"/>
                    </a:cxn>
                    <a:cxn ang="0">
                      <a:pos x="39" y="99"/>
                    </a:cxn>
                    <a:cxn ang="0">
                      <a:pos x="32" y="93"/>
                    </a:cxn>
                    <a:cxn ang="0">
                      <a:pos x="27" y="85"/>
                    </a:cxn>
                    <a:cxn ang="0">
                      <a:pos x="24" y="97"/>
                    </a:cxn>
                    <a:cxn ang="0">
                      <a:pos x="25" y="118"/>
                    </a:cxn>
                    <a:cxn ang="0">
                      <a:pos x="35" y="113"/>
                    </a:cxn>
                    <a:cxn ang="0">
                      <a:pos x="46" y="125"/>
                    </a:cxn>
                    <a:cxn ang="0">
                      <a:pos x="59" y="138"/>
                    </a:cxn>
                    <a:cxn ang="0">
                      <a:pos x="71" y="149"/>
                    </a:cxn>
                    <a:cxn ang="0">
                      <a:pos x="87" y="166"/>
                    </a:cxn>
                    <a:cxn ang="0">
                      <a:pos x="82" y="190"/>
                    </a:cxn>
                    <a:cxn ang="0">
                      <a:pos x="69" y="219"/>
                    </a:cxn>
                    <a:cxn ang="0">
                      <a:pos x="74" y="240"/>
                    </a:cxn>
                    <a:cxn ang="0">
                      <a:pos x="66" y="241"/>
                    </a:cxn>
                    <a:cxn ang="0">
                      <a:pos x="46" y="209"/>
                    </a:cxn>
                    <a:cxn ang="0">
                      <a:pos x="24" y="159"/>
                    </a:cxn>
                    <a:cxn ang="0">
                      <a:pos x="17" y="123"/>
                    </a:cxn>
                    <a:cxn ang="0">
                      <a:pos x="104" y="259"/>
                    </a:cxn>
                    <a:cxn ang="0">
                      <a:pos x="127" y="255"/>
                    </a:cxn>
                    <a:cxn ang="0">
                      <a:pos x="156" y="252"/>
                    </a:cxn>
                    <a:cxn ang="0">
                      <a:pos x="154" y="264"/>
                    </a:cxn>
                    <a:cxn ang="0">
                      <a:pos x="171" y="263"/>
                    </a:cxn>
                    <a:cxn ang="0">
                      <a:pos x="196" y="260"/>
                    </a:cxn>
                    <a:cxn ang="0">
                      <a:pos x="194" y="4"/>
                    </a:cxn>
                    <a:cxn ang="0">
                      <a:pos x="278" y="91"/>
                    </a:cxn>
                    <a:cxn ang="0">
                      <a:pos x="267" y="82"/>
                    </a:cxn>
                    <a:cxn ang="0">
                      <a:pos x="256" y="105"/>
                    </a:cxn>
                    <a:cxn ang="0">
                      <a:pos x="240" y="84"/>
                    </a:cxn>
                    <a:cxn ang="0">
                      <a:pos x="247" y="106"/>
                    </a:cxn>
                    <a:cxn ang="0">
                      <a:pos x="263" y="112"/>
                    </a:cxn>
                    <a:cxn ang="0">
                      <a:pos x="256" y="142"/>
                    </a:cxn>
                    <a:cxn ang="0">
                      <a:pos x="248" y="173"/>
                    </a:cxn>
                    <a:cxn ang="0">
                      <a:pos x="238" y="194"/>
                    </a:cxn>
                    <a:cxn ang="0">
                      <a:pos x="208" y="218"/>
                    </a:cxn>
                    <a:cxn ang="0">
                      <a:pos x="200" y="197"/>
                    </a:cxn>
                    <a:cxn ang="0">
                      <a:pos x="201" y="171"/>
                    </a:cxn>
                    <a:cxn ang="0">
                      <a:pos x="191" y="143"/>
                    </a:cxn>
                    <a:cxn ang="0">
                      <a:pos x="177" y="127"/>
                    </a:cxn>
                    <a:cxn ang="0">
                      <a:pos x="140" y="128"/>
                    </a:cxn>
                    <a:cxn ang="0">
                      <a:pos x="127" y="108"/>
                    </a:cxn>
                    <a:cxn ang="0">
                      <a:pos x="142" y="70"/>
                    </a:cxn>
                    <a:cxn ang="0">
                      <a:pos x="168" y="59"/>
                    </a:cxn>
                    <a:cxn ang="0">
                      <a:pos x="185" y="66"/>
                    </a:cxn>
                    <a:cxn ang="0">
                      <a:pos x="207" y="66"/>
                    </a:cxn>
                    <a:cxn ang="0">
                      <a:pos x="229" y="62"/>
                    </a:cxn>
                    <a:cxn ang="0">
                      <a:pos x="208" y="53"/>
                    </a:cxn>
                    <a:cxn ang="0">
                      <a:pos x="207" y="46"/>
                    </a:cxn>
                    <a:cxn ang="0">
                      <a:pos x="180" y="46"/>
                    </a:cxn>
                    <a:cxn ang="0">
                      <a:pos x="157" y="53"/>
                    </a:cxn>
                    <a:cxn ang="0">
                      <a:pos x="152" y="30"/>
                    </a:cxn>
                    <a:cxn ang="0">
                      <a:pos x="136" y="16"/>
                    </a:cxn>
                    <a:cxn ang="0">
                      <a:pos x="154" y="5"/>
                    </a:cxn>
                  </a:cxnLst>
                  <a:rect l="0" t="0" r="r" b="b"/>
                  <a:pathLst>
                    <a:path w="322" h="282">
                      <a:moveTo>
                        <a:pt x="131" y="1"/>
                      </a:moveTo>
                      <a:cubicBezTo>
                        <a:pt x="131" y="1"/>
                        <a:pt x="83" y="7"/>
                        <a:pt x="50" y="45"/>
                      </a:cubicBezTo>
                      <a:cubicBezTo>
                        <a:pt x="50" y="45"/>
                        <a:pt x="75" y="19"/>
                        <a:pt x="91" y="19"/>
                      </a:cubicBezTo>
                      <a:cubicBezTo>
                        <a:pt x="94" y="20"/>
                        <a:pt x="94" y="20"/>
                        <a:pt x="94" y="20"/>
                      </a:cubicBezTo>
                      <a:cubicBezTo>
                        <a:pt x="94" y="20"/>
                        <a:pt x="94" y="22"/>
                        <a:pt x="93" y="22"/>
                      </a:cubicBezTo>
                      <a:cubicBezTo>
                        <a:pt x="93" y="23"/>
                        <a:pt x="91" y="25"/>
                        <a:pt x="91" y="26"/>
                      </a:cubicBezTo>
                      <a:cubicBezTo>
                        <a:pt x="91" y="27"/>
                        <a:pt x="91" y="29"/>
                        <a:pt x="91" y="29"/>
                      </a:cubicBezTo>
                      <a:cubicBezTo>
                        <a:pt x="90" y="30"/>
                        <a:pt x="90" y="30"/>
                        <a:pt x="90" y="30"/>
                      </a:cubicBezTo>
                      <a:cubicBezTo>
                        <a:pt x="90" y="30"/>
                        <a:pt x="88" y="31"/>
                        <a:pt x="88" y="31"/>
                      </a:cubicBezTo>
                      <a:cubicBezTo>
                        <a:pt x="88" y="32"/>
                        <a:pt x="87" y="32"/>
                        <a:pt x="87" y="33"/>
                      </a:cubicBezTo>
                      <a:cubicBezTo>
                        <a:pt x="87" y="34"/>
                        <a:pt x="87" y="36"/>
                        <a:pt x="87" y="36"/>
                      </a:cubicBezTo>
                      <a:cubicBezTo>
                        <a:pt x="88" y="39"/>
                        <a:pt x="88" y="39"/>
                        <a:pt x="88" y="39"/>
                      </a:cubicBezTo>
                      <a:cubicBezTo>
                        <a:pt x="87" y="40"/>
                        <a:pt x="87" y="40"/>
                        <a:pt x="87" y="40"/>
                      </a:cubicBezTo>
                      <a:cubicBezTo>
                        <a:pt x="85" y="41"/>
                        <a:pt x="85" y="41"/>
                        <a:pt x="85" y="41"/>
                      </a:cubicBezTo>
                      <a:cubicBezTo>
                        <a:pt x="85" y="41"/>
                        <a:pt x="82" y="42"/>
                        <a:pt x="81" y="41"/>
                      </a:cubicBezTo>
                      <a:cubicBezTo>
                        <a:pt x="80" y="41"/>
                        <a:pt x="80" y="39"/>
                        <a:pt x="80" y="39"/>
                      </a:cubicBezTo>
                      <a:cubicBezTo>
                        <a:pt x="83" y="37"/>
                        <a:pt x="83" y="37"/>
                        <a:pt x="83" y="37"/>
                      </a:cubicBezTo>
                      <a:cubicBezTo>
                        <a:pt x="83" y="37"/>
                        <a:pt x="83" y="37"/>
                        <a:pt x="82" y="36"/>
                      </a:cubicBezTo>
                      <a:cubicBezTo>
                        <a:pt x="81" y="36"/>
                        <a:pt x="82" y="34"/>
                        <a:pt x="80" y="34"/>
                      </a:cubicBezTo>
                      <a:cubicBezTo>
                        <a:pt x="79" y="35"/>
                        <a:pt x="76" y="37"/>
                        <a:pt x="76" y="37"/>
                      </a:cubicBezTo>
                      <a:cubicBezTo>
                        <a:pt x="74" y="38"/>
                        <a:pt x="74" y="38"/>
                        <a:pt x="74" y="38"/>
                      </a:cubicBezTo>
                      <a:cubicBezTo>
                        <a:pt x="74" y="38"/>
                        <a:pt x="73" y="41"/>
                        <a:pt x="73" y="41"/>
                      </a:cubicBezTo>
                      <a:cubicBezTo>
                        <a:pt x="74" y="41"/>
                        <a:pt x="75" y="42"/>
                        <a:pt x="75" y="42"/>
                      </a:cubicBezTo>
                      <a:cubicBezTo>
                        <a:pt x="75" y="42"/>
                        <a:pt x="75" y="43"/>
                        <a:pt x="75" y="44"/>
                      </a:cubicBezTo>
                      <a:cubicBezTo>
                        <a:pt x="75" y="45"/>
                        <a:pt x="75" y="46"/>
                        <a:pt x="75" y="46"/>
                      </a:cubicBezTo>
                      <a:cubicBezTo>
                        <a:pt x="75" y="46"/>
                        <a:pt x="74" y="47"/>
                        <a:pt x="72" y="47"/>
                      </a:cubicBezTo>
                      <a:cubicBezTo>
                        <a:pt x="71" y="46"/>
                        <a:pt x="69" y="46"/>
                        <a:pt x="68" y="46"/>
                      </a:cubicBezTo>
                      <a:cubicBezTo>
                        <a:pt x="67" y="45"/>
                        <a:pt x="66" y="45"/>
                        <a:pt x="65" y="45"/>
                      </a:cubicBezTo>
                      <a:cubicBezTo>
                        <a:pt x="64" y="46"/>
                        <a:pt x="64" y="46"/>
                        <a:pt x="64" y="46"/>
                      </a:cubicBezTo>
                      <a:cubicBezTo>
                        <a:pt x="64" y="47"/>
                        <a:pt x="60" y="49"/>
                        <a:pt x="60" y="49"/>
                      </a:cubicBezTo>
                      <a:cubicBezTo>
                        <a:pt x="60" y="49"/>
                        <a:pt x="59" y="49"/>
                        <a:pt x="59" y="50"/>
                      </a:cubicBezTo>
                      <a:cubicBezTo>
                        <a:pt x="59" y="51"/>
                        <a:pt x="58" y="53"/>
                        <a:pt x="58" y="53"/>
                      </a:cubicBezTo>
                      <a:cubicBezTo>
                        <a:pt x="58" y="53"/>
                        <a:pt x="57" y="54"/>
                        <a:pt x="55" y="55"/>
                      </a:cubicBezTo>
                      <a:cubicBezTo>
                        <a:pt x="53" y="55"/>
                        <a:pt x="52" y="56"/>
                        <a:pt x="52" y="56"/>
                      </a:cubicBezTo>
                      <a:cubicBezTo>
                        <a:pt x="51" y="58"/>
                        <a:pt x="51" y="58"/>
                        <a:pt x="51" y="58"/>
                      </a:cubicBezTo>
                      <a:cubicBezTo>
                        <a:pt x="51" y="58"/>
                        <a:pt x="49" y="60"/>
                        <a:pt x="48" y="61"/>
                      </a:cubicBezTo>
                      <a:cubicBezTo>
                        <a:pt x="47" y="62"/>
                        <a:pt x="44" y="65"/>
                        <a:pt x="43" y="65"/>
                      </a:cubicBezTo>
                      <a:cubicBezTo>
                        <a:pt x="43" y="65"/>
                        <a:pt x="41" y="67"/>
                        <a:pt x="41" y="68"/>
                      </a:cubicBezTo>
                      <a:cubicBezTo>
                        <a:pt x="40" y="69"/>
                        <a:pt x="41" y="71"/>
                        <a:pt x="40" y="72"/>
                      </a:cubicBezTo>
                      <a:cubicBezTo>
                        <a:pt x="40" y="73"/>
                        <a:pt x="39" y="74"/>
                        <a:pt x="39" y="76"/>
                      </a:cubicBezTo>
                      <a:cubicBezTo>
                        <a:pt x="39" y="77"/>
                        <a:pt x="38" y="79"/>
                        <a:pt x="37" y="79"/>
                      </a:cubicBezTo>
                      <a:cubicBezTo>
                        <a:pt x="36" y="80"/>
                        <a:pt x="35" y="81"/>
                        <a:pt x="35" y="81"/>
                      </a:cubicBezTo>
                      <a:cubicBezTo>
                        <a:pt x="34" y="81"/>
                        <a:pt x="32" y="82"/>
                        <a:pt x="31" y="83"/>
                      </a:cubicBezTo>
                      <a:cubicBezTo>
                        <a:pt x="30" y="83"/>
                        <a:pt x="29" y="85"/>
                        <a:pt x="29" y="85"/>
                      </a:cubicBezTo>
                      <a:cubicBezTo>
                        <a:pt x="29" y="86"/>
                        <a:pt x="31" y="87"/>
                        <a:pt x="31" y="87"/>
                      </a:cubicBezTo>
                      <a:cubicBezTo>
                        <a:pt x="32" y="87"/>
                        <a:pt x="33" y="88"/>
                        <a:pt x="33" y="88"/>
                      </a:cubicBezTo>
                      <a:cubicBezTo>
                        <a:pt x="33" y="88"/>
                        <a:pt x="33" y="90"/>
                        <a:pt x="33" y="91"/>
                      </a:cubicBezTo>
                      <a:cubicBezTo>
                        <a:pt x="33" y="91"/>
                        <a:pt x="32" y="94"/>
                        <a:pt x="33" y="94"/>
                      </a:cubicBezTo>
                      <a:cubicBezTo>
                        <a:pt x="34" y="94"/>
                        <a:pt x="36" y="94"/>
                        <a:pt x="36" y="94"/>
                      </a:cubicBezTo>
                      <a:cubicBezTo>
                        <a:pt x="38" y="95"/>
                        <a:pt x="38" y="95"/>
                        <a:pt x="38" y="95"/>
                      </a:cubicBezTo>
                      <a:cubicBezTo>
                        <a:pt x="41" y="96"/>
                        <a:pt x="41" y="96"/>
                        <a:pt x="41" y="96"/>
                      </a:cubicBezTo>
                      <a:cubicBezTo>
                        <a:pt x="42" y="97"/>
                        <a:pt x="42" y="97"/>
                        <a:pt x="42" y="97"/>
                      </a:cubicBezTo>
                      <a:cubicBezTo>
                        <a:pt x="42" y="97"/>
                        <a:pt x="42" y="99"/>
                        <a:pt x="41" y="99"/>
                      </a:cubicBezTo>
                      <a:cubicBezTo>
                        <a:pt x="41" y="100"/>
                        <a:pt x="40" y="101"/>
                        <a:pt x="40" y="101"/>
                      </a:cubicBezTo>
                      <a:cubicBezTo>
                        <a:pt x="39" y="100"/>
                        <a:pt x="39" y="100"/>
                        <a:pt x="39" y="99"/>
                      </a:cubicBezTo>
                      <a:cubicBezTo>
                        <a:pt x="38" y="98"/>
                        <a:pt x="39" y="98"/>
                        <a:pt x="37" y="97"/>
                      </a:cubicBezTo>
                      <a:cubicBezTo>
                        <a:pt x="36" y="97"/>
                        <a:pt x="35" y="98"/>
                        <a:pt x="35" y="98"/>
                      </a:cubicBezTo>
                      <a:cubicBezTo>
                        <a:pt x="34" y="97"/>
                        <a:pt x="33" y="97"/>
                        <a:pt x="33" y="97"/>
                      </a:cubicBezTo>
                      <a:cubicBezTo>
                        <a:pt x="32" y="96"/>
                        <a:pt x="32" y="97"/>
                        <a:pt x="32" y="96"/>
                      </a:cubicBezTo>
                      <a:cubicBezTo>
                        <a:pt x="32" y="94"/>
                        <a:pt x="33" y="94"/>
                        <a:pt x="32" y="93"/>
                      </a:cubicBezTo>
                      <a:cubicBezTo>
                        <a:pt x="32" y="92"/>
                        <a:pt x="31" y="91"/>
                        <a:pt x="30" y="91"/>
                      </a:cubicBezTo>
                      <a:cubicBezTo>
                        <a:pt x="30" y="91"/>
                        <a:pt x="31" y="92"/>
                        <a:pt x="30" y="91"/>
                      </a:cubicBezTo>
                      <a:cubicBezTo>
                        <a:pt x="29" y="90"/>
                        <a:pt x="28" y="89"/>
                        <a:pt x="27" y="89"/>
                      </a:cubicBezTo>
                      <a:cubicBezTo>
                        <a:pt x="27" y="89"/>
                        <a:pt x="26" y="90"/>
                        <a:pt x="26" y="89"/>
                      </a:cubicBezTo>
                      <a:cubicBezTo>
                        <a:pt x="26" y="88"/>
                        <a:pt x="27" y="86"/>
                        <a:pt x="27" y="85"/>
                      </a:cubicBezTo>
                      <a:cubicBezTo>
                        <a:pt x="27" y="85"/>
                        <a:pt x="27" y="83"/>
                        <a:pt x="27" y="83"/>
                      </a:cubicBezTo>
                      <a:cubicBezTo>
                        <a:pt x="27" y="82"/>
                        <a:pt x="28" y="78"/>
                        <a:pt x="28" y="78"/>
                      </a:cubicBezTo>
                      <a:cubicBezTo>
                        <a:pt x="28" y="78"/>
                        <a:pt x="24" y="87"/>
                        <a:pt x="22" y="93"/>
                      </a:cubicBezTo>
                      <a:cubicBezTo>
                        <a:pt x="22" y="93"/>
                        <a:pt x="24" y="93"/>
                        <a:pt x="24" y="94"/>
                      </a:cubicBezTo>
                      <a:cubicBezTo>
                        <a:pt x="24" y="95"/>
                        <a:pt x="24" y="96"/>
                        <a:pt x="24" y="97"/>
                      </a:cubicBezTo>
                      <a:cubicBezTo>
                        <a:pt x="24" y="98"/>
                        <a:pt x="24" y="98"/>
                        <a:pt x="24" y="102"/>
                      </a:cubicBezTo>
                      <a:cubicBezTo>
                        <a:pt x="24" y="105"/>
                        <a:pt x="25" y="106"/>
                        <a:pt x="24" y="107"/>
                      </a:cubicBezTo>
                      <a:cubicBezTo>
                        <a:pt x="24" y="108"/>
                        <a:pt x="23" y="110"/>
                        <a:pt x="23" y="111"/>
                      </a:cubicBezTo>
                      <a:cubicBezTo>
                        <a:pt x="23" y="112"/>
                        <a:pt x="24" y="116"/>
                        <a:pt x="24" y="116"/>
                      </a:cubicBezTo>
                      <a:cubicBezTo>
                        <a:pt x="25" y="117"/>
                        <a:pt x="25" y="117"/>
                        <a:pt x="25" y="118"/>
                      </a:cubicBezTo>
                      <a:cubicBezTo>
                        <a:pt x="26" y="119"/>
                        <a:pt x="24" y="121"/>
                        <a:pt x="26" y="119"/>
                      </a:cubicBezTo>
                      <a:cubicBezTo>
                        <a:pt x="28" y="116"/>
                        <a:pt x="28" y="115"/>
                        <a:pt x="28" y="115"/>
                      </a:cubicBezTo>
                      <a:cubicBezTo>
                        <a:pt x="29" y="114"/>
                        <a:pt x="29" y="114"/>
                        <a:pt x="29" y="114"/>
                      </a:cubicBezTo>
                      <a:cubicBezTo>
                        <a:pt x="29" y="114"/>
                        <a:pt x="29" y="112"/>
                        <a:pt x="32" y="112"/>
                      </a:cubicBezTo>
                      <a:cubicBezTo>
                        <a:pt x="34" y="113"/>
                        <a:pt x="34" y="112"/>
                        <a:pt x="35" y="113"/>
                      </a:cubicBezTo>
                      <a:cubicBezTo>
                        <a:pt x="35" y="114"/>
                        <a:pt x="34" y="116"/>
                        <a:pt x="35" y="116"/>
                      </a:cubicBezTo>
                      <a:cubicBezTo>
                        <a:pt x="36" y="117"/>
                        <a:pt x="39" y="115"/>
                        <a:pt x="40" y="115"/>
                      </a:cubicBezTo>
                      <a:cubicBezTo>
                        <a:pt x="41" y="116"/>
                        <a:pt x="42" y="116"/>
                        <a:pt x="43" y="117"/>
                      </a:cubicBezTo>
                      <a:cubicBezTo>
                        <a:pt x="43" y="119"/>
                        <a:pt x="44" y="121"/>
                        <a:pt x="45" y="121"/>
                      </a:cubicBezTo>
                      <a:cubicBezTo>
                        <a:pt x="45" y="122"/>
                        <a:pt x="45" y="124"/>
                        <a:pt x="46" y="125"/>
                      </a:cubicBezTo>
                      <a:cubicBezTo>
                        <a:pt x="46" y="126"/>
                        <a:pt x="49" y="127"/>
                        <a:pt x="50" y="127"/>
                      </a:cubicBezTo>
                      <a:cubicBezTo>
                        <a:pt x="50" y="127"/>
                        <a:pt x="54" y="128"/>
                        <a:pt x="54" y="128"/>
                      </a:cubicBezTo>
                      <a:cubicBezTo>
                        <a:pt x="55" y="129"/>
                        <a:pt x="54" y="130"/>
                        <a:pt x="56" y="131"/>
                      </a:cubicBezTo>
                      <a:cubicBezTo>
                        <a:pt x="58" y="131"/>
                        <a:pt x="58" y="135"/>
                        <a:pt x="58" y="135"/>
                      </a:cubicBezTo>
                      <a:cubicBezTo>
                        <a:pt x="58" y="135"/>
                        <a:pt x="59" y="138"/>
                        <a:pt x="59" y="138"/>
                      </a:cubicBezTo>
                      <a:cubicBezTo>
                        <a:pt x="58" y="139"/>
                        <a:pt x="58" y="141"/>
                        <a:pt x="59" y="141"/>
                      </a:cubicBezTo>
                      <a:cubicBezTo>
                        <a:pt x="61" y="141"/>
                        <a:pt x="63" y="142"/>
                        <a:pt x="63" y="142"/>
                      </a:cubicBezTo>
                      <a:cubicBezTo>
                        <a:pt x="63" y="142"/>
                        <a:pt x="62" y="144"/>
                        <a:pt x="64" y="145"/>
                      </a:cubicBezTo>
                      <a:cubicBezTo>
                        <a:pt x="67" y="146"/>
                        <a:pt x="69" y="147"/>
                        <a:pt x="70" y="147"/>
                      </a:cubicBezTo>
                      <a:cubicBezTo>
                        <a:pt x="70" y="147"/>
                        <a:pt x="68" y="149"/>
                        <a:pt x="71" y="149"/>
                      </a:cubicBezTo>
                      <a:cubicBezTo>
                        <a:pt x="74" y="149"/>
                        <a:pt x="76" y="149"/>
                        <a:pt x="78" y="150"/>
                      </a:cubicBezTo>
                      <a:cubicBezTo>
                        <a:pt x="79" y="151"/>
                        <a:pt x="78" y="152"/>
                        <a:pt x="82" y="154"/>
                      </a:cubicBezTo>
                      <a:cubicBezTo>
                        <a:pt x="85" y="156"/>
                        <a:pt x="86" y="157"/>
                        <a:pt x="87" y="157"/>
                      </a:cubicBezTo>
                      <a:cubicBezTo>
                        <a:pt x="88" y="158"/>
                        <a:pt x="90" y="157"/>
                        <a:pt x="89" y="160"/>
                      </a:cubicBezTo>
                      <a:cubicBezTo>
                        <a:pt x="89" y="163"/>
                        <a:pt x="88" y="165"/>
                        <a:pt x="87" y="166"/>
                      </a:cubicBezTo>
                      <a:cubicBezTo>
                        <a:pt x="86" y="167"/>
                        <a:pt x="84" y="170"/>
                        <a:pt x="83" y="171"/>
                      </a:cubicBezTo>
                      <a:cubicBezTo>
                        <a:pt x="82" y="172"/>
                        <a:pt x="81" y="174"/>
                        <a:pt x="82" y="176"/>
                      </a:cubicBezTo>
                      <a:cubicBezTo>
                        <a:pt x="83" y="178"/>
                        <a:pt x="84" y="180"/>
                        <a:pt x="84" y="181"/>
                      </a:cubicBezTo>
                      <a:cubicBezTo>
                        <a:pt x="84" y="182"/>
                        <a:pt x="85" y="185"/>
                        <a:pt x="84" y="187"/>
                      </a:cubicBezTo>
                      <a:cubicBezTo>
                        <a:pt x="83" y="188"/>
                        <a:pt x="82" y="190"/>
                        <a:pt x="82" y="190"/>
                      </a:cubicBezTo>
                      <a:cubicBezTo>
                        <a:pt x="82" y="190"/>
                        <a:pt x="84" y="192"/>
                        <a:pt x="83" y="194"/>
                      </a:cubicBezTo>
                      <a:cubicBezTo>
                        <a:pt x="81" y="196"/>
                        <a:pt x="78" y="198"/>
                        <a:pt x="77" y="198"/>
                      </a:cubicBezTo>
                      <a:cubicBezTo>
                        <a:pt x="76" y="199"/>
                        <a:pt x="73" y="201"/>
                        <a:pt x="73" y="201"/>
                      </a:cubicBezTo>
                      <a:cubicBezTo>
                        <a:pt x="73" y="201"/>
                        <a:pt x="73" y="207"/>
                        <a:pt x="73" y="208"/>
                      </a:cubicBezTo>
                      <a:cubicBezTo>
                        <a:pt x="73" y="209"/>
                        <a:pt x="68" y="217"/>
                        <a:pt x="69" y="219"/>
                      </a:cubicBezTo>
                      <a:cubicBezTo>
                        <a:pt x="71" y="221"/>
                        <a:pt x="71" y="224"/>
                        <a:pt x="71" y="225"/>
                      </a:cubicBezTo>
                      <a:cubicBezTo>
                        <a:pt x="71" y="226"/>
                        <a:pt x="70" y="226"/>
                        <a:pt x="69" y="227"/>
                      </a:cubicBezTo>
                      <a:cubicBezTo>
                        <a:pt x="69" y="228"/>
                        <a:pt x="66" y="227"/>
                        <a:pt x="68" y="230"/>
                      </a:cubicBezTo>
                      <a:cubicBezTo>
                        <a:pt x="70" y="233"/>
                        <a:pt x="71" y="234"/>
                        <a:pt x="72" y="236"/>
                      </a:cubicBezTo>
                      <a:cubicBezTo>
                        <a:pt x="73" y="238"/>
                        <a:pt x="72" y="238"/>
                        <a:pt x="74" y="240"/>
                      </a:cubicBezTo>
                      <a:cubicBezTo>
                        <a:pt x="75" y="242"/>
                        <a:pt x="76" y="243"/>
                        <a:pt x="77" y="245"/>
                      </a:cubicBezTo>
                      <a:cubicBezTo>
                        <a:pt x="79" y="246"/>
                        <a:pt x="80" y="247"/>
                        <a:pt x="80" y="248"/>
                      </a:cubicBezTo>
                      <a:cubicBezTo>
                        <a:pt x="80" y="250"/>
                        <a:pt x="84" y="254"/>
                        <a:pt x="80" y="251"/>
                      </a:cubicBezTo>
                      <a:cubicBezTo>
                        <a:pt x="76" y="248"/>
                        <a:pt x="79" y="251"/>
                        <a:pt x="74" y="247"/>
                      </a:cubicBezTo>
                      <a:cubicBezTo>
                        <a:pt x="69" y="242"/>
                        <a:pt x="68" y="244"/>
                        <a:pt x="66" y="241"/>
                      </a:cubicBezTo>
                      <a:cubicBezTo>
                        <a:pt x="64" y="239"/>
                        <a:pt x="67" y="248"/>
                        <a:pt x="63" y="237"/>
                      </a:cubicBezTo>
                      <a:cubicBezTo>
                        <a:pt x="59" y="226"/>
                        <a:pt x="57" y="227"/>
                        <a:pt x="56" y="225"/>
                      </a:cubicBezTo>
                      <a:cubicBezTo>
                        <a:pt x="55" y="223"/>
                        <a:pt x="56" y="225"/>
                        <a:pt x="53" y="220"/>
                      </a:cubicBezTo>
                      <a:cubicBezTo>
                        <a:pt x="50" y="214"/>
                        <a:pt x="53" y="218"/>
                        <a:pt x="50" y="214"/>
                      </a:cubicBezTo>
                      <a:cubicBezTo>
                        <a:pt x="47" y="211"/>
                        <a:pt x="47" y="216"/>
                        <a:pt x="46" y="209"/>
                      </a:cubicBezTo>
                      <a:cubicBezTo>
                        <a:pt x="45" y="203"/>
                        <a:pt x="44" y="207"/>
                        <a:pt x="43" y="200"/>
                      </a:cubicBezTo>
                      <a:cubicBezTo>
                        <a:pt x="41" y="193"/>
                        <a:pt x="44" y="192"/>
                        <a:pt x="40" y="189"/>
                      </a:cubicBezTo>
                      <a:cubicBezTo>
                        <a:pt x="36" y="186"/>
                        <a:pt x="36" y="187"/>
                        <a:pt x="35" y="185"/>
                      </a:cubicBezTo>
                      <a:cubicBezTo>
                        <a:pt x="34" y="182"/>
                        <a:pt x="35" y="185"/>
                        <a:pt x="32" y="179"/>
                      </a:cubicBezTo>
                      <a:cubicBezTo>
                        <a:pt x="28" y="172"/>
                        <a:pt x="24" y="170"/>
                        <a:pt x="24" y="159"/>
                      </a:cubicBezTo>
                      <a:cubicBezTo>
                        <a:pt x="24" y="149"/>
                        <a:pt x="24" y="147"/>
                        <a:pt x="24" y="147"/>
                      </a:cubicBezTo>
                      <a:cubicBezTo>
                        <a:pt x="24" y="147"/>
                        <a:pt x="19" y="143"/>
                        <a:pt x="20" y="137"/>
                      </a:cubicBezTo>
                      <a:cubicBezTo>
                        <a:pt x="22" y="131"/>
                        <a:pt x="23" y="133"/>
                        <a:pt x="22" y="131"/>
                      </a:cubicBezTo>
                      <a:cubicBezTo>
                        <a:pt x="22" y="129"/>
                        <a:pt x="21" y="129"/>
                        <a:pt x="19" y="127"/>
                      </a:cubicBezTo>
                      <a:cubicBezTo>
                        <a:pt x="17" y="124"/>
                        <a:pt x="17" y="125"/>
                        <a:pt x="17" y="123"/>
                      </a:cubicBezTo>
                      <a:cubicBezTo>
                        <a:pt x="16" y="122"/>
                        <a:pt x="16" y="118"/>
                        <a:pt x="16" y="118"/>
                      </a:cubicBezTo>
                      <a:cubicBezTo>
                        <a:pt x="14" y="119"/>
                        <a:pt x="14" y="119"/>
                        <a:pt x="14" y="119"/>
                      </a:cubicBezTo>
                      <a:cubicBezTo>
                        <a:pt x="14" y="119"/>
                        <a:pt x="0" y="258"/>
                        <a:pt x="138" y="278"/>
                      </a:cubicBezTo>
                      <a:cubicBezTo>
                        <a:pt x="138" y="278"/>
                        <a:pt x="106" y="271"/>
                        <a:pt x="104" y="265"/>
                      </a:cubicBezTo>
                      <a:cubicBezTo>
                        <a:pt x="104" y="265"/>
                        <a:pt x="103" y="259"/>
                        <a:pt x="104" y="259"/>
                      </a:cubicBezTo>
                      <a:cubicBezTo>
                        <a:pt x="106" y="259"/>
                        <a:pt x="108" y="260"/>
                        <a:pt x="110" y="258"/>
                      </a:cubicBezTo>
                      <a:cubicBezTo>
                        <a:pt x="112" y="257"/>
                        <a:pt x="114" y="255"/>
                        <a:pt x="114" y="255"/>
                      </a:cubicBezTo>
                      <a:cubicBezTo>
                        <a:pt x="114" y="257"/>
                        <a:pt x="114" y="257"/>
                        <a:pt x="114" y="257"/>
                      </a:cubicBezTo>
                      <a:cubicBezTo>
                        <a:pt x="114" y="257"/>
                        <a:pt x="112" y="258"/>
                        <a:pt x="118" y="257"/>
                      </a:cubicBezTo>
                      <a:cubicBezTo>
                        <a:pt x="125" y="256"/>
                        <a:pt x="125" y="256"/>
                        <a:pt x="127" y="255"/>
                      </a:cubicBezTo>
                      <a:cubicBezTo>
                        <a:pt x="129" y="254"/>
                        <a:pt x="132" y="249"/>
                        <a:pt x="133" y="252"/>
                      </a:cubicBezTo>
                      <a:cubicBezTo>
                        <a:pt x="135" y="255"/>
                        <a:pt x="132" y="254"/>
                        <a:pt x="135" y="255"/>
                      </a:cubicBezTo>
                      <a:cubicBezTo>
                        <a:pt x="137" y="257"/>
                        <a:pt x="143" y="255"/>
                        <a:pt x="143" y="255"/>
                      </a:cubicBezTo>
                      <a:cubicBezTo>
                        <a:pt x="143" y="255"/>
                        <a:pt x="153" y="255"/>
                        <a:pt x="154" y="254"/>
                      </a:cubicBezTo>
                      <a:cubicBezTo>
                        <a:pt x="155" y="253"/>
                        <a:pt x="155" y="252"/>
                        <a:pt x="156" y="252"/>
                      </a:cubicBezTo>
                      <a:cubicBezTo>
                        <a:pt x="158" y="252"/>
                        <a:pt x="159" y="255"/>
                        <a:pt x="159" y="255"/>
                      </a:cubicBezTo>
                      <a:cubicBezTo>
                        <a:pt x="154" y="258"/>
                        <a:pt x="154" y="258"/>
                        <a:pt x="154" y="258"/>
                      </a:cubicBezTo>
                      <a:cubicBezTo>
                        <a:pt x="149" y="262"/>
                        <a:pt x="149" y="262"/>
                        <a:pt x="149" y="262"/>
                      </a:cubicBezTo>
                      <a:cubicBezTo>
                        <a:pt x="149" y="262"/>
                        <a:pt x="146" y="262"/>
                        <a:pt x="148" y="263"/>
                      </a:cubicBezTo>
                      <a:cubicBezTo>
                        <a:pt x="150" y="264"/>
                        <a:pt x="151" y="264"/>
                        <a:pt x="154" y="264"/>
                      </a:cubicBezTo>
                      <a:cubicBezTo>
                        <a:pt x="156" y="265"/>
                        <a:pt x="161" y="269"/>
                        <a:pt x="163" y="266"/>
                      </a:cubicBezTo>
                      <a:cubicBezTo>
                        <a:pt x="164" y="264"/>
                        <a:pt x="164" y="263"/>
                        <a:pt x="165" y="262"/>
                      </a:cubicBezTo>
                      <a:cubicBezTo>
                        <a:pt x="166" y="260"/>
                        <a:pt x="166" y="258"/>
                        <a:pt x="168" y="258"/>
                      </a:cubicBezTo>
                      <a:cubicBezTo>
                        <a:pt x="171" y="258"/>
                        <a:pt x="173" y="259"/>
                        <a:pt x="173" y="259"/>
                      </a:cubicBezTo>
                      <a:cubicBezTo>
                        <a:pt x="171" y="263"/>
                        <a:pt x="171" y="263"/>
                        <a:pt x="171" y="263"/>
                      </a:cubicBezTo>
                      <a:cubicBezTo>
                        <a:pt x="171" y="263"/>
                        <a:pt x="175" y="263"/>
                        <a:pt x="177" y="263"/>
                      </a:cubicBezTo>
                      <a:cubicBezTo>
                        <a:pt x="178" y="263"/>
                        <a:pt x="179" y="265"/>
                        <a:pt x="181" y="263"/>
                      </a:cubicBezTo>
                      <a:cubicBezTo>
                        <a:pt x="183" y="261"/>
                        <a:pt x="183" y="261"/>
                        <a:pt x="186" y="260"/>
                      </a:cubicBezTo>
                      <a:cubicBezTo>
                        <a:pt x="188" y="260"/>
                        <a:pt x="191" y="259"/>
                        <a:pt x="192" y="259"/>
                      </a:cubicBezTo>
                      <a:cubicBezTo>
                        <a:pt x="193" y="260"/>
                        <a:pt x="195" y="260"/>
                        <a:pt x="196" y="260"/>
                      </a:cubicBezTo>
                      <a:cubicBezTo>
                        <a:pt x="197" y="260"/>
                        <a:pt x="202" y="264"/>
                        <a:pt x="203" y="263"/>
                      </a:cubicBezTo>
                      <a:cubicBezTo>
                        <a:pt x="204" y="262"/>
                        <a:pt x="210" y="263"/>
                        <a:pt x="210" y="263"/>
                      </a:cubicBezTo>
                      <a:cubicBezTo>
                        <a:pt x="210" y="263"/>
                        <a:pt x="194" y="277"/>
                        <a:pt x="160" y="278"/>
                      </a:cubicBezTo>
                      <a:cubicBezTo>
                        <a:pt x="160" y="278"/>
                        <a:pt x="236" y="282"/>
                        <a:pt x="279" y="207"/>
                      </a:cubicBezTo>
                      <a:cubicBezTo>
                        <a:pt x="322" y="133"/>
                        <a:pt x="292" y="37"/>
                        <a:pt x="194" y="4"/>
                      </a:cubicBezTo>
                      <a:cubicBezTo>
                        <a:pt x="194" y="4"/>
                        <a:pt x="267" y="31"/>
                        <a:pt x="287" y="102"/>
                      </a:cubicBezTo>
                      <a:cubicBezTo>
                        <a:pt x="286" y="103"/>
                        <a:pt x="286" y="103"/>
                        <a:pt x="286" y="103"/>
                      </a:cubicBezTo>
                      <a:cubicBezTo>
                        <a:pt x="284" y="101"/>
                        <a:pt x="284" y="102"/>
                        <a:pt x="283" y="99"/>
                      </a:cubicBezTo>
                      <a:cubicBezTo>
                        <a:pt x="281" y="95"/>
                        <a:pt x="282" y="96"/>
                        <a:pt x="281" y="94"/>
                      </a:cubicBezTo>
                      <a:cubicBezTo>
                        <a:pt x="280" y="91"/>
                        <a:pt x="280" y="93"/>
                        <a:pt x="278" y="91"/>
                      </a:cubicBezTo>
                      <a:cubicBezTo>
                        <a:pt x="277" y="88"/>
                        <a:pt x="276" y="89"/>
                        <a:pt x="275" y="87"/>
                      </a:cubicBezTo>
                      <a:cubicBezTo>
                        <a:pt x="274" y="86"/>
                        <a:pt x="272" y="82"/>
                        <a:pt x="271" y="81"/>
                      </a:cubicBezTo>
                      <a:cubicBezTo>
                        <a:pt x="270" y="79"/>
                        <a:pt x="267" y="79"/>
                        <a:pt x="266" y="79"/>
                      </a:cubicBezTo>
                      <a:cubicBezTo>
                        <a:pt x="265" y="78"/>
                        <a:pt x="265" y="77"/>
                        <a:pt x="265" y="78"/>
                      </a:cubicBezTo>
                      <a:cubicBezTo>
                        <a:pt x="264" y="80"/>
                        <a:pt x="267" y="82"/>
                        <a:pt x="267" y="82"/>
                      </a:cubicBezTo>
                      <a:cubicBezTo>
                        <a:pt x="267" y="88"/>
                        <a:pt x="267" y="88"/>
                        <a:pt x="267" y="88"/>
                      </a:cubicBezTo>
                      <a:cubicBezTo>
                        <a:pt x="267" y="88"/>
                        <a:pt x="269" y="93"/>
                        <a:pt x="269" y="94"/>
                      </a:cubicBezTo>
                      <a:cubicBezTo>
                        <a:pt x="269" y="95"/>
                        <a:pt x="267" y="99"/>
                        <a:pt x="267" y="99"/>
                      </a:cubicBezTo>
                      <a:cubicBezTo>
                        <a:pt x="267" y="99"/>
                        <a:pt x="266" y="103"/>
                        <a:pt x="265" y="103"/>
                      </a:cubicBezTo>
                      <a:cubicBezTo>
                        <a:pt x="264" y="104"/>
                        <a:pt x="256" y="105"/>
                        <a:pt x="256" y="105"/>
                      </a:cubicBezTo>
                      <a:cubicBezTo>
                        <a:pt x="256" y="105"/>
                        <a:pt x="254" y="103"/>
                        <a:pt x="253" y="101"/>
                      </a:cubicBezTo>
                      <a:cubicBezTo>
                        <a:pt x="251" y="98"/>
                        <a:pt x="247" y="98"/>
                        <a:pt x="246" y="97"/>
                      </a:cubicBezTo>
                      <a:cubicBezTo>
                        <a:pt x="246" y="96"/>
                        <a:pt x="247" y="94"/>
                        <a:pt x="245" y="91"/>
                      </a:cubicBezTo>
                      <a:cubicBezTo>
                        <a:pt x="243" y="88"/>
                        <a:pt x="245" y="89"/>
                        <a:pt x="243" y="87"/>
                      </a:cubicBezTo>
                      <a:cubicBezTo>
                        <a:pt x="240" y="84"/>
                        <a:pt x="240" y="84"/>
                        <a:pt x="240" y="84"/>
                      </a:cubicBezTo>
                      <a:cubicBezTo>
                        <a:pt x="240" y="84"/>
                        <a:pt x="234" y="82"/>
                        <a:pt x="236" y="86"/>
                      </a:cubicBezTo>
                      <a:cubicBezTo>
                        <a:pt x="238" y="89"/>
                        <a:pt x="236" y="93"/>
                        <a:pt x="238" y="93"/>
                      </a:cubicBezTo>
                      <a:cubicBezTo>
                        <a:pt x="239" y="93"/>
                        <a:pt x="240" y="92"/>
                        <a:pt x="242" y="95"/>
                      </a:cubicBezTo>
                      <a:cubicBezTo>
                        <a:pt x="243" y="98"/>
                        <a:pt x="243" y="99"/>
                        <a:pt x="244" y="100"/>
                      </a:cubicBezTo>
                      <a:cubicBezTo>
                        <a:pt x="245" y="101"/>
                        <a:pt x="245" y="105"/>
                        <a:pt x="247" y="106"/>
                      </a:cubicBezTo>
                      <a:cubicBezTo>
                        <a:pt x="248" y="106"/>
                        <a:pt x="252" y="106"/>
                        <a:pt x="251" y="107"/>
                      </a:cubicBezTo>
                      <a:cubicBezTo>
                        <a:pt x="251" y="109"/>
                        <a:pt x="249" y="111"/>
                        <a:pt x="251" y="112"/>
                      </a:cubicBezTo>
                      <a:cubicBezTo>
                        <a:pt x="254" y="113"/>
                        <a:pt x="254" y="114"/>
                        <a:pt x="255" y="113"/>
                      </a:cubicBezTo>
                      <a:cubicBezTo>
                        <a:pt x="257" y="113"/>
                        <a:pt x="256" y="114"/>
                        <a:pt x="258" y="113"/>
                      </a:cubicBezTo>
                      <a:cubicBezTo>
                        <a:pt x="261" y="112"/>
                        <a:pt x="263" y="112"/>
                        <a:pt x="263" y="112"/>
                      </a:cubicBezTo>
                      <a:cubicBezTo>
                        <a:pt x="263" y="112"/>
                        <a:pt x="266" y="114"/>
                        <a:pt x="266" y="115"/>
                      </a:cubicBezTo>
                      <a:cubicBezTo>
                        <a:pt x="266" y="116"/>
                        <a:pt x="265" y="122"/>
                        <a:pt x="265" y="122"/>
                      </a:cubicBezTo>
                      <a:cubicBezTo>
                        <a:pt x="262" y="127"/>
                        <a:pt x="262" y="127"/>
                        <a:pt x="262" y="127"/>
                      </a:cubicBezTo>
                      <a:cubicBezTo>
                        <a:pt x="262" y="127"/>
                        <a:pt x="262" y="137"/>
                        <a:pt x="261" y="137"/>
                      </a:cubicBezTo>
                      <a:cubicBezTo>
                        <a:pt x="259" y="137"/>
                        <a:pt x="257" y="141"/>
                        <a:pt x="256" y="142"/>
                      </a:cubicBezTo>
                      <a:cubicBezTo>
                        <a:pt x="255" y="143"/>
                        <a:pt x="255" y="149"/>
                        <a:pt x="255" y="149"/>
                      </a:cubicBezTo>
                      <a:cubicBezTo>
                        <a:pt x="252" y="153"/>
                        <a:pt x="252" y="153"/>
                        <a:pt x="252" y="153"/>
                      </a:cubicBezTo>
                      <a:cubicBezTo>
                        <a:pt x="252" y="153"/>
                        <a:pt x="252" y="158"/>
                        <a:pt x="252" y="159"/>
                      </a:cubicBezTo>
                      <a:cubicBezTo>
                        <a:pt x="252" y="160"/>
                        <a:pt x="253" y="165"/>
                        <a:pt x="252" y="168"/>
                      </a:cubicBezTo>
                      <a:cubicBezTo>
                        <a:pt x="252" y="171"/>
                        <a:pt x="248" y="173"/>
                        <a:pt x="248" y="173"/>
                      </a:cubicBezTo>
                      <a:cubicBezTo>
                        <a:pt x="248" y="173"/>
                        <a:pt x="253" y="178"/>
                        <a:pt x="250" y="179"/>
                      </a:cubicBezTo>
                      <a:cubicBezTo>
                        <a:pt x="248" y="179"/>
                        <a:pt x="245" y="183"/>
                        <a:pt x="244" y="184"/>
                      </a:cubicBezTo>
                      <a:cubicBezTo>
                        <a:pt x="244" y="185"/>
                        <a:pt x="244" y="187"/>
                        <a:pt x="242" y="187"/>
                      </a:cubicBezTo>
                      <a:cubicBezTo>
                        <a:pt x="241" y="188"/>
                        <a:pt x="238" y="188"/>
                        <a:pt x="238" y="189"/>
                      </a:cubicBezTo>
                      <a:cubicBezTo>
                        <a:pt x="238" y="190"/>
                        <a:pt x="238" y="194"/>
                        <a:pt x="238" y="194"/>
                      </a:cubicBezTo>
                      <a:cubicBezTo>
                        <a:pt x="233" y="202"/>
                        <a:pt x="233" y="202"/>
                        <a:pt x="233" y="202"/>
                      </a:cubicBezTo>
                      <a:cubicBezTo>
                        <a:pt x="226" y="207"/>
                        <a:pt x="226" y="207"/>
                        <a:pt x="226" y="207"/>
                      </a:cubicBezTo>
                      <a:cubicBezTo>
                        <a:pt x="226" y="207"/>
                        <a:pt x="227" y="210"/>
                        <a:pt x="225" y="211"/>
                      </a:cubicBezTo>
                      <a:cubicBezTo>
                        <a:pt x="223" y="211"/>
                        <a:pt x="217" y="214"/>
                        <a:pt x="216" y="215"/>
                      </a:cubicBezTo>
                      <a:cubicBezTo>
                        <a:pt x="215" y="216"/>
                        <a:pt x="210" y="218"/>
                        <a:pt x="208" y="218"/>
                      </a:cubicBezTo>
                      <a:cubicBezTo>
                        <a:pt x="206" y="218"/>
                        <a:pt x="209" y="223"/>
                        <a:pt x="206" y="218"/>
                      </a:cubicBezTo>
                      <a:cubicBezTo>
                        <a:pt x="204" y="213"/>
                        <a:pt x="206" y="216"/>
                        <a:pt x="203" y="211"/>
                      </a:cubicBezTo>
                      <a:cubicBezTo>
                        <a:pt x="201" y="206"/>
                        <a:pt x="201" y="210"/>
                        <a:pt x="201" y="206"/>
                      </a:cubicBezTo>
                      <a:cubicBezTo>
                        <a:pt x="201" y="202"/>
                        <a:pt x="201" y="206"/>
                        <a:pt x="201" y="202"/>
                      </a:cubicBezTo>
                      <a:cubicBezTo>
                        <a:pt x="201" y="198"/>
                        <a:pt x="202" y="201"/>
                        <a:pt x="200" y="197"/>
                      </a:cubicBezTo>
                      <a:cubicBezTo>
                        <a:pt x="198" y="192"/>
                        <a:pt x="199" y="194"/>
                        <a:pt x="196" y="191"/>
                      </a:cubicBezTo>
                      <a:cubicBezTo>
                        <a:pt x="193" y="188"/>
                        <a:pt x="191" y="191"/>
                        <a:pt x="193" y="187"/>
                      </a:cubicBezTo>
                      <a:cubicBezTo>
                        <a:pt x="195" y="183"/>
                        <a:pt x="194" y="187"/>
                        <a:pt x="195" y="183"/>
                      </a:cubicBezTo>
                      <a:cubicBezTo>
                        <a:pt x="196" y="178"/>
                        <a:pt x="194" y="178"/>
                        <a:pt x="197" y="176"/>
                      </a:cubicBezTo>
                      <a:cubicBezTo>
                        <a:pt x="200" y="174"/>
                        <a:pt x="202" y="173"/>
                        <a:pt x="201" y="171"/>
                      </a:cubicBezTo>
                      <a:cubicBezTo>
                        <a:pt x="201" y="168"/>
                        <a:pt x="201" y="167"/>
                        <a:pt x="201" y="165"/>
                      </a:cubicBezTo>
                      <a:cubicBezTo>
                        <a:pt x="200" y="164"/>
                        <a:pt x="197" y="161"/>
                        <a:pt x="197" y="160"/>
                      </a:cubicBezTo>
                      <a:cubicBezTo>
                        <a:pt x="197" y="159"/>
                        <a:pt x="197" y="160"/>
                        <a:pt x="195" y="157"/>
                      </a:cubicBezTo>
                      <a:cubicBezTo>
                        <a:pt x="193" y="154"/>
                        <a:pt x="191" y="152"/>
                        <a:pt x="191" y="152"/>
                      </a:cubicBezTo>
                      <a:cubicBezTo>
                        <a:pt x="191" y="152"/>
                        <a:pt x="191" y="145"/>
                        <a:pt x="191" y="143"/>
                      </a:cubicBezTo>
                      <a:cubicBezTo>
                        <a:pt x="191" y="140"/>
                        <a:pt x="190" y="144"/>
                        <a:pt x="191" y="140"/>
                      </a:cubicBezTo>
                      <a:cubicBezTo>
                        <a:pt x="192" y="136"/>
                        <a:pt x="192" y="133"/>
                        <a:pt x="192" y="133"/>
                      </a:cubicBezTo>
                      <a:cubicBezTo>
                        <a:pt x="192" y="133"/>
                        <a:pt x="187" y="130"/>
                        <a:pt x="185" y="130"/>
                      </a:cubicBezTo>
                      <a:cubicBezTo>
                        <a:pt x="183" y="131"/>
                        <a:pt x="183" y="134"/>
                        <a:pt x="180" y="131"/>
                      </a:cubicBezTo>
                      <a:cubicBezTo>
                        <a:pt x="178" y="129"/>
                        <a:pt x="178" y="127"/>
                        <a:pt x="177" y="127"/>
                      </a:cubicBezTo>
                      <a:cubicBezTo>
                        <a:pt x="176" y="126"/>
                        <a:pt x="174" y="126"/>
                        <a:pt x="173" y="127"/>
                      </a:cubicBezTo>
                      <a:cubicBezTo>
                        <a:pt x="171" y="128"/>
                        <a:pt x="167" y="128"/>
                        <a:pt x="164" y="130"/>
                      </a:cubicBezTo>
                      <a:cubicBezTo>
                        <a:pt x="161" y="131"/>
                        <a:pt x="160" y="131"/>
                        <a:pt x="157" y="131"/>
                      </a:cubicBezTo>
                      <a:cubicBezTo>
                        <a:pt x="153" y="131"/>
                        <a:pt x="148" y="132"/>
                        <a:pt x="145" y="130"/>
                      </a:cubicBezTo>
                      <a:cubicBezTo>
                        <a:pt x="142" y="129"/>
                        <a:pt x="142" y="131"/>
                        <a:pt x="140" y="128"/>
                      </a:cubicBezTo>
                      <a:cubicBezTo>
                        <a:pt x="139" y="124"/>
                        <a:pt x="140" y="125"/>
                        <a:pt x="137" y="123"/>
                      </a:cubicBezTo>
                      <a:cubicBezTo>
                        <a:pt x="135" y="122"/>
                        <a:pt x="134" y="123"/>
                        <a:pt x="134" y="120"/>
                      </a:cubicBezTo>
                      <a:cubicBezTo>
                        <a:pt x="133" y="117"/>
                        <a:pt x="135" y="118"/>
                        <a:pt x="133" y="115"/>
                      </a:cubicBezTo>
                      <a:cubicBezTo>
                        <a:pt x="130" y="112"/>
                        <a:pt x="134" y="116"/>
                        <a:pt x="130" y="112"/>
                      </a:cubicBezTo>
                      <a:cubicBezTo>
                        <a:pt x="127" y="108"/>
                        <a:pt x="125" y="112"/>
                        <a:pt x="127" y="108"/>
                      </a:cubicBezTo>
                      <a:cubicBezTo>
                        <a:pt x="128" y="105"/>
                        <a:pt x="129" y="107"/>
                        <a:pt x="129" y="103"/>
                      </a:cubicBezTo>
                      <a:cubicBezTo>
                        <a:pt x="129" y="99"/>
                        <a:pt x="135" y="105"/>
                        <a:pt x="131" y="97"/>
                      </a:cubicBezTo>
                      <a:cubicBezTo>
                        <a:pt x="128" y="89"/>
                        <a:pt x="127" y="91"/>
                        <a:pt x="130" y="85"/>
                      </a:cubicBezTo>
                      <a:cubicBezTo>
                        <a:pt x="134" y="79"/>
                        <a:pt x="138" y="77"/>
                        <a:pt x="138" y="76"/>
                      </a:cubicBezTo>
                      <a:cubicBezTo>
                        <a:pt x="139" y="74"/>
                        <a:pt x="140" y="71"/>
                        <a:pt x="142" y="70"/>
                      </a:cubicBezTo>
                      <a:cubicBezTo>
                        <a:pt x="143" y="69"/>
                        <a:pt x="142" y="68"/>
                        <a:pt x="145" y="68"/>
                      </a:cubicBezTo>
                      <a:cubicBezTo>
                        <a:pt x="148" y="69"/>
                        <a:pt x="151" y="67"/>
                        <a:pt x="153" y="65"/>
                      </a:cubicBezTo>
                      <a:cubicBezTo>
                        <a:pt x="155" y="63"/>
                        <a:pt x="158" y="61"/>
                        <a:pt x="159" y="60"/>
                      </a:cubicBezTo>
                      <a:cubicBezTo>
                        <a:pt x="160" y="60"/>
                        <a:pt x="160" y="61"/>
                        <a:pt x="163" y="60"/>
                      </a:cubicBezTo>
                      <a:cubicBezTo>
                        <a:pt x="166" y="59"/>
                        <a:pt x="166" y="59"/>
                        <a:pt x="168" y="59"/>
                      </a:cubicBezTo>
                      <a:cubicBezTo>
                        <a:pt x="170" y="59"/>
                        <a:pt x="166" y="60"/>
                        <a:pt x="172" y="59"/>
                      </a:cubicBezTo>
                      <a:cubicBezTo>
                        <a:pt x="178" y="58"/>
                        <a:pt x="176" y="58"/>
                        <a:pt x="178" y="58"/>
                      </a:cubicBezTo>
                      <a:cubicBezTo>
                        <a:pt x="179" y="58"/>
                        <a:pt x="178" y="58"/>
                        <a:pt x="180" y="58"/>
                      </a:cubicBezTo>
                      <a:cubicBezTo>
                        <a:pt x="183" y="59"/>
                        <a:pt x="182" y="54"/>
                        <a:pt x="183" y="59"/>
                      </a:cubicBezTo>
                      <a:cubicBezTo>
                        <a:pt x="183" y="63"/>
                        <a:pt x="181" y="66"/>
                        <a:pt x="185" y="66"/>
                      </a:cubicBezTo>
                      <a:cubicBezTo>
                        <a:pt x="189" y="66"/>
                        <a:pt x="185" y="66"/>
                        <a:pt x="189" y="66"/>
                      </a:cubicBezTo>
                      <a:cubicBezTo>
                        <a:pt x="193" y="66"/>
                        <a:pt x="192" y="67"/>
                        <a:pt x="194" y="68"/>
                      </a:cubicBezTo>
                      <a:cubicBezTo>
                        <a:pt x="196" y="69"/>
                        <a:pt x="197" y="70"/>
                        <a:pt x="200" y="70"/>
                      </a:cubicBezTo>
                      <a:cubicBezTo>
                        <a:pt x="202" y="70"/>
                        <a:pt x="198" y="75"/>
                        <a:pt x="202" y="70"/>
                      </a:cubicBezTo>
                      <a:cubicBezTo>
                        <a:pt x="207" y="66"/>
                        <a:pt x="199" y="65"/>
                        <a:pt x="207" y="66"/>
                      </a:cubicBezTo>
                      <a:cubicBezTo>
                        <a:pt x="214" y="67"/>
                        <a:pt x="215" y="68"/>
                        <a:pt x="217" y="68"/>
                      </a:cubicBezTo>
                      <a:cubicBezTo>
                        <a:pt x="218" y="67"/>
                        <a:pt x="218" y="68"/>
                        <a:pt x="221" y="67"/>
                      </a:cubicBezTo>
                      <a:cubicBezTo>
                        <a:pt x="225" y="65"/>
                        <a:pt x="225" y="65"/>
                        <a:pt x="226" y="66"/>
                      </a:cubicBezTo>
                      <a:cubicBezTo>
                        <a:pt x="228" y="66"/>
                        <a:pt x="228" y="69"/>
                        <a:pt x="229" y="66"/>
                      </a:cubicBezTo>
                      <a:cubicBezTo>
                        <a:pt x="230" y="63"/>
                        <a:pt x="233" y="64"/>
                        <a:pt x="229" y="62"/>
                      </a:cubicBezTo>
                      <a:cubicBezTo>
                        <a:pt x="225" y="61"/>
                        <a:pt x="224" y="63"/>
                        <a:pt x="223" y="60"/>
                      </a:cubicBezTo>
                      <a:cubicBezTo>
                        <a:pt x="222" y="58"/>
                        <a:pt x="226" y="58"/>
                        <a:pt x="222" y="58"/>
                      </a:cubicBezTo>
                      <a:cubicBezTo>
                        <a:pt x="219" y="57"/>
                        <a:pt x="219" y="57"/>
                        <a:pt x="216" y="56"/>
                      </a:cubicBezTo>
                      <a:cubicBezTo>
                        <a:pt x="213" y="55"/>
                        <a:pt x="210" y="59"/>
                        <a:pt x="209" y="56"/>
                      </a:cubicBezTo>
                      <a:cubicBezTo>
                        <a:pt x="208" y="53"/>
                        <a:pt x="203" y="58"/>
                        <a:pt x="208" y="53"/>
                      </a:cubicBezTo>
                      <a:cubicBezTo>
                        <a:pt x="214" y="48"/>
                        <a:pt x="212" y="46"/>
                        <a:pt x="215" y="47"/>
                      </a:cubicBezTo>
                      <a:cubicBezTo>
                        <a:pt x="219" y="48"/>
                        <a:pt x="218" y="51"/>
                        <a:pt x="220" y="49"/>
                      </a:cubicBezTo>
                      <a:cubicBezTo>
                        <a:pt x="222" y="47"/>
                        <a:pt x="227" y="46"/>
                        <a:pt x="222" y="43"/>
                      </a:cubicBezTo>
                      <a:cubicBezTo>
                        <a:pt x="218" y="40"/>
                        <a:pt x="221" y="41"/>
                        <a:pt x="217" y="40"/>
                      </a:cubicBezTo>
                      <a:cubicBezTo>
                        <a:pt x="213" y="38"/>
                        <a:pt x="209" y="47"/>
                        <a:pt x="207" y="46"/>
                      </a:cubicBezTo>
                      <a:cubicBezTo>
                        <a:pt x="205" y="44"/>
                        <a:pt x="204" y="43"/>
                        <a:pt x="202" y="44"/>
                      </a:cubicBezTo>
                      <a:cubicBezTo>
                        <a:pt x="201" y="45"/>
                        <a:pt x="201" y="48"/>
                        <a:pt x="201" y="51"/>
                      </a:cubicBezTo>
                      <a:cubicBezTo>
                        <a:pt x="201" y="54"/>
                        <a:pt x="203" y="54"/>
                        <a:pt x="199" y="52"/>
                      </a:cubicBezTo>
                      <a:cubicBezTo>
                        <a:pt x="195" y="50"/>
                        <a:pt x="203" y="51"/>
                        <a:pt x="194" y="48"/>
                      </a:cubicBezTo>
                      <a:cubicBezTo>
                        <a:pt x="184" y="44"/>
                        <a:pt x="181" y="45"/>
                        <a:pt x="180" y="46"/>
                      </a:cubicBezTo>
                      <a:cubicBezTo>
                        <a:pt x="179" y="48"/>
                        <a:pt x="177" y="47"/>
                        <a:pt x="176" y="48"/>
                      </a:cubicBezTo>
                      <a:cubicBezTo>
                        <a:pt x="175" y="49"/>
                        <a:pt x="179" y="52"/>
                        <a:pt x="175" y="49"/>
                      </a:cubicBezTo>
                      <a:cubicBezTo>
                        <a:pt x="171" y="47"/>
                        <a:pt x="167" y="51"/>
                        <a:pt x="167" y="51"/>
                      </a:cubicBezTo>
                      <a:cubicBezTo>
                        <a:pt x="167" y="51"/>
                        <a:pt x="165" y="50"/>
                        <a:pt x="164" y="51"/>
                      </a:cubicBezTo>
                      <a:cubicBezTo>
                        <a:pt x="162" y="53"/>
                        <a:pt x="159" y="54"/>
                        <a:pt x="157" y="53"/>
                      </a:cubicBezTo>
                      <a:cubicBezTo>
                        <a:pt x="155" y="52"/>
                        <a:pt x="151" y="54"/>
                        <a:pt x="154" y="49"/>
                      </a:cubicBezTo>
                      <a:cubicBezTo>
                        <a:pt x="158" y="44"/>
                        <a:pt x="155" y="47"/>
                        <a:pt x="161" y="45"/>
                      </a:cubicBezTo>
                      <a:cubicBezTo>
                        <a:pt x="166" y="42"/>
                        <a:pt x="175" y="42"/>
                        <a:pt x="167" y="40"/>
                      </a:cubicBezTo>
                      <a:cubicBezTo>
                        <a:pt x="160" y="39"/>
                        <a:pt x="171" y="39"/>
                        <a:pt x="162" y="34"/>
                      </a:cubicBezTo>
                      <a:cubicBezTo>
                        <a:pt x="152" y="30"/>
                        <a:pt x="152" y="36"/>
                        <a:pt x="152" y="30"/>
                      </a:cubicBezTo>
                      <a:cubicBezTo>
                        <a:pt x="153" y="23"/>
                        <a:pt x="152" y="23"/>
                        <a:pt x="150" y="23"/>
                      </a:cubicBezTo>
                      <a:cubicBezTo>
                        <a:pt x="148" y="24"/>
                        <a:pt x="142" y="25"/>
                        <a:pt x="139" y="25"/>
                      </a:cubicBezTo>
                      <a:cubicBezTo>
                        <a:pt x="137" y="26"/>
                        <a:pt x="140" y="28"/>
                        <a:pt x="136" y="25"/>
                      </a:cubicBezTo>
                      <a:cubicBezTo>
                        <a:pt x="131" y="22"/>
                        <a:pt x="130" y="26"/>
                        <a:pt x="131" y="22"/>
                      </a:cubicBezTo>
                      <a:cubicBezTo>
                        <a:pt x="133" y="19"/>
                        <a:pt x="133" y="18"/>
                        <a:pt x="136" y="16"/>
                      </a:cubicBezTo>
                      <a:cubicBezTo>
                        <a:pt x="138" y="13"/>
                        <a:pt x="138" y="5"/>
                        <a:pt x="144" y="8"/>
                      </a:cubicBezTo>
                      <a:cubicBezTo>
                        <a:pt x="151" y="11"/>
                        <a:pt x="148" y="10"/>
                        <a:pt x="154" y="11"/>
                      </a:cubicBezTo>
                      <a:cubicBezTo>
                        <a:pt x="159" y="11"/>
                        <a:pt x="161" y="10"/>
                        <a:pt x="161" y="9"/>
                      </a:cubicBezTo>
                      <a:cubicBezTo>
                        <a:pt x="161" y="8"/>
                        <a:pt x="155" y="5"/>
                        <a:pt x="155" y="5"/>
                      </a:cubicBezTo>
                      <a:cubicBezTo>
                        <a:pt x="155" y="5"/>
                        <a:pt x="153" y="6"/>
                        <a:pt x="154" y="5"/>
                      </a:cubicBezTo>
                      <a:cubicBezTo>
                        <a:pt x="155" y="4"/>
                        <a:pt x="156" y="2"/>
                        <a:pt x="156" y="2"/>
                      </a:cubicBezTo>
                      <a:cubicBezTo>
                        <a:pt x="154" y="0"/>
                        <a:pt x="154" y="0"/>
                        <a:pt x="154" y="0"/>
                      </a:cubicBezTo>
                      <a:cubicBezTo>
                        <a:pt x="154" y="0"/>
                        <a:pt x="136" y="0"/>
                        <a:pt x="131" y="1"/>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61" name="Group 160"/>
            <p:cNvGrpSpPr/>
            <p:nvPr/>
          </p:nvGrpSpPr>
          <p:grpSpPr>
            <a:xfrm>
              <a:off x="4064716" y="1867447"/>
              <a:ext cx="481354" cy="563403"/>
              <a:chOff x="5615428" y="1751587"/>
              <a:chExt cx="481354" cy="563403"/>
            </a:xfrm>
          </p:grpSpPr>
          <p:grpSp>
            <p:nvGrpSpPr>
              <p:cNvPr id="109" name="Group 146"/>
              <p:cNvGrpSpPr/>
              <p:nvPr/>
            </p:nvGrpSpPr>
            <p:grpSpPr>
              <a:xfrm rot="2284575">
                <a:off x="5615428" y="1751587"/>
                <a:ext cx="481354" cy="563403"/>
                <a:chOff x="5338763" y="1651000"/>
                <a:chExt cx="558800" cy="654050"/>
              </a:xfrm>
              <a:solidFill>
                <a:schemeClr val="accent3"/>
              </a:solidFill>
            </p:grpSpPr>
            <p:sp>
              <p:nvSpPr>
                <p:cNvPr id="116" name="Oval 48"/>
                <p:cNvSpPr>
                  <a:spLocks noChangeArrowheads="1"/>
                </p:cNvSpPr>
                <p:nvPr/>
              </p:nvSpPr>
              <p:spPr bwMode="auto">
                <a:xfrm>
                  <a:off x="5338763" y="1651000"/>
                  <a:ext cx="558800" cy="558800"/>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17" name="Freeform 49"/>
                <p:cNvSpPr>
                  <a:spLocks/>
                </p:cNvSpPr>
                <p:nvPr/>
              </p:nvSpPr>
              <p:spPr bwMode="auto">
                <a:xfrm>
                  <a:off x="5480050" y="2171700"/>
                  <a:ext cx="142875" cy="133350"/>
                </a:xfrm>
                <a:custGeom>
                  <a:avLst/>
                  <a:gdLst/>
                  <a:ahLst/>
                  <a:cxnLst>
                    <a:cxn ang="0">
                      <a:pos x="0" y="0"/>
                    </a:cxn>
                    <a:cxn ang="0">
                      <a:pos x="7" y="84"/>
                    </a:cxn>
                    <a:cxn ang="0">
                      <a:pos x="90" y="14"/>
                    </a:cxn>
                    <a:cxn ang="0">
                      <a:pos x="0" y="0"/>
                    </a:cxn>
                  </a:cxnLst>
                  <a:rect l="0" t="0" r="r" b="b"/>
                  <a:pathLst>
                    <a:path w="90" h="84">
                      <a:moveTo>
                        <a:pt x="0" y="0"/>
                      </a:moveTo>
                      <a:lnTo>
                        <a:pt x="7" y="84"/>
                      </a:lnTo>
                      <a:lnTo>
                        <a:pt x="90" y="14"/>
                      </a:lnTo>
                      <a:lnTo>
                        <a:pt x="0"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0" name="Group 147"/>
              <p:cNvGrpSpPr/>
              <p:nvPr/>
            </p:nvGrpSpPr>
            <p:grpSpPr>
              <a:xfrm>
                <a:off x="5770690" y="1837097"/>
                <a:ext cx="225635" cy="332297"/>
                <a:chOff x="5495925" y="1727200"/>
                <a:chExt cx="261938" cy="385763"/>
              </a:xfrm>
            </p:grpSpPr>
            <p:sp>
              <p:nvSpPr>
                <p:cNvPr id="111" name="Oval 60"/>
                <p:cNvSpPr>
                  <a:spLocks noChangeArrowheads="1"/>
                </p:cNvSpPr>
                <p:nvPr/>
              </p:nvSpPr>
              <p:spPr bwMode="auto">
                <a:xfrm>
                  <a:off x="5586413" y="1757363"/>
                  <a:ext cx="88900" cy="88900"/>
                </a:xfrm>
                <a:prstGeom prst="ellipse">
                  <a:avLst/>
                </a:pr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12" name="Freeform 61"/>
                <p:cNvSpPr>
                  <a:spLocks/>
                </p:cNvSpPr>
                <p:nvPr/>
              </p:nvSpPr>
              <p:spPr bwMode="auto">
                <a:xfrm>
                  <a:off x="5618163" y="1824038"/>
                  <a:ext cx="139700" cy="288925"/>
                </a:xfrm>
                <a:custGeom>
                  <a:avLst/>
                  <a:gdLst/>
                  <a:ahLst/>
                  <a:cxnLst>
                    <a:cxn ang="0">
                      <a:pos x="0" y="6"/>
                    </a:cxn>
                    <a:cxn ang="0">
                      <a:pos x="73" y="198"/>
                    </a:cxn>
                    <a:cxn ang="0">
                      <a:pos x="107" y="229"/>
                    </a:cxn>
                    <a:cxn ang="0">
                      <a:pos x="24" y="0"/>
                    </a:cxn>
                    <a:cxn ang="0">
                      <a:pos x="0" y="6"/>
                    </a:cxn>
                  </a:cxnLst>
                  <a:rect l="0" t="0" r="r" b="b"/>
                  <a:pathLst>
                    <a:path w="110" h="229">
                      <a:moveTo>
                        <a:pt x="0" y="6"/>
                      </a:moveTo>
                      <a:cubicBezTo>
                        <a:pt x="0" y="8"/>
                        <a:pt x="73" y="198"/>
                        <a:pt x="73" y="198"/>
                      </a:cubicBezTo>
                      <a:cubicBezTo>
                        <a:pt x="73" y="198"/>
                        <a:pt x="103" y="229"/>
                        <a:pt x="107" y="229"/>
                      </a:cubicBezTo>
                      <a:cubicBezTo>
                        <a:pt x="110" y="229"/>
                        <a:pt x="24" y="0"/>
                        <a:pt x="24" y="0"/>
                      </a:cubicBezTo>
                      <a:lnTo>
                        <a:pt x="0" y="6"/>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13" name="Freeform 62"/>
                <p:cNvSpPr>
                  <a:spLocks/>
                </p:cNvSpPr>
                <p:nvPr/>
              </p:nvSpPr>
              <p:spPr bwMode="auto">
                <a:xfrm>
                  <a:off x="5495925" y="1824038"/>
                  <a:ext cx="149225" cy="285750"/>
                </a:xfrm>
                <a:custGeom>
                  <a:avLst/>
                  <a:gdLst/>
                  <a:ahLst/>
                  <a:cxnLst>
                    <a:cxn ang="0">
                      <a:pos x="93" y="8"/>
                    </a:cxn>
                    <a:cxn ang="0">
                      <a:pos x="25" y="155"/>
                    </a:cxn>
                    <a:cxn ang="0">
                      <a:pos x="0" y="180"/>
                    </a:cxn>
                    <a:cxn ang="0">
                      <a:pos x="8" y="146"/>
                    </a:cxn>
                    <a:cxn ang="0">
                      <a:pos x="73" y="0"/>
                    </a:cxn>
                    <a:cxn ang="0">
                      <a:pos x="94" y="6"/>
                    </a:cxn>
                    <a:cxn ang="0">
                      <a:pos x="93" y="8"/>
                    </a:cxn>
                  </a:cxnLst>
                  <a:rect l="0" t="0" r="r" b="b"/>
                  <a:pathLst>
                    <a:path w="94" h="180">
                      <a:moveTo>
                        <a:pt x="93" y="8"/>
                      </a:moveTo>
                      <a:lnTo>
                        <a:pt x="25" y="155"/>
                      </a:lnTo>
                      <a:lnTo>
                        <a:pt x="0" y="180"/>
                      </a:lnTo>
                      <a:lnTo>
                        <a:pt x="8" y="146"/>
                      </a:lnTo>
                      <a:lnTo>
                        <a:pt x="73" y="0"/>
                      </a:lnTo>
                      <a:lnTo>
                        <a:pt x="94" y="6"/>
                      </a:lnTo>
                      <a:lnTo>
                        <a:pt x="93" y="8"/>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14" name="Freeform 63"/>
                <p:cNvSpPr>
                  <a:spLocks/>
                </p:cNvSpPr>
                <p:nvPr/>
              </p:nvSpPr>
              <p:spPr bwMode="auto">
                <a:xfrm>
                  <a:off x="5495925" y="1824038"/>
                  <a:ext cx="149225" cy="285750"/>
                </a:xfrm>
                <a:custGeom>
                  <a:avLst/>
                  <a:gdLst/>
                  <a:ahLst/>
                  <a:cxnLst>
                    <a:cxn ang="0">
                      <a:pos x="93" y="8"/>
                    </a:cxn>
                    <a:cxn ang="0">
                      <a:pos x="25" y="155"/>
                    </a:cxn>
                    <a:cxn ang="0">
                      <a:pos x="0" y="180"/>
                    </a:cxn>
                    <a:cxn ang="0">
                      <a:pos x="8" y="146"/>
                    </a:cxn>
                    <a:cxn ang="0">
                      <a:pos x="73" y="0"/>
                    </a:cxn>
                    <a:cxn ang="0">
                      <a:pos x="94" y="6"/>
                    </a:cxn>
                  </a:cxnLst>
                  <a:rect l="0" t="0" r="r" b="b"/>
                  <a:pathLst>
                    <a:path w="94" h="180">
                      <a:moveTo>
                        <a:pt x="93" y="8"/>
                      </a:moveTo>
                      <a:lnTo>
                        <a:pt x="25" y="155"/>
                      </a:lnTo>
                      <a:lnTo>
                        <a:pt x="0" y="180"/>
                      </a:lnTo>
                      <a:lnTo>
                        <a:pt x="8" y="146"/>
                      </a:lnTo>
                      <a:lnTo>
                        <a:pt x="73" y="0"/>
                      </a:lnTo>
                      <a:lnTo>
                        <a:pt x="94" y="6"/>
                      </a:lnTo>
                    </a:path>
                  </a:pathLst>
                </a:custGeom>
                <a:no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15" name="Freeform 64"/>
                <p:cNvSpPr>
                  <a:spLocks/>
                </p:cNvSpPr>
                <p:nvPr/>
              </p:nvSpPr>
              <p:spPr bwMode="auto">
                <a:xfrm>
                  <a:off x="5626100" y="1727200"/>
                  <a:ext cx="15875" cy="47625"/>
                </a:xfrm>
                <a:custGeom>
                  <a:avLst/>
                  <a:gdLst/>
                  <a:ahLst/>
                  <a:cxnLst>
                    <a:cxn ang="0">
                      <a:pos x="13" y="32"/>
                    </a:cxn>
                    <a:cxn ang="0">
                      <a:pos x="7" y="38"/>
                    </a:cxn>
                    <a:cxn ang="0">
                      <a:pos x="7" y="38"/>
                    </a:cxn>
                    <a:cxn ang="0">
                      <a:pos x="0" y="32"/>
                    </a:cxn>
                    <a:cxn ang="0">
                      <a:pos x="0" y="6"/>
                    </a:cxn>
                    <a:cxn ang="0">
                      <a:pos x="7" y="0"/>
                    </a:cxn>
                    <a:cxn ang="0">
                      <a:pos x="7" y="0"/>
                    </a:cxn>
                    <a:cxn ang="0">
                      <a:pos x="13" y="6"/>
                    </a:cxn>
                    <a:cxn ang="0">
                      <a:pos x="13" y="32"/>
                    </a:cxn>
                  </a:cxnLst>
                  <a:rect l="0" t="0" r="r" b="b"/>
                  <a:pathLst>
                    <a:path w="13" h="38">
                      <a:moveTo>
                        <a:pt x="13" y="32"/>
                      </a:moveTo>
                      <a:cubicBezTo>
                        <a:pt x="13" y="35"/>
                        <a:pt x="10" y="38"/>
                        <a:pt x="7" y="38"/>
                      </a:cubicBezTo>
                      <a:cubicBezTo>
                        <a:pt x="7" y="38"/>
                        <a:pt x="7" y="38"/>
                        <a:pt x="7" y="38"/>
                      </a:cubicBezTo>
                      <a:cubicBezTo>
                        <a:pt x="3" y="38"/>
                        <a:pt x="0" y="35"/>
                        <a:pt x="0" y="32"/>
                      </a:cubicBezTo>
                      <a:cubicBezTo>
                        <a:pt x="0" y="6"/>
                        <a:pt x="0" y="6"/>
                        <a:pt x="0" y="6"/>
                      </a:cubicBezTo>
                      <a:cubicBezTo>
                        <a:pt x="0" y="2"/>
                        <a:pt x="3" y="0"/>
                        <a:pt x="7" y="0"/>
                      </a:cubicBezTo>
                      <a:cubicBezTo>
                        <a:pt x="7" y="0"/>
                        <a:pt x="7" y="0"/>
                        <a:pt x="7" y="0"/>
                      </a:cubicBezTo>
                      <a:cubicBezTo>
                        <a:pt x="10" y="0"/>
                        <a:pt x="13" y="2"/>
                        <a:pt x="13" y="6"/>
                      </a:cubicBezTo>
                      <a:lnTo>
                        <a:pt x="13" y="32"/>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59" name="Group 158"/>
            <p:cNvGrpSpPr/>
            <p:nvPr/>
          </p:nvGrpSpPr>
          <p:grpSpPr>
            <a:xfrm>
              <a:off x="3472860" y="1899799"/>
              <a:ext cx="507337" cy="593487"/>
              <a:chOff x="4859210" y="1630618"/>
              <a:chExt cx="507337" cy="593487"/>
            </a:xfrm>
          </p:grpSpPr>
          <p:grpSp>
            <p:nvGrpSpPr>
              <p:cNvPr id="100" name="Group 140"/>
              <p:cNvGrpSpPr/>
              <p:nvPr/>
            </p:nvGrpSpPr>
            <p:grpSpPr>
              <a:xfrm rot="2327168">
                <a:off x="4859210" y="1630618"/>
                <a:ext cx="507337" cy="593487"/>
                <a:chOff x="4468813" y="1739900"/>
                <a:chExt cx="588963" cy="688975"/>
              </a:xfrm>
              <a:solidFill>
                <a:schemeClr val="accent2"/>
              </a:solidFill>
            </p:grpSpPr>
            <p:sp>
              <p:nvSpPr>
                <p:cNvPr id="107" name="Oval 30"/>
                <p:cNvSpPr>
                  <a:spLocks noChangeArrowheads="1"/>
                </p:cNvSpPr>
                <p:nvPr/>
              </p:nvSpPr>
              <p:spPr bwMode="auto">
                <a:xfrm>
                  <a:off x="4468813" y="1739900"/>
                  <a:ext cx="588963" cy="588963"/>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08" name="Freeform 31"/>
                <p:cNvSpPr>
                  <a:spLocks/>
                </p:cNvSpPr>
                <p:nvPr/>
              </p:nvSpPr>
              <p:spPr bwMode="auto">
                <a:xfrm>
                  <a:off x="4618038" y="2289175"/>
                  <a:ext cx="150813" cy="139700"/>
                </a:xfrm>
                <a:custGeom>
                  <a:avLst/>
                  <a:gdLst/>
                  <a:ahLst/>
                  <a:cxnLst>
                    <a:cxn ang="0">
                      <a:pos x="0" y="0"/>
                    </a:cxn>
                    <a:cxn ang="0">
                      <a:pos x="8" y="88"/>
                    </a:cxn>
                    <a:cxn ang="0">
                      <a:pos x="95" y="15"/>
                    </a:cxn>
                    <a:cxn ang="0">
                      <a:pos x="0" y="0"/>
                    </a:cxn>
                  </a:cxnLst>
                  <a:rect l="0" t="0" r="r" b="b"/>
                  <a:pathLst>
                    <a:path w="95" h="88">
                      <a:moveTo>
                        <a:pt x="0" y="0"/>
                      </a:moveTo>
                      <a:lnTo>
                        <a:pt x="8" y="88"/>
                      </a:lnTo>
                      <a:lnTo>
                        <a:pt x="95" y="15"/>
                      </a:lnTo>
                      <a:lnTo>
                        <a:pt x="0"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1" name="Group 139"/>
              <p:cNvGrpSpPr/>
              <p:nvPr/>
            </p:nvGrpSpPr>
            <p:grpSpPr>
              <a:xfrm>
                <a:off x="4952297" y="1709298"/>
                <a:ext cx="377426" cy="376058"/>
                <a:chOff x="4530725" y="1808163"/>
                <a:chExt cx="438150" cy="436563"/>
              </a:xfrm>
            </p:grpSpPr>
            <p:sp>
              <p:nvSpPr>
                <p:cNvPr id="102" name="Freeform 65"/>
                <p:cNvSpPr>
                  <a:spLocks noEditPoints="1"/>
                </p:cNvSpPr>
                <p:nvPr/>
              </p:nvSpPr>
              <p:spPr bwMode="auto">
                <a:xfrm>
                  <a:off x="4668838" y="1808163"/>
                  <a:ext cx="160338" cy="436563"/>
                </a:xfrm>
                <a:custGeom>
                  <a:avLst/>
                  <a:gdLst/>
                  <a:ahLst/>
                  <a:cxnLst>
                    <a:cxn ang="0">
                      <a:pos x="64" y="0"/>
                    </a:cxn>
                    <a:cxn ang="0">
                      <a:pos x="0" y="172"/>
                    </a:cxn>
                    <a:cxn ang="0">
                      <a:pos x="64" y="345"/>
                    </a:cxn>
                    <a:cxn ang="0">
                      <a:pos x="127" y="172"/>
                    </a:cxn>
                    <a:cxn ang="0">
                      <a:pos x="64" y="0"/>
                    </a:cxn>
                    <a:cxn ang="0">
                      <a:pos x="64" y="317"/>
                    </a:cxn>
                    <a:cxn ang="0">
                      <a:pos x="10" y="172"/>
                    </a:cxn>
                    <a:cxn ang="0">
                      <a:pos x="64" y="28"/>
                    </a:cxn>
                    <a:cxn ang="0">
                      <a:pos x="117" y="172"/>
                    </a:cxn>
                    <a:cxn ang="0">
                      <a:pos x="64" y="317"/>
                    </a:cxn>
                  </a:cxnLst>
                  <a:rect l="0" t="0" r="r" b="b"/>
                  <a:pathLst>
                    <a:path w="127" h="345">
                      <a:moveTo>
                        <a:pt x="64" y="0"/>
                      </a:moveTo>
                      <a:cubicBezTo>
                        <a:pt x="29" y="0"/>
                        <a:pt x="0" y="77"/>
                        <a:pt x="0" y="172"/>
                      </a:cubicBezTo>
                      <a:cubicBezTo>
                        <a:pt x="0" y="268"/>
                        <a:pt x="29" y="345"/>
                        <a:pt x="64" y="345"/>
                      </a:cubicBezTo>
                      <a:cubicBezTo>
                        <a:pt x="99" y="345"/>
                        <a:pt x="127" y="268"/>
                        <a:pt x="127" y="172"/>
                      </a:cubicBezTo>
                      <a:cubicBezTo>
                        <a:pt x="127" y="77"/>
                        <a:pt x="99" y="0"/>
                        <a:pt x="64" y="0"/>
                      </a:cubicBezTo>
                      <a:close/>
                      <a:moveTo>
                        <a:pt x="64" y="317"/>
                      </a:moveTo>
                      <a:cubicBezTo>
                        <a:pt x="34" y="317"/>
                        <a:pt x="10" y="252"/>
                        <a:pt x="10" y="172"/>
                      </a:cubicBezTo>
                      <a:cubicBezTo>
                        <a:pt x="10" y="92"/>
                        <a:pt x="34" y="28"/>
                        <a:pt x="64" y="28"/>
                      </a:cubicBezTo>
                      <a:cubicBezTo>
                        <a:pt x="93" y="28"/>
                        <a:pt x="117" y="92"/>
                        <a:pt x="117" y="172"/>
                      </a:cubicBezTo>
                      <a:cubicBezTo>
                        <a:pt x="117" y="252"/>
                        <a:pt x="93" y="317"/>
                        <a:pt x="64" y="317"/>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03" name="Freeform 66"/>
                <p:cNvSpPr>
                  <a:spLocks noEditPoints="1"/>
                </p:cNvSpPr>
                <p:nvPr/>
              </p:nvSpPr>
              <p:spPr bwMode="auto">
                <a:xfrm>
                  <a:off x="4530725" y="1946275"/>
                  <a:ext cx="438150" cy="160338"/>
                </a:xfrm>
                <a:custGeom>
                  <a:avLst/>
                  <a:gdLst/>
                  <a:ahLst/>
                  <a:cxnLst>
                    <a:cxn ang="0">
                      <a:pos x="346" y="63"/>
                    </a:cxn>
                    <a:cxn ang="0">
                      <a:pos x="173" y="0"/>
                    </a:cxn>
                    <a:cxn ang="0">
                      <a:pos x="0" y="63"/>
                    </a:cxn>
                    <a:cxn ang="0">
                      <a:pos x="173" y="127"/>
                    </a:cxn>
                    <a:cxn ang="0">
                      <a:pos x="346" y="63"/>
                    </a:cxn>
                    <a:cxn ang="0">
                      <a:pos x="28" y="63"/>
                    </a:cxn>
                    <a:cxn ang="0">
                      <a:pos x="173" y="10"/>
                    </a:cxn>
                    <a:cxn ang="0">
                      <a:pos x="317" y="63"/>
                    </a:cxn>
                    <a:cxn ang="0">
                      <a:pos x="173" y="117"/>
                    </a:cxn>
                    <a:cxn ang="0">
                      <a:pos x="28" y="63"/>
                    </a:cxn>
                  </a:cxnLst>
                  <a:rect l="0" t="0" r="r" b="b"/>
                  <a:pathLst>
                    <a:path w="346" h="127">
                      <a:moveTo>
                        <a:pt x="346" y="63"/>
                      </a:moveTo>
                      <a:cubicBezTo>
                        <a:pt x="346" y="28"/>
                        <a:pt x="268" y="0"/>
                        <a:pt x="173" y="0"/>
                      </a:cubicBezTo>
                      <a:cubicBezTo>
                        <a:pt x="77" y="0"/>
                        <a:pt x="0" y="28"/>
                        <a:pt x="0" y="63"/>
                      </a:cubicBezTo>
                      <a:cubicBezTo>
                        <a:pt x="0" y="99"/>
                        <a:pt x="77" y="127"/>
                        <a:pt x="173" y="127"/>
                      </a:cubicBezTo>
                      <a:cubicBezTo>
                        <a:pt x="268" y="127"/>
                        <a:pt x="346" y="99"/>
                        <a:pt x="346" y="63"/>
                      </a:cubicBezTo>
                      <a:close/>
                      <a:moveTo>
                        <a:pt x="28" y="63"/>
                      </a:moveTo>
                      <a:cubicBezTo>
                        <a:pt x="28" y="34"/>
                        <a:pt x="93" y="10"/>
                        <a:pt x="173" y="10"/>
                      </a:cubicBezTo>
                      <a:cubicBezTo>
                        <a:pt x="253" y="10"/>
                        <a:pt x="317" y="34"/>
                        <a:pt x="317" y="63"/>
                      </a:cubicBezTo>
                      <a:cubicBezTo>
                        <a:pt x="317" y="93"/>
                        <a:pt x="253" y="117"/>
                        <a:pt x="173" y="117"/>
                      </a:cubicBezTo>
                      <a:cubicBezTo>
                        <a:pt x="93" y="117"/>
                        <a:pt x="28" y="93"/>
                        <a:pt x="28" y="63"/>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04" name="Freeform 67"/>
                <p:cNvSpPr>
                  <a:spLocks noEditPoints="1"/>
                </p:cNvSpPr>
                <p:nvPr/>
              </p:nvSpPr>
              <p:spPr bwMode="auto">
                <a:xfrm>
                  <a:off x="4562475" y="1839913"/>
                  <a:ext cx="373063" cy="373063"/>
                </a:xfrm>
                <a:custGeom>
                  <a:avLst/>
                  <a:gdLst/>
                  <a:ahLst/>
                  <a:cxnLst>
                    <a:cxn ang="0">
                      <a:pos x="269" y="25"/>
                    </a:cxn>
                    <a:cxn ang="0">
                      <a:pos x="102" y="102"/>
                    </a:cxn>
                    <a:cxn ang="0">
                      <a:pos x="25" y="270"/>
                    </a:cxn>
                    <a:cxn ang="0">
                      <a:pos x="192" y="192"/>
                    </a:cxn>
                    <a:cxn ang="0">
                      <a:pos x="269" y="25"/>
                    </a:cxn>
                    <a:cxn ang="0">
                      <a:pos x="44" y="250"/>
                    </a:cxn>
                    <a:cxn ang="0">
                      <a:pos x="109" y="110"/>
                    </a:cxn>
                    <a:cxn ang="0">
                      <a:pos x="249" y="45"/>
                    </a:cxn>
                    <a:cxn ang="0">
                      <a:pos x="184" y="185"/>
                    </a:cxn>
                    <a:cxn ang="0">
                      <a:pos x="44" y="250"/>
                    </a:cxn>
                  </a:cxnLst>
                  <a:rect l="0" t="0" r="r" b="b"/>
                  <a:pathLst>
                    <a:path w="294" h="294">
                      <a:moveTo>
                        <a:pt x="269" y="25"/>
                      </a:moveTo>
                      <a:cubicBezTo>
                        <a:pt x="244" y="0"/>
                        <a:pt x="169" y="35"/>
                        <a:pt x="102" y="102"/>
                      </a:cubicBezTo>
                      <a:cubicBezTo>
                        <a:pt x="34" y="170"/>
                        <a:pt x="0" y="245"/>
                        <a:pt x="25" y="270"/>
                      </a:cubicBezTo>
                      <a:cubicBezTo>
                        <a:pt x="49" y="294"/>
                        <a:pt x="124" y="260"/>
                        <a:pt x="192" y="192"/>
                      </a:cubicBezTo>
                      <a:cubicBezTo>
                        <a:pt x="259" y="125"/>
                        <a:pt x="294" y="50"/>
                        <a:pt x="269" y="25"/>
                      </a:cubicBezTo>
                      <a:close/>
                      <a:moveTo>
                        <a:pt x="44" y="250"/>
                      </a:moveTo>
                      <a:cubicBezTo>
                        <a:pt x="24" y="229"/>
                        <a:pt x="53" y="166"/>
                        <a:pt x="109" y="110"/>
                      </a:cubicBezTo>
                      <a:cubicBezTo>
                        <a:pt x="166" y="53"/>
                        <a:pt x="228" y="24"/>
                        <a:pt x="249" y="45"/>
                      </a:cubicBezTo>
                      <a:cubicBezTo>
                        <a:pt x="270" y="66"/>
                        <a:pt x="241" y="129"/>
                        <a:pt x="184" y="185"/>
                      </a:cubicBezTo>
                      <a:cubicBezTo>
                        <a:pt x="128" y="242"/>
                        <a:pt x="65" y="271"/>
                        <a:pt x="44" y="250"/>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05" name="Freeform 68"/>
                <p:cNvSpPr>
                  <a:spLocks noEditPoints="1"/>
                </p:cNvSpPr>
                <p:nvPr/>
              </p:nvSpPr>
              <p:spPr bwMode="auto">
                <a:xfrm>
                  <a:off x="4562475" y="1839913"/>
                  <a:ext cx="373063" cy="373063"/>
                </a:xfrm>
                <a:custGeom>
                  <a:avLst/>
                  <a:gdLst/>
                  <a:ahLst/>
                  <a:cxnLst>
                    <a:cxn ang="0">
                      <a:pos x="269" y="270"/>
                    </a:cxn>
                    <a:cxn ang="0">
                      <a:pos x="192" y="102"/>
                    </a:cxn>
                    <a:cxn ang="0">
                      <a:pos x="25" y="25"/>
                    </a:cxn>
                    <a:cxn ang="0">
                      <a:pos x="102" y="192"/>
                    </a:cxn>
                    <a:cxn ang="0">
                      <a:pos x="269" y="270"/>
                    </a:cxn>
                    <a:cxn ang="0">
                      <a:pos x="44" y="45"/>
                    </a:cxn>
                    <a:cxn ang="0">
                      <a:pos x="184" y="110"/>
                    </a:cxn>
                    <a:cxn ang="0">
                      <a:pos x="249" y="250"/>
                    </a:cxn>
                    <a:cxn ang="0">
                      <a:pos x="109" y="185"/>
                    </a:cxn>
                    <a:cxn ang="0">
                      <a:pos x="44" y="45"/>
                    </a:cxn>
                  </a:cxnLst>
                  <a:rect l="0" t="0" r="r" b="b"/>
                  <a:pathLst>
                    <a:path w="294" h="294">
                      <a:moveTo>
                        <a:pt x="269" y="270"/>
                      </a:moveTo>
                      <a:cubicBezTo>
                        <a:pt x="294" y="245"/>
                        <a:pt x="259" y="170"/>
                        <a:pt x="192" y="102"/>
                      </a:cubicBezTo>
                      <a:cubicBezTo>
                        <a:pt x="124" y="35"/>
                        <a:pt x="49" y="0"/>
                        <a:pt x="25" y="25"/>
                      </a:cubicBezTo>
                      <a:cubicBezTo>
                        <a:pt x="0" y="50"/>
                        <a:pt x="34" y="125"/>
                        <a:pt x="102" y="192"/>
                      </a:cubicBezTo>
                      <a:cubicBezTo>
                        <a:pt x="169" y="260"/>
                        <a:pt x="244" y="294"/>
                        <a:pt x="269" y="270"/>
                      </a:cubicBezTo>
                      <a:close/>
                      <a:moveTo>
                        <a:pt x="44" y="45"/>
                      </a:moveTo>
                      <a:cubicBezTo>
                        <a:pt x="65" y="24"/>
                        <a:pt x="128" y="53"/>
                        <a:pt x="184" y="110"/>
                      </a:cubicBezTo>
                      <a:cubicBezTo>
                        <a:pt x="241" y="166"/>
                        <a:pt x="270" y="229"/>
                        <a:pt x="249" y="250"/>
                      </a:cubicBezTo>
                      <a:cubicBezTo>
                        <a:pt x="228" y="271"/>
                        <a:pt x="166" y="242"/>
                        <a:pt x="109" y="185"/>
                      </a:cubicBezTo>
                      <a:cubicBezTo>
                        <a:pt x="53" y="129"/>
                        <a:pt x="24" y="66"/>
                        <a:pt x="44" y="45"/>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06" name="Oval 69"/>
                <p:cNvSpPr>
                  <a:spLocks noChangeArrowheads="1"/>
                </p:cNvSpPr>
                <p:nvPr/>
              </p:nvSpPr>
              <p:spPr bwMode="auto">
                <a:xfrm>
                  <a:off x="4714875" y="1993900"/>
                  <a:ext cx="68263" cy="66675"/>
                </a:xfrm>
                <a:prstGeom prst="ellipse">
                  <a:avLst/>
                </a:pr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56" name="Group 155"/>
            <p:cNvGrpSpPr/>
            <p:nvPr/>
          </p:nvGrpSpPr>
          <p:grpSpPr>
            <a:xfrm rot="19909362">
              <a:off x="4386964" y="1433040"/>
              <a:ext cx="470413" cy="402040"/>
              <a:chOff x="4424663" y="1441256"/>
              <a:chExt cx="470413" cy="402040"/>
            </a:xfrm>
          </p:grpSpPr>
          <p:grpSp>
            <p:nvGrpSpPr>
              <p:cNvPr id="93" name="Group 153"/>
              <p:cNvGrpSpPr/>
              <p:nvPr/>
            </p:nvGrpSpPr>
            <p:grpSpPr>
              <a:xfrm rot="4911537">
                <a:off x="4458850" y="1407069"/>
                <a:ext cx="402040" cy="470413"/>
                <a:chOff x="3973513" y="1209674"/>
                <a:chExt cx="466725" cy="546101"/>
              </a:xfrm>
              <a:solidFill>
                <a:schemeClr val="accent6"/>
              </a:solidFill>
            </p:grpSpPr>
            <p:sp>
              <p:nvSpPr>
                <p:cNvPr id="98" name="Oval 34"/>
                <p:cNvSpPr>
                  <a:spLocks noChangeArrowheads="1"/>
                </p:cNvSpPr>
                <p:nvPr/>
              </p:nvSpPr>
              <p:spPr bwMode="auto">
                <a:xfrm>
                  <a:off x="3973513" y="1209674"/>
                  <a:ext cx="466725" cy="466725"/>
                </a:xfrm>
                <a:prstGeom prst="ellipse">
                  <a:avLst/>
                </a:prstGeom>
                <a:solidFill>
                  <a:schemeClr val="accent5"/>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99" name="Freeform 35"/>
                <p:cNvSpPr>
                  <a:spLocks/>
                </p:cNvSpPr>
                <p:nvPr/>
              </p:nvSpPr>
              <p:spPr bwMode="auto">
                <a:xfrm>
                  <a:off x="4202113" y="1644650"/>
                  <a:ext cx="119063" cy="111125"/>
                </a:xfrm>
                <a:custGeom>
                  <a:avLst/>
                  <a:gdLst/>
                  <a:ahLst/>
                  <a:cxnLst>
                    <a:cxn ang="0">
                      <a:pos x="75" y="0"/>
                    </a:cxn>
                    <a:cxn ang="0">
                      <a:pos x="69" y="70"/>
                    </a:cxn>
                    <a:cxn ang="0">
                      <a:pos x="0" y="12"/>
                    </a:cxn>
                    <a:cxn ang="0">
                      <a:pos x="75" y="0"/>
                    </a:cxn>
                  </a:cxnLst>
                  <a:rect l="0" t="0" r="r" b="b"/>
                  <a:pathLst>
                    <a:path w="75" h="70">
                      <a:moveTo>
                        <a:pt x="75" y="0"/>
                      </a:moveTo>
                      <a:lnTo>
                        <a:pt x="69" y="70"/>
                      </a:lnTo>
                      <a:lnTo>
                        <a:pt x="0" y="12"/>
                      </a:lnTo>
                      <a:lnTo>
                        <a:pt x="75" y="0"/>
                      </a:lnTo>
                      <a:close/>
                    </a:path>
                  </a:pathLst>
                </a:custGeom>
                <a:solidFill>
                  <a:schemeClr val="accent5"/>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Group 154"/>
              <p:cNvGrpSpPr/>
              <p:nvPr/>
            </p:nvGrpSpPr>
            <p:grpSpPr>
              <a:xfrm>
                <a:off x="4632620" y="1523671"/>
                <a:ext cx="136748" cy="244780"/>
                <a:chOff x="4129088" y="1333500"/>
                <a:chExt cx="158750" cy="284163"/>
              </a:xfrm>
            </p:grpSpPr>
            <p:sp>
              <p:nvSpPr>
                <p:cNvPr id="95" name="Freeform 70"/>
                <p:cNvSpPr>
                  <a:spLocks noEditPoints="1"/>
                </p:cNvSpPr>
                <p:nvPr/>
              </p:nvSpPr>
              <p:spPr bwMode="auto">
                <a:xfrm>
                  <a:off x="4129088" y="1333500"/>
                  <a:ext cx="158750" cy="158750"/>
                </a:xfrm>
                <a:custGeom>
                  <a:avLst/>
                  <a:gdLst/>
                  <a:ahLst/>
                  <a:cxnLst>
                    <a:cxn ang="0">
                      <a:pos x="63" y="0"/>
                    </a:cxn>
                    <a:cxn ang="0">
                      <a:pos x="0" y="63"/>
                    </a:cxn>
                    <a:cxn ang="0">
                      <a:pos x="63" y="126"/>
                    </a:cxn>
                    <a:cxn ang="0">
                      <a:pos x="126" y="63"/>
                    </a:cxn>
                    <a:cxn ang="0">
                      <a:pos x="63" y="0"/>
                    </a:cxn>
                    <a:cxn ang="0">
                      <a:pos x="63" y="114"/>
                    </a:cxn>
                    <a:cxn ang="0">
                      <a:pos x="12" y="63"/>
                    </a:cxn>
                    <a:cxn ang="0">
                      <a:pos x="63" y="12"/>
                    </a:cxn>
                    <a:cxn ang="0">
                      <a:pos x="115" y="63"/>
                    </a:cxn>
                    <a:cxn ang="0">
                      <a:pos x="63" y="114"/>
                    </a:cxn>
                  </a:cxnLst>
                  <a:rect l="0" t="0" r="r" b="b"/>
                  <a:pathLst>
                    <a:path w="126" h="126">
                      <a:moveTo>
                        <a:pt x="63" y="0"/>
                      </a:moveTo>
                      <a:cubicBezTo>
                        <a:pt x="29" y="0"/>
                        <a:pt x="0" y="28"/>
                        <a:pt x="0" y="63"/>
                      </a:cubicBezTo>
                      <a:cubicBezTo>
                        <a:pt x="0" y="98"/>
                        <a:pt x="29" y="126"/>
                        <a:pt x="63" y="126"/>
                      </a:cubicBezTo>
                      <a:cubicBezTo>
                        <a:pt x="98" y="126"/>
                        <a:pt x="126" y="98"/>
                        <a:pt x="126" y="63"/>
                      </a:cubicBezTo>
                      <a:cubicBezTo>
                        <a:pt x="126" y="28"/>
                        <a:pt x="98" y="0"/>
                        <a:pt x="63" y="0"/>
                      </a:cubicBezTo>
                      <a:close/>
                      <a:moveTo>
                        <a:pt x="63" y="114"/>
                      </a:moveTo>
                      <a:cubicBezTo>
                        <a:pt x="35" y="114"/>
                        <a:pt x="12" y="91"/>
                        <a:pt x="12" y="63"/>
                      </a:cubicBezTo>
                      <a:cubicBezTo>
                        <a:pt x="12" y="35"/>
                        <a:pt x="35" y="12"/>
                        <a:pt x="63" y="12"/>
                      </a:cubicBezTo>
                      <a:cubicBezTo>
                        <a:pt x="92" y="12"/>
                        <a:pt x="115" y="35"/>
                        <a:pt x="115" y="63"/>
                      </a:cubicBezTo>
                      <a:cubicBezTo>
                        <a:pt x="115" y="91"/>
                        <a:pt x="92" y="114"/>
                        <a:pt x="63" y="114"/>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96" name="Rectangle 71"/>
                <p:cNvSpPr>
                  <a:spLocks noChangeArrowheads="1"/>
                </p:cNvSpPr>
                <p:nvPr/>
              </p:nvSpPr>
              <p:spPr bwMode="auto">
                <a:xfrm>
                  <a:off x="4198938" y="1484313"/>
                  <a:ext cx="20638" cy="77788"/>
                </a:xfrm>
                <a:prstGeom prst="rect">
                  <a:avLst/>
                </a:prstGeom>
                <a:solidFill>
                  <a:srgbClr val="F2F2F2"/>
                </a:solidFill>
                <a:ln w="9525">
                  <a:noFill/>
                  <a:miter lim="800000"/>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97" name="Freeform 72"/>
                <p:cNvSpPr>
                  <a:spLocks/>
                </p:cNvSpPr>
                <p:nvPr/>
              </p:nvSpPr>
              <p:spPr bwMode="auto">
                <a:xfrm>
                  <a:off x="4192588" y="1509713"/>
                  <a:ext cx="33338" cy="107950"/>
                </a:xfrm>
                <a:custGeom>
                  <a:avLst/>
                  <a:gdLst/>
                  <a:ahLst/>
                  <a:cxnLst>
                    <a:cxn ang="0">
                      <a:pos x="27" y="71"/>
                    </a:cxn>
                    <a:cxn ang="0">
                      <a:pos x="13" y="85"/>
                    </a:cxn>
                    <a:cxn ang="0">
                      <a:pos x="13" y="85"/>
                    </a:cxn>
                    <a:cxn ang="0">
                      <a:pos x="0" y="71"/>
                    </a:cxn>
                    <a:cxn ang="0">
                      <a:pos x="0" y="13"/>
                    </a:cxn>
                    <a:cxn ang="0">
                      <a:pos x="13" y="0"/>
                    </a:cxn>
                    <a:cxn ang="0">
                      <a:pos x="13" y="0"/>
                    </a:cxn>
                    <a:cxn ang="0">
                      <a:pos x="27" y="13"/>
                    </a:cxn>
                    <a:cxn ang="0">
                      <a:pos x="27" y="71"/>
                    </a:cxn>
                  </a:cxnLst>
                  <a:rect l="0" t="0" r="r" b="b"/>
                  <a:pathLst>
                    <a:path w="27" h="85">
                      <a:moveTo>
                        <a:pt x="27" y="71"/>
                      </a:moveTo>
                      <a:cubicBezTo>
                        <a:pt x="27" y="79"/>
                        <a:pt x="21" y="85"/>
                        <a:pt x="13" y="85"/>
                      </a:cubicBezTo>
                      <a:cubicBezTo>
                        <a:pt x="13" y="85"/>
                        <a:pt x="13" y="85"/>
                        <a:pt x="13" y="85"/>
                      </a:cubicBezTo>
                      <a:cubicBezTo>
                        <a:pt x="6" y="85"/>
                        <a:pt x="0" y="79"/>
                        <a:pt x="0" y="71"/>
                      </a:cubicBezTo>
                      <a:cubicBezTo>
                        <a:pt x="0" y="13"/>
                        <a:pt x="0" y="13"/>
                        <a:pt x="0" y="13"/>
                      </a:cubicBezTo>
                      <a:cubicBezTo>
                        <a:pt x="0" y="6"/>
                        <a:pt x="6" y="0"/>
                        <a:pt x="13" y="0"/>
                      </a:cubicBezTo>
                      <a:cubicBezTo>
                        <a:pt x="13" y="0"/>
                        <a:pt x="13" y="0"/>
                        <a:pt x="13" y="0"/>
                      </a:cubicBezTo>
                      <a:cubicBezTo>
                        <a:pt x="21" y="0"/>
                        <a:pt x="27" y="6"/>
                        <a:pt x="27" y="13"/>
                      </a:cubicBezTo>
                      <a:lnTo>
                        <a:pt x="27" y="71"/>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58" name="Group 157"/>
            <p:cNvGrpSpPr/>
            <p:nvPr/>
          </p:nvGrpSpPr>
          <p:grpSpPr>
            <a:xfrm>
              <a:off x="3800720" y="1437894"/>
              <a:ext cx="544259" cy="463577"/>
              <a:chOff x="4214441" y="1844910"/>
              <a:chExt cx="544259" cy="463577"/>
            </a:xfrm>
          </p:grpSpPr>
          <p:grpSp>
            <p:nvGrpSpPr>
              <p:cNvPr id="87" name="Group 138"/>
              <p:cNvGrpSpPr/>
              <p:nvPr/>
            </p:nvGrpSpPr>
            <p:grpSpPr>
              <a:xfrm rot="4962133">
                <a:off x="4254782" y="1804569"/>
                <a:ext cx="463577" cy="544259"/>
                <a:chOff x="3767138" y="1962150"/>
                <a:chExt cx="538163" cy="631826"/>
              </a:xfrm>
              <a:solidFill>
                <a:schemeClr val="accent1"/>
              </a:solidFill>
            </p:grpSpPr>
            <p:sp>
              <p:nvSpPr>
                <p:cNvPr id="91" name="Oval 46"/>
                <p:cNvSpPr>
                  <a:spLocks noChangeArrowheads="1"/>
                </p:cNvSpPr>
                <p:nvPr/>
              </p:nvSpPr>
              <p:spPr bwMode="auto">
                <a:xfrm>
                  <a:off x="3767138" y="1962150"/>
                  <a:ext cx="538163" cy="539750"/>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92" name="Freeform 47"/>
                <p:cNvSpPr>
                  <a:spLocks/>
                </p:cNvSpPr>
                <p:nvPr/>
              </p:nvSpPr>
              <p:spPr bwMode="auto">
                <a:xfrm>
                  <a:off x="4030663" y="2465388"/>
                  <a:ext cx="138113" cy="128588"/>
                </a:xfrm>
                <a:custGeom>
                  <a:avLst/>
                  <a:gdLst/>
                  <a:ahLst/>
                  <a:cxnLst>
                    <a:cxn ang="0">
                      <a:pos x="87" y="0"/>
                    </a:cxn>
                    <a:cxn ang="0">
                      <a:pos x="80" y="81"/>
                    </a:cxn>
                    <a:cxn ang="0">
                      <a:pos x="0" y="13"/>
                    </a:cxn>
                    <a:cxn ang="0">
                      <a:pos x="87" y="0"/>
                    </a:cxn>
                  </a:cxnLst>
                  <a:rect l="0" t="0" r="r" b="b"/>
                  <a:pathLst>
                    <a:path w="87" h="81">
                      <a:moveTo>
                        <a:pt x="87" y="0"/>
                      </a:moveTo>
                      <a:lnTo>
                        <a:pt x="80" y="81"/>
                      </a:lnTo>
                      <a:lnTo>
                        <a:pt x="0" y="13"/>
                      </a:lnTo>
                      <a:lnTo>
                        <a:pt x="87"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Group 137"/>
              <p:cNvGrpSpPr/>
              <p:nvPr/>
            </p:nvGrpSpPr>
            <p:grpSpPr>
              <a:xfrm>
                <a:off x="4463456" y="1922906"/>
                <a:ext cx="209224" cy="263924"/>
                <a:chOff x="3940175" y="2076450"/>
                <a:chExt cx="242888" cy="306388"/>
              </a:xfrm>
            </p:grpSpPr>
            <p:sp>
              <p:nvSpPr>
                <p:cNvPr id="89" name="Freeform 73"/>
                <p:cNvSpPr>
                  <a:spLocks noEditPoints="1"/>
                </p:cNvSpPr>
                <p:nvPr/>
              </p:nvSpPr>
              <p:spPr bwMode="auto">
                <a:xfrm>
                  <a:off x="4021138" y="2078038"/>
                  <a:ext cx="161925" cy="304800"/>
                </a:xfrm>
                <a:custGeom>
                  <a:avLst/>
                  <a:gdLst/>
                  <a:ahLst/>
                  <a:cxnLst>
                    <a:cxn ang="0">
                      <a:pos x="0" y="0"/>
                    </a:cxn>
                    <a:cxn ang="0">
                      <a:pos x="0" y="192"/>
                    </a:cxn>
                    <a:cxn ang="0">
                      <a:pos x="102" y="192"/>
                    </a:cxn>
                    <a:cxn ang="0">
                      <a:pos x="0" y="0"/>
                    </a:cxn>
                    <a:cxn ang="0">
                      <a:pos x="15" y="74"/>
                    </a:cxn>
                    <a:cxn ang="0">
                      <a:pos x="69" y="167"/>
                    </a:cxn>
                    <a:cxn ang="0">
                      <a:pos x="15" y="167"/>
                    </a:cxn>
                    <a:cxn ang="0">
                      <a:pos x="15" y="74"/>
                    </a:cxn>
                  </a:cxnLst>
                  <a:rect l="0" t="0" r="r" b="b"/>
                  <a:pathLst>
                    <a:path w="102" h="192">
                      <a:moveTo>
                        <a:pt x="0" y="0"/>
                      </a:moveTo>
                      <a:lnTo>
                        <a:pt x="0" y="192"/>
                      </a:lnTo>
                      <a:lnTo>
                        <a:pt x="102" y="192"/>
                      </a:lnTo>
                      <a:lnTo>
                        <a:pt x="0" y="0"/>
                      </a:lnTo>
                      <a:close/>
                      <a:moveTo>
                        <a:pt x="15" y="74"/>
                      </a:moveTo>
                      <a:lnTo>
                        <a:pt x="69" y="167"/>
                      </a:lnTo>
                      <a:lnTo>
                        <a:pt x="15" y="167"/>
                      </a:lnTo>
                      <a:lnTo>
                        <a:pt x="15" y="74"/>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90" name="Rectangle 74"/>
                <p:cNvSpPr>
                  <a:spLocks noChangeArrowheads="1"/>
                </p:cNvSpPr>
                <p:nvPr/>
              </p:nvSpPr>
              <p:spPr bwMode="auto">
                <a:xfrm>
                  <a:off x="3940175" y="2076450"/>
                  <a:ext cx="39688" cy="300038"/>
                </a:xfrm>
                <a:prstGeom prst="rect">
                  <a:avLst/>
                </a:prstGeom>
                <a:solidFill>
                  <a:srgbClr val="F2F2F2"/>
                </a:solidFill>
                <a:ln w="9525">
                  <a:noFill/>
                  <a:miter lim="800000"/>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55" name="Group 154"/>
            <p:cNvGrpSpPr/>
            <p:nvPr/>
          </p:nvGrpSpPr>
          <p:grpSpPr>
            <a:xfrm>
              <a:off x="4919124" y="1396921"/>
              <a:ext cx="470413" cy="402040"/>
              <a:chOff x="3895582" y="1483551"/>
              <a:chExt cx="470413" cy="402040"/>
            </a:xfrm>
          </p:grpSpPr>
          <p:grpSp>
            <p:nvGrpSpPr>
              <p:cNvPr id="83" name="Group 132"/>
              <p:cNvGrpSpPr/>
              <p:nvPr/>
            </p:nvGrpSpPr>
            <p:grpSpPr>
              <a:xfrm rot="4753204">
                <a:off x="3929769" y="1449364"/>
                <a:ext cx="402040" cy="470413"/>
                <a:chOff x="3308352" y="1454150"/>
                <a:chExt cx="466725" cy="546101"/>
              </a:xfrm>
              <a:solidFill>
                <a:schemeClr val="accent2"/>
              </a:solidFill>
            </p:grpSpPr>
            <p:sp>
              <p:nvSpPr>
                <p:cNvPr id="85" name="Oval 36"/>
                <p:cNvSpPr>
                  <a:spLocks noChangeArrowheads="1"/>
                </p:cNvSpPr>
                <p:nvPr/>
              </p:nvSpPr>
              <p:spPr bwMode="auto">
                <a:xfrm>
                  <a:off x="3308352" y="1454150"/>
                  <a:ext cx="466725" cy="465138"/>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86" name="Freeform 37"/>
                <p:cNvSpPr>
                  <a:spLocks/>
                </p:cNvSpPr>
                <p:nvPr/>
              </p:nvSpPr>
              <p:spPr bwMode="auto">
                <a:xfrm>
                  <a:off x="3536950" y="1887538"/>
                  <a:ext cx="120650" cy="112713"/>
                </a:xfrm>
                <a:custGeom>
                  <a:avLst/>
                  <a:gdLst/>
                  <a:ahLst/>
                  <a:cxnLst>
                    <a:cxn ang="0">
                      <a:pos x="76" y="0"/>
                    </a:cxn>
                    <a:cxn ang="0">
                      <a:pos x="70" y="71"/>
                    </a:cxn>
                    <a:cxn ang="0">
                      <a:pos x="0" y="12"/>
                    </a:cxn>
                    <a:cxn ang="0">
                      <a:pos x="76" y="0"/>
                    </a:cxn>
                  </a:cxnLst>
                  <a:rect l="0" t="0" r="r" b="b"/>
                  <a:pathLst>
                    <a:path w="76" h="71">
                      <a:moveTo>
                        <a:pt x="76" y="0"/>
                      </a:moveTo>
                      <a:lnTo>
                        <a:pt x="70" y="71"/>
                      </a:lnTo>
                      <a:lnTo>
                        <a:pt x="0" y="12"/>
                      </a:lnTo>
                      <a:lnTo>
                        <a:pt x="76"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84" name="Freeform 75"/>
              <p:cNvSpPr>
                <a:spLocks noEditPoints="1"/>
              </p:cNvSpPr>
              <p:nvPr/>
            </p:nvSpPr>
            <p:spPr bwMode="auto">
              <a:xfrm>
                <a:off x="4051208" y="1548557"/>
                <a:ext cx="236575" cy="239310"/>
              </a:xfrm>
              <a:custGeom>
                <a:avLst/>
                <a:gdLst/>
                <a:ahLst/>
                <a:cxnLst>
                  <a:cxn ang="0">
                    <a:pos x="139" y="105"/>
                  </a:cxn>
                  <a:cxn ang="0">
                    <a:pos x="134" y="93"/>
                  </a:cxn>
                  <a:cxn ang="0">
                    <a:pos x="134" y="42"/>
                  </a:cxn>
                  <a:cxn ang="0">
                    <a:pos x="139" y="35"/>
                  </a:cxn>
                  <a:cxn ang="0">
                    <a:pos x="140" y="35"/>
                  </a:cxn>
                  <a:cxn ang="0">
                    <a:pos x="140" y="12"/>
                  </a:cxn>
                  <a:cxn ang="0">
                    <a:pos x="139" y="12"/>
                  </a:cxn>
                  <a:cxn ang="0">
                    <a:pos x="139" y="12"/>
                  </a:cxn>
                  <a:cxn ang="0">
                    <a:pos x="108" y="0"/>
                  </a:cxn>
                  <a:cxn ang="0">
                    <a:pos x="77" y="12"/>
                  </a:cxn>
                  <a:cxn ang="0">
                    <a:pos x="77" y="12"/>
                  </a:cxn>
                  <a:cxn ang="0">
                    <a:pos x="76" y="12"/>
                  </a:cxn>
                  <a:cxn ang="0">
                    <a:pos x="76" y="35"/>
                  </a:cxn>
                  <a:cxn ang="0">
                    <a:pos x="77" y="35"/>
                  </a:cxn>
                  <a:cxn ang="0">
                    <a:pos x="86" y="42"/>
                  </a:cxn>
                  <a:cxn ang="0">
                    <a:pos x="86" y="93"/>
                  </a:cxn>
                  <a:cxn ang="0">
                    <a:pos x="79" y="105"/>
                  </a:cxn>
                  <a:cxn ang="0">
                    <a:pos x="29" y="200"/>
                  </a:cxn>
                  <a:cxn ang="0">
                    <a:pos x="108" y="218"/>
                  </a:cxn>
                  <a:cxn ang="0">
                    <a:pos x="187" y="200"/>
                  </a:cxn>
                  <a:cxn ang="0">
                    <a:pos x="139" y="105"/>
                  </a:cxn>
                  <a:cxn ang="0">
                    <a:pos x="137" y="201"/>
                  </a:cxn>
                  <a:cxn ang="0">
                    <a:pos x="172" y="177"/>
                  </a:cxn>
                  <a:cxn ang="0">
                    <a:pos x="142" y="126"/>
                  </a:cxn>
                  <a:cxn ang="0">
                    <a:pos x="183" y="179"/>
                  </a:cxn>
                  <a:cxn ang="0">
                    <a:pos x="137" y="201"/>
                  </a:cxn>
                </a:cxnLst>
                <a:rect l="0" t="0" r="r" b="b"/>
                <a:pathLst>
                  <a:path w="217" h="219">
                    <a:moveTo>
                      <a:pt x="139" y="105"/>
                    </a:moveTo>
                    <a:cubicBezTo>
                      <a:pt x="139" y="105"/>
                      <a:pt x="134" y="103"/>
                      <a:pt x="134" y="93"/>
                    </a:cubicBezTo>
                    <a:cubicBezTo>
                      <a:pt x="134" y="84"/>
                      <a:pt x="134" y="52"/>
                      <a:pt x="134" y="42"/>
                    </a:cubicBezTo>
                    <a:cubicBezTo>
                      <a:pt x="137" y="40"/>
                      <a:pt x="139" y="37"/>
                      <a:pt x="139" y="35"/>
                    </a:cubicBezTo>
                    <a:cubicBezTo>
                      <a:pt x="140" y="35"/>
                      <a:pt x="140" y="35"/>
                      <a:pt x="140" y="35"/>
                    </a:cubicBezTo>
                    <a:cubicBezTo>
                      <a:pt x="140" y="12"/>
                      <a:pt x="140" y="12"/>
                      <a:pt x="140" y="12"/>
                    </a:cubicBezTo>
                    <a:cubicBezTo>
                      <a:pt x="139" y="12"/>
                      <a:pt x="139" y="12"/>
                      <a:pt x="139" y="12"/>
                    </a:cubicBezTo>
                    <a:cubicBezTo>
                      <a:pt x="139" y="12"/>
                      <a:pt x="139" y="12"/>
                      <a:pt x="139" y="12"/>
                    </a:cubicBezTo>
                    <a:cubicBezTo>
                      <a:pt x="139" y="5"/>
                      <a:pt x="125" y="0"/>
                      <a:pt x="108" y="0"/>
                    </a:cubicBezTo>
                    <a:cubicBezTo>
                      <a:pt x="91" y="0"/>
                      <a:pt x="77" y="5"/>
                      <a:pt x="77" y="12"/>
                    </a:cubicBezTo>
                    <a:cubicBezTo>
                      <a:pt x="77" y="12"/>
                      <a:pt x="77" y="12"/>
                      <a:pt x="77" y="12"/>
                    </a:cubicBezTo>
                    <a:cubicBezTo>
                      <a:pt x="76" y="12"/>
                      <a:pt x="76" y="12"/>
                      <a:pt x="76" y="12"/>
                    </a:cubicBezTo>
                    <a:cubicBezTo>
                      <a:pt x="76" y="35"/>
                      <a:pt x="76" y="35"/>
                      <a:pt x="76" y="35"/>
                    </a:cubicBezTo>
                    <a:cubicBezTo>
                      <a:pt x="77" y="35"/>
                      <a:pt x="77" y="35"/>
                      <a:pt x="77" y="35"/>
                    </a:cubicBezTo>
                    <a:cubicBezTo>
                      <a:pt x="77" y="38"/>
                      <a:pt x="79" y="40"/>
                      <a:pt x="86" y="42"/>
                    </a:cubicBezTo>
                    <a:cubicBezTo>
                      <a:pt x="86" y="53"/>
                      <a:pt x="86" y="85"/>
                      <a:pt x="86" y="93"/>
                    </a:cubicBezTo>
                    <a:cubicBezTo>
                      <a:pt x="86" y="103"/>
                      <a:pt x="79" y="105"/>
                      <a:pt x="79" y="105"/>
                    </a:cubicBezTo>
                    <a:cubicBezTo>
                      <a:pt x="67" y="112"/>
                      <a:pt x="0" y="180"/>
                      <a:pt x="29" y="200"/>
                    </a:cubicBezTo>
                    <a:cubicBezTo>
                      <a:pt x="56" y="219"/>
                      <a:pt x="100" y="218"/>
                      <a:pt x="108" y="218"/>
                    </a:cubicBezTo>
                    <a:cubicBezTo>
                      <a:pt x="117" y="218"/>
                      <a:pt x="161" y="219"/>
                      <a:pt x="187" y="200"/>
                    </a:cubicBezTo>
                    <a:cubicBezTo>
                      <a:pt x="217" y="180"/>
                      <a:pt x="150" y="112"/>
                      <a:pt x="139" y="105"/>
                    </a:cubicBezTo>
                    <a:close/>
                    <a:moveTo>
                      <a:pt x="137" y="201"/>
                    </a:moveTo>
                    <a:cubicBezTo>
                      <a:pt x="137" y="201"/>
                      <a:pt x="170" y="195"/>
                      <a:pt x="172" y="177"/>
                    </a:cubicBezTo>
                    <a:cubicBezTo>
                      <a:pt x="173" y="159"/>
                      <a:pt x="142" y="126"/>
                      <a:pt x="142" y="126"/>
                    </a:cubicBezTo>
                    <a:cubicBezTo>
                      <a:pt x="142" y="126"/>
                      <a:pt x="183" y="158"/>
                      <a:pt x="183" y="179"/>
                    </a:cubicBezTo>
                    <a:cubicBezTo>
                      <a:pt x="182" y="201"/>
                      <a:pt x="137" y="201"/>
                      <a:pt x="137" y="201"/>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7" name="Group 156"/>
            <p:cNvGrpSpPr/>
            <p:nvPr/>
          </p:nvGrpSpPr>
          <p:grpSpPr>
            <a:xfrm rot="1860349">
              <a:off x="4374504" y="2341555"/>
              <a:ext cx="470413" cy="402039"/>
              <a:chOff x="3692842" y="2183081"/>
              <a:chExt cx="470413" cy="402039"/>
            </a:xfrm>
          </p:grpSpPr>
          <p:grpSp>
            <p:nvGrpSpPr>
              <p:cNvPr id="79" name="Group 133"/>
              <p:cNvGrpSpPr/>
              <p:nvPr/>
            </p:nvGrpSpPr>
            <p:grpSpPr>
              <a:xfrm rot="4811506">
                <a:off x="3727029" y="2148894"/>
                <a:ext cx="402039" cy="470413"/>
                <a:chOff x="3008313" y="2062163"/>
                <a:chExt cx="466725" cy="546100"/>
              </a:xfrm>
              <a:solidFill>
                <a:schemeClr val="accent6"/>
              </a:solidFill>
            </p:grpSpPr>
            <p:sp>
              <p:nvSpPr>
                <p:cNvPr id="81" name="Oval 38"/>
                <p:cNvSpPr>
                  <a:spLocks noChangeArrowheads="1"/>
                </p:cNvSpPr>
                <p:nvPr/>
              </p:nvSpPr>
              <p:spPr bwMode="auto">
                <a:xfrm>
                  <a:off x="3008313" y="2062163"/>
                  <a:ext cx="466725" cy="465138"/>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82" name="Freeform 39"/>
                <p:cNvSpPr>
                  <a:spLocks/>
                </p:cNvSpPr>
                <p:nvPr/>
              </p:nvSpPr>
              <p:spPr bwMode="auto">
                <a:xfrm>
                  <a:off x="3236913" y="2495550"/>
                  <a:ext cx="120650" cy="112713"/>
                </a:xfrm>
                <a:custGeom>
                  <a:avLst/>
                  <a:gdLst/>
                  <a:ahLst/>
                  <a:cxnLst>
                    <a:cxn ang="0">
                      <a:pos x="76" y="0"/>
                    </a:cxn>
                    <a:cxn ang="0">
                      <a:pos x="69" y="71"/>
                    </a:cxn>
                    <a:cxn ang="0">
                      <a:pos x="0" y="12"/>
                    </a:cxn>
                    <a:cxn ang="0">
                      <a:pos x="76" y="0"/>
                    </a:cxn>
                  </a:cxnLst>
                  <a:rect l="0" t="0" r="r" b="b"/>
                  <a:pathLst>
                    <a:path w="76" h="71">
                      <a:moveTo>
                        <a:pt x="76" y="0"/>
                      </a:moveTo>
                      <a:lnTo>
                        <a:pt x="69" y="71"/>
                      </a:lnTo>
                      <a:lnTo>
                        <a:pt x="0" y="12"/>
                      </a:lnTo>
                      <a:lnTo>
                        <a:pt x="76"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80" name="Freeform 76"/>
              <p:cNvSpPr>
                <a:spLocks noEditPoints="1"/>
              </p:cNvSpPr>
              <p:nvPr/>
            </p:nvSpPr>
            <p:spPr bwMode="auto">
              <a:xfrm>
                <a:off x="3733965" y="2271700"/>
                <a:ext cx="381528" cy="250249"/>
              </a:xfrm>
              <a:custGeom>
                <a:avLst/>
                <a:gdLst/>
                <a:ahLst/>
                <a:cxnLst>
                  <a:cxn ang="0">
                    <a:pos x="333" y="51"/>
                  </a:cxn>
                  <a:cxn ang="0">
                    <a:pos x="259" y="0"/>
                  </a:cxn>
                  <a:cxn ang="0">
                    <a:pos x="170" y="224"/>
                  </a:cxn>
                  <a:cxn ang="0">
                    <a:pos x="269" y="132"/>
                  </a:cxn>
                  <a:cxn ang="0">
                    <a:pos x="333" y="51"/>
                  </a:cxn>
                  <a:cxn ang="0">
                    <a:pos x="140" y="41"/>
                  </a:cxn>
                  <a:cxn ang="0">
                    <a:pos x="155" y="56"/>
                  </a:cxn>
                  <a:cxn ang="0">
                    <a:pos x="140" y="71"/>
                  </a:cxn>
                  <a:cxn ang="0">
                    <a:pos x="125" y="56"/>
                  </a:cxn>
                  <a:cxn ang="0">
                    <a:pos x="140" y="41"/>
                  </a:cxn>
                  <a:cxn ang="0">
                    <a:pos x="105" y="101"/>
                  </a:cxn>
                  <a:cxn ang="0">
                    <a:pos x="125" y="81"/>
                  </a:cxn>
                  <a:cxn ang="0">
                    <a:pos x="145" y="101"/>
                  </a:cxn>
                  <a:cxn ang="0">
                    <a:pos x="125" y="121"/>
                  </a:cxn>
                  <a:cxn ang="0">
                    <a:pos x="105" y="101"/>
                  </a:cxn>
                  <a:cxn ang="0">
                    <a:pos x="139" y="174"/>
                  </a:cxn>
                  <a:cxn ang="0">
                    <a:pos x="116" y="151"/>
                  </a:cxn>
                  <a:cxn ang="0">
                    <a:pos x="139" y="127"/>
                  </a:cxn>
                  <a:cxn ang="0">
                    <a:pos x="161" y="151"/>
                  </a:cxn>
                  <a:cxn ang="0">
                    <a:pos x="139" y="174"/>
                  </a:cxn>
                  <a:cxn ang="0">
                    <a:pos x="180" y="213"/>
                  </a:cxn>
                  <a:cxn ang="0">
                    <a:pos x="155" y="188"/>
                  </a:cxn>
                  <a:cxn ang="0">
                    <a:pos x="180" y="163"/>
                  </a:cxn>
                  <a:cxn ang="0">
                    <a:pos x="205" y="188"/>
                  </a:cxn>
                  <a:cxn ang="0">
                    <a:pos x="180" y="213"/>
                  </a:cxn>
                  <a:cxn ang="0">
                    <a:pos x="281" y="97"/>
                  </a:cxn>
                  <a:cxn ang="0">
                    <a:pos x="251" y="67"/>
                  </a:cxn>
                  <a:cxn ang="0">
                    <a:pos x="281" y="37"/>
                  </a:cxn>
                  <a:cxn ang="0">
                    <a:pos x="311" y="67"/>
                  </a:cxn>
                  <a:cxn ang="0">
                    <a:pos x="281" y="97"/>
                  </a:cxn>
                </a:cxnLst>
                <a:rect l="0" t="0" r="r" b="b"/>
                <a:pathLst>
                  <a:path w="349" h="229">
                    <a:moveTo>
                      <a:pt x="333" y="51"/>
                    </a:moveTo>
                    <a:cubicBezTo>
                      <a:pt x="316" y="6"/>
                      <a:pt x="259" y="0"/>
                      <a:pt x="259" y="0"/>
                    </a:cubicBezTo>
                    <a:cubicBezTo>
                      <a:pt x="0" y="4"/>
                      <a:pt x="103" y="219"/>
                      <a:pt x="170" y="224"/>
                    </a:cubicBezTo>
                    <a:cubicBezTo>
                      <a:pt x="236" y="229"/>
                      <a:pt x="226" y="149"/>
                      <a:pt x="269" y="132"/>
                    </a:cubicBezTo>
                    <a:cubicBezTo>
                      <a:pt x="311" y="116"/>
                      <a:pt x="349" y="96"/>
                      <a:pt x="333" y="51"/>
                    </a:cubicBezTo>
                    <a:close/>
                    <a:moveTo>
                      <a:pt x="140" y="41"/>
                    </a:moveTo>
                    <a:cubicBezTo>
                      <a:pt x="148" y="41"/>
                      <a:pt x="155" y="47"/>
                      <a:pt x="155" y="56"/>
                    </a:cubicBezTo>
                    <a:cubicBezTo>
                      <a:pt x="155" y="64"/>
                      <a:pt x="148" y="71"/>
                      <a:pt x="140" y="71"/>
                    </a:cubicBezTo>
                    <a:cubicBezTo>
                      <a:pt x="131" y="71"/>
                      <a:pt x="125" y="64"/>
                      <a:pt x="125" y="56"/>
                    </a:cubicBezTo>
                    <a:cubicBezTo>
                      <a:pt x="125" y="47"/>
                      <a:pt x="131" y="41"/>
                      <a:pt x="140" y="41"/>
                    </a:cubicBezTo>
                    <a:close/>
                    <a:moveTo>
                      <a:pt x="105" y="101"/>
                    </a:moveTo>
                    <a:cubicBezTo>
                      <a:pt x="105" y="90"/>
                      <a:pt x="114" y="81"/>
                      <a:pt x="125" y="81"/>
                    </a:cubicBezTo>
                    <a:cubicBezTo>
                      <a:pt x="136" y="81"/>
                      <a:pt x="145" y="90"/>
                      <a:pt x="145" y="101"/>
                    </a:cubicBezTo>
                    <a:cubicBezTo>
                      <a:pt x="145" y="112"/>
                      <a:pt x="136" y="121"/>
                      <a:pt x="125" y="121"/>
                    </a:cubicBezTo>
                    <a:cubicBezTo>
                      <a:pt x="114" y="121"/>
                      <a:pt x="105" y="112"/>
                      <a:pt x="105" y="101"/>
                    </a:cubicBezTo>
                    <a:close/>
                    <a:moveTo>
                      <a:pt x="139" y="174"/>
                    </a:moveTo>
                    <a:cubicBezTo>
                      <a:pt x="126" y="174"/>
                      <a:pt x="116" y="163"/>
                      <a:pt x="116" y="151"/>
                    </a:cubicBezTo>
                    <a:cubicBezTo>
                      <a:pt x="116" y="138"/>
                      <a:pt x="126" y="127"/>
                      <a:pt x="139" y="127"/>
                    </a:cubicBezTo>
                    <a:cubicBezTo>
                      <a:pt x="151" y="127"/>
                      <a:pt x="161" y="138"/>
                      <a:pt x="161" y="151"/>
                    </a:cubicBezTo>
                    <a:cubicBezTo>
                      <a:pt x="161" y="163"/>
                      <a:pt x="151" y="174"/>
                      <a:pt x="139" y="174"/>
                    </a:cubicBezTo>
                    <a:close/>
                    <a:moveTo>
                      <a:pt x="180" y="213"/>
                    </a:moveTo>
                    <a:cubicBezTo>
                      <a:pt x="166" y="213"/>
                      <a:pt x="155" y="202"/>
                      <a:pt x="155" y="188"/>
                    </a:cubicBezTo>
                    <a:cubicBezTo>
                      <a:pt x="155" y="174"/>
                      <a:pt x="166" y="163"/>
                      <a:pt x="180" y="163"/>
                    </a:cubicBezTo>
                    <a:cubicBezTo>
                      <a:pt x="193" y="163"/>
                      <a:pt x="205" y="174"/>
                      <a:pt x="205" y="188"/>
                    </a:cubicBezTo>
                    <a:cubicBezTo>
                      <a:pt x="205" y="202"/>
                      <a:pt x="193" y="213"/>
                      <a:pt x="180" y="213"/>
                    </a:cubicBezTo>
                    <a:close/>
                    <a:moveTo>
                      <a:pt x="281" y="97"/>
                    </a:moveTo>
                    <a:cubicBezTo>
                      <a:pt x="265" y="97"/>
                      <a:pt x="251" y="84"/>
                      <a:pt x="251" y="67"/>
                    </a:cubicBezTo>
                    <a:cubicBezTo>
                      <a:pt x="251" y="51"/>
                      <a:pt x="265" y="37"/>
                      <a:pt x="281" y="37"/>
                    </a:cubicBezTo>
                    <a:cubicBezTo>
                      <a:pt x="298" y="37"/>
                      <a:pt x="311" y="51"/>
                      <a:pt x="311" y="67"/>
                    </a:cubicBezTo>
                    <a:cubicBezTo>
                      <a:pt x="311" y="84"/>
                      <a:pt x="298" y="97"/>
                      <a:pt x="281" y="97"/>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gn="r" rtl="1">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0" name="Group 179"/>
            <p:cNvGrpSpPr/>
            <p:nvPr/>
          </p:nvGrpSpPr>
          <p:grpSpPr>
            <a:xfrm>
              <a:off x="4237019" y="2779310"/>
              <a:ext cx="470413" cy="402040"/>
              <a:chOff x="4265593" y="3118357"/>
              <a:chExt cx="470413" cy="402040"/>
            </a:xfrm>
          </p:grpSpPr>
          <p:grpSp>
            <p:nvGrpSpPr>
              <p:cNvPr id="75" name="Group 134"/>
              <p:cNvGrpSpPr/>
              <p:nvPr/>
            </p:nvGrpSpPr>
            <p:grpSpPr>
              <a:xfrm rot="5400000">
                <a:off x="4299780" y="3084170"/>
                <a:ext cx="402040" cy="470413"/>
                <a:chOff x="3008313" y="2686050"/>
                <a:chExt cx="466725" cy="546100"/>
              </a:xfrm>
              <a:solidFill>
                <a:schemeClr val="accent3"/>
              </a:solidFill>
            </p:grpSpPr>
            <p:sp>
              <p:nvSpPr>
                <p:cNvPr id="77" name="Oval 42"/>
                <p:cNvSpPr>
                  <a:spLocks noChangeArrowheads="1"/>
                </p:cNvSpPr>
                <p:nvPr/>
              </p:nvSpPr>
              <p:spPr bwMode="auto">
                <a:xfrm>
                  <a:off x="3008313" y="2686050"/>
                  <a:ext cx="466725" cy="466725"/>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78" name="Freeform 43"/>
                <p:cNvSpPr>
                  <a:spLocks/>
                </p:cNvSpPr>
                <p:nvPr/>
              </p:nvSpPr>
              <p:spPr bwMode="auto">
                <a:xfrm>
                  <a:off x="3236913" y="3121025"/>
                  <a:ext cx="120650" cy="111125"/>
                </a:xfrm>
                <a:custGeom>
                  <a:avLst/>
                  <a:gdLst/>
                  <a:ahLst/>
                  <a:cxnLst>
                    <a:cxn ang="0">
                      <a:pos x="76" y="0"/>
                    </a:cxn>
                    <a:cxn ang="0">
                      <a:pos x="69" y="70"/>
                    </a:cxn>
                    <a:cxn ang="0">
                      <a:pos x="0" y="11"/>
                    </a:cxn>
                    <a:cxn ang="0">
                      <a:pos x="76" y="0"/>
                    </a:cxn>
                  </a:cxnLst>
                  <a:rect l="0" t="0" r="r" b="b"/>
                  <a:pathLst>
                    <a:path w="76" h="70">
                      <a:moveTo>
                        <a:pt x="76" y="0"/>
                      </a:moveTo>
                      <a:lnTo>
                        <a:pt x="69" y="70"/>
                      </a:lnTo>
                      <a:lnTo>
                        <a:pt x="0" y="11"/>
                      </a:lnTo>
                      <a:lnTo>
                        <a:pt x="76"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76" name="Freeform 77"/>
              <p:cNvSpPr>
                <a:spLocks/>
              </p:cNvSpPr>
              <p:nvPr/>
            </p:nvSpPr>
            <p:spPr bwMode="auto">
              <a:xfrm>
                <a:off x="4440730" y="3219650"/>
                <a:ext cx="213328" cy="196917"/>
              </a:xfrm>
              <a:custGeom>
                <a:avLst/>
                <a:gdLst/>
                <a:ahLst/>
                <a:cxnLst>
                  <a:cxn ang="0">
                    <a:pos x="96" y="181"/>
                  </a:cxn>
                  <a:cxn ang="0">
                    <a:pos x="0" y="180"/>
                  </a:cxn>
                  <a:cxn ang="0">
                    <a:pos x="0" y="36"/>
                  </a:cxn>
                  <a:cxn ang="0">
                    <a:pos x="98" y="36"/>
                  </a:cxn>
                  <a:cxn ang="0">
                    <a:pos x="196" y="36"/>
                  </a:cxn>
                  <a:cxn ang="0">
                    <a:pos x="196" y="180"/>
                  </a:cxn>
                  <a:cxn ang="0">
                    <a:pos x="96" y="181"/>
                  </a:cxn>
                </a:cxnLst>
                <a:rect l="0" t="0" r="r" b="b"/>
                <a:pathLst>
                  <a:path w="196" h="181">
                    <a:moveTo>
                      <a:pt x="96" y="181"/>
                    </a:moveTo>
                    <a:cubicBezTo>
                      <a:pt x="96" y="181"/>
                      <a:pt x="62" y="147"/>
                      <a:pt x="0" y="180"/>
                    </a:cubicBezTo>
                    <a:cubicBezTo>
                      <a:pt x="0" y="36"/>
                      <a:pt x="0" y="36"/>
                      <a:pt x="0" y="36"/>
                    </a:cubicBezTo>
                    <a:cubicBezTo>
                      <a:pt x="0" y="36"/>
                      <a:pt x="63" y="0"/>
                      <a:pt x="98" y="36"/>
                    </a:cubicBezTo>
                    <a:cubicBezTo>
                      <a:pt x="196" y="36"/>
                      <a:pt x="196" y="36"/>
                      <a:pt x="196" y="36"/>
                    </a:cubicBezTo>
                    <a:cubicBezTo>
                      <a:pt x="196" y="180"/>
                      <a:pt x="196" y="180"/>
                      <a:pt x="196" y="180"/>
                    </a:cubicBezTo>
                    <a:lnTo>
                      <a:pt x="96" y="181"/>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9" name="Group 178"/>
            <p:cNvGrpSpPr/>
            <p:nvPr/>
          </p:nvGrpSpPr>
          <p:grpSpPr>
            <a:xfrm rot="19773652">
              <a:off x="6853641" y="1132006"/>
              <a:ext cx="433311" cy="370120"/>
              <a:chOff x="4083852" y="2435631"/>
              <a:chExt cx="656392" cy="560668"/>
            </a:xfrm>
          </p:grpSpPr>
          <p:grpSp>
            <p:nvGrpSpPr>
              <p:cNvPr id="67" name="Group 136"/>
              <p:cNvGrpSpPr/>
              <p:nvPr/>
            </p:nvGrpSpPr>
            <p:grpSpPr>
              <a:xfrm rot="5554138">
                <a:off x="4131714" y="2387769"/>
                <a:ext cx="560668" cy="656392"/>
                <a:chOff x="3581400" y="2638425"/>
                <a:chExt cx="650875" cy="762001"/>
              </a:xfrm>
              <a:solidFill>
                <a:schemeClr val="accent2"/>
              </a:solidFill>
            </p:grpSpPr>
            <p:sp>
              <p:nvSpPr>
                <p:cNvPr id="73" name="Oval 44"/>
                <p:cNvSpPr>
                  <a:spLocks noChangeArrowheads="1"/>
                </p:cNvSpPr>
                <p:nvPr/>
              </p:nvSpPr>
              <p:spPr bwMode="auto">
                <a:xfrm>
                  <a:off x="3581400" y="2638425"/>
                  <a:ext cx="650875" cy="650875"/>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74" name="Freeform 45"/>
                <p:cNvSpPr>
                  <a:spLocks/>
                </p:cNvSpPr>
                <p:nvPr/>
              </p:nvSpPr>
              <p:spPr bwMode="auto">
                <a:xfrm>
                  <a:off x="3898900" y="3243263"/>
                  <a:ext cx="168275" cy="157163"/>
                </a:xfrm>
                <a:custGeom>
                  <a:avLst/>
                  <a:gdLst/>
                  <a:ahLst/>
                  <a:cxnLst>
                    <a:cxn ang="0">
                      <a:pos x="106" y="0"/>
                    </a:cxn>
                    <a:cxn ang="0">
                      <a:pos x="97" y="99"/>
                    </a:cxn>
                    <a:cxn ang="0">
                      <a:pos x="0" y="17"/>
                    </a:cxn>
                    <a:cxn ang="0">
                      <a:pos x="106" y="0"/>
                    </a:cxn>
                  </a:cxnLst>
                  <a:rect l="0" t="0" r="r" b="b"/>
                  <a:pathLst>
                    <a:path w="106" h="99">
                      <a:moveTo>
                        <a:pt x="106" y="0"/>
                      </a:moveTo>
                      <a:lnTo>
                        <a:pt x="97" y="99"/>
                      </a:lnTo>
                      <a:lnTo>
                        <a:pt x="0" y="17"/>
                      </a:lnTo>
                      <a:lnTo>
                        <a:pt x="106"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8" name="Group 135"/>
              <p:cNvGrpSpPr/>
              <p:nvPr/>
            </p:nvGrpSpPr>
            <p:grpSpPr>
              <a:xfrm>
                <a:off x="4318524" y="2563559"/>
                <a:ext cx="306316" cy="329557"/>
                <a:chOff x="3729038" y="2790825"/>
                <a:chExt cx="355600" cy="382588"/>
              </a:xfrm>
            </p:grpSpPr>
            <p:sp>
              <p:nvSpPr>
                <p:cNvPr id="69" name="Freeform 78"/>
                <p:cNvSpPr>
                  <a:spLocks/>
                </p:cNvSpPr>
                <p:nvPr/>
              </p:nvSpPr>
              <p:spPr bwMode="auto">
                <a:xfrm>
                  <a:off x="3867150" y="3111500"/>
                  <a:ext cx="82550" cy="19050"/>
                </a:xfrm>
                <a:custGeom>
                  <a:avLst/>
                  <a:gdLst/>
                  <a:ahLst/>
                  <a:cxnLst>
                    <a:cxn ang="0">
                      <a:pos x="66" y="7"/>
                    </a:cxn>
                    <a:cxn ang="0">
                      <a:pos x="55" y="15"/>
                    </a:cxn>
                    <a:cxn ang="0">
                      <a:pos x="11" y="15"/>
                    </a:cxn>
                    <a:cxn ang="0">
                      <a:pos x="0" y="7"/>
                    </a:cxn>
                    <a:cxn ang="0">
                      <a:pos x="0" y="7"/>
                    </a:cxn>
                    <a:cxn ang="0">
                      <a:pos x="11" y="0"/>
                    </a:cxn>
                    <a:cxn ang="0">
                      <a:pos x="55" y="0"/>
                    </a:cxn>
                    <a:cxn ang="0">
                      <a:pos x="66" y="7"/>
                    </a:cxn>
                  </a:cxnLst>
                  <a:rect l="0" t="0" r="r" b="b"/>
                  <a:pathLst>
                    <a:path w="66" h="15">
                      <a:moveTo>
                        <a:pt x="66" y="7"/>
                      </a:moveTo>
                      <a:cubicBezTo>
                        <a:pt x="66" y="12"/>
                        <a:pt x="61" y="15"/>
                        <a:pt x="55" y="15"/>
                      </a:cubicBezTo>
                      <a:cubicBezTo>
                        <a:pt x="11" y="15"/>
                        <a:pt x="11" y="15"/>
                        <a:pt x="11" y="15"/>
                      </a:cubicBezTo>
                      <a:cubicBezTo>
                        <a:pt x="5" y="15"/>
                        <a:pt x="0" y="12"/>
                        <a:pt x="0" y="7"/>
                      </a:cubicBezTo>
                      <a:cubicBezTo>
                        <a:pt x="0" y="7"/>
                        <a:pt x="0" y="7"/>
                        <a:pt x="0" y="7"/>
                      </a:cubicBezTo>
                      <a:cubicBezTo>
                        <a:pt x="0" y="3"/>
                        <a:pt x="5" y="0"/>
                        <a:pt x="11" y="0"/>
                      </a:cubicBezTo>
                      <a:cubicBezTo>
                        <a:pt x="55" y="0"/>
                        <a:pt x="55" y="0"/>
                        <a:pt x="55" y="0"/>
                      </a:cubicBezTo>
                      <a:cubicBezTo>
                        <a:pt x="61" y="0"/>
                        <a:pt x="66" y="3"/>
                        <a:pt x="66" y="7"/>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70" name="Freeform 79"/>
                <p:cNvSpPr>
                  <a:spLocks/>
                </p:cNvSpPr>
                <p:nvPr/>
              </p:nvSpPr>
              <p:spPr bwMode="auto">
                <a:xfrm>
                  <a:off x="3867150" y="3132138"/>
                  <a:ext cx="82550" cy="20638"/>
                </a:xfrm>
                <a:custGeom>
                  <a:avLst/>
                  <a:gdLst/>
                  <a:ahLst/>
                  <a:cxnLst>
                    <a:cxn ang="0">
                      <a:pos x="66" y="8"/>
                    </a:cxn>
                    <a:cxn ang="0">
                      <a:pos x="55" y="16"/>
                    </a:cxn>
                    <a:cxn ang="0">
                      <a:pos x="11" y="16"/>
                    </a:cxn>
                    <a:cxn ang="0">
                      <a:pos x="0" y="8"/>
                    </a:cxn>
                    <a:cxn ang="0">
                      <a:pos x="0" y="8"/>
                    </a:cxn>
                    <a:cxn ang="0">
                      <a:pos x="11" y="0"/>
                    </a:cxn>
                    <a:cxn ang="0">
                      <a:pos x="55" y="0"/>
                    </a:cxn>
                    <a:cxn ang="0">
                      <a:pos x="66" y="8"/>
                    </a:cxn>
                  </a:cxnLst>
                  <a:rect l="0" t="0" r="r" b="b"/>
                  <a:pathLst>
                    <a:path w="66" h="16">
                      <a:moveTo>
                        <a:pt x="66" y="8"/>
                      </a:moveTo>
                      <a:cubicBezTo>
                        <a:pt x="66" y="13"/>
                        <a:pt x="61" y="16"/>
                        <a:pt x="55" y="16"/>
                      </a:cubicBezTo>
                      <a:cubicBezTo>
                        <a:pt x="11" y="16"/>
                        <a:pt x="11" y="16"/>
                        <a:pt x="11" y="16"/>
                      </a:cubicBezTo>
                      <a:cubicBezTo>
                        <a:pt x="5" y="16"/>
                        <a:pt x="0" y="13"/>
                        <a:pt x="0" y="8"/>
                      </a:cubicBezTo>
                      <a:cubicBezTo>
                        <a:pt x="0" y="8"/>
                        <a:pt x="0" y="8"/>
                        <a:pt x="0" y="8"/>
                      </a:cubicBezTo>
                      <a:cubicBezTo>
                        <a:pt x="0" y="4"/>
                        <a:pt x="5" y="0"/>
                        <a:pt x="11" y="0"/>
                      </a:cubicBezTo>
                      <a:cubicBezTo>
                        <a:pt x="55" y="0"/>
                        <a:pt x="55" y="0"/>
                        <a:pt x="55" y="0"/>
                      </a:cubicBezTo>
                      <a:cubicBezTo>
                        <a:pt x="61" y="0"/>
                        <a:pt x="66" y="4"/>
                        <a:pt x="66" y="8"/>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80"/>
                <p:cNvSpPr>
                  <a:spLocks/>
                </p:cNvSpPr>
                <p:nvPr/>
              </p:nvSpPr>
              <p:spPr bwMode="auto">
                <a:xfrm>
                  <a:off x="3883025" y="3154363"/>
                  <a:ext cx="50800" cy="19050"/>
                </a:xfrm>
                <a:custGeom>
                  <a:avLst/>
                  <a:gdLst/>
                  <a:ahLst/>
                  <a:cxnLst>
                    <a:cxn ang="0">
                      <a:pos x="40" y="8"/>
                    </a:cxn>
                    <a:cxn ang="0">
                      <a:pos x="33" y="16"/>
                    </a:cxn>
                    <a:cxn ang="0">
                      <a:pos x="7" y="16"/>
                    </a:cxn>
                    <a:cxn ang="0">
                      <a:pos x="0" y="8"/>
                    </a:cxn>
                    <a:cxn ang="0">
                      <a:pos x="0" y="8"/>
                    </a:cxn>
                    <a:cxn ang="0">
                      <a:pos x="7" y="0"/>
                    </a:cxn>
                    <a:cxn ang="0">
                      <a:pos x="33" y="0"/>
                    </a:cxn>
                    <a:cxn ang="0">
                      <a:pos x="40" y="8"/>
                    </a:cxn>
                  </a:cxnLst>
                  <a:rect l="0" t="0" r="r" b="b"/>
                  <a:pathLst>
                    <a:path w="40" h="16">
                      <a:moveTo>
                        <a:pt x="40" y="8"/>
                      </a:moveTo>
                      <a:cubicBezTo>
                        <a:pt x="40" y="13"/>
                        <a:pt x="37" y="16"/>
                        <a:pt x="33" y="16"/>
                      </a:cubicBezTo>
                      <a:cubicBezTo>
                        <a:pt x="7" y="16"/>
                        <a:pt x="7" y="16"/>
                        <a:pt x="7" y="16"/>
                      </a:cubicBezTo>
                      <a:cubicBezTo>
                        <a:pt x="3" y="16"/>
                        <a:pt x="0" y="13"/>
                        <a:pt x="0" y="8"/>
                      </a:cubicBezTo>
                      <a:cubicBezTo>
                        <a:pt x="0" y="8"/>
                        <a:pt x="0" y="8"/>
                        <a:pt x="0" y="8"/>
                      </a:cubicBezTo>
                      <a:cubicBezTo>
                        <a:pt x="0" y="4"/>
                        <a:pt x="3" y="0"/>
                        <a:pt x="7" y="0"/>
                      </a:cubicBezTo>
                      <a:cubicBezTo>
                        <a:pt x="33" y="0"/>
                        <a:pt x="33" y="0"/>
                        <a:pt x="33" y="0"/>
                      </a:cubicBezTo>
                      <a:cubicBezTo>
                        <a:pt x="37" y="0"/>
                        <a:pt x="40" y="4"/>
                        <a:pt x="40" y="8"/>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81"/>
                <p:cNvSpPr>
                  <a:spLocks noEditPoints="1"/>
                </p:cNvSpPr>
                <p:nvPr/>
              </p:nvSpPr>
              <p:spPr bwMode="auto">
                <a:xfrm>
                  <a:off x="3729038" y="2790825"/>
                  <a:ext cx="355600" cy="317500"/>
                </a:xfrm>
                <a:custGeom>
                  <a:avLst/>
                  <a:gdLst/>
                  <a:ahLst/>
                  <a:cxnLst>
                    <a:cxn ang="0">
                      <a:pos x="143" y="0"/>
                    </a:cxn>
                    <a:cxn ang="0">
                      <a:pos x="143" y="0"/>
                    </a:cxn>
                    <a:cxn ang="0">
                      <a:pos x="140" y="0"/>
                    </a:cxn>
                    <a:cxn ang="0">
                      <a:pos x="138" y="0"/>
                    </a:cxn>
                    <a:cxn ang="0">
                      <a:pos x="138" y="0"/>
                    </a:cxn>
                    <a:cxn ang="0">
                      <a:pos x="71" y="174"/>
                    </a:cxn>
                    <a:cxn ang="0">
                      <a:pos x="107" y="251"/>
                    </a:cxn>
                    <a:cxn ang="0">
                      <a:pos x="140" y="251"/>
                    </a:cxn>
                    <a:cxn ang="0">
                      <a:pos x="146" y="251"/>
                    </a:cxn>
                    <a:cxn ang="0">
                      <a:pos x="176" y="251"/>
                    </a:cxn>
                    <a:cxn ang="0">
                      <a:pos x="211" y="174"/>
                    </a:cxn>
                    <a:cxn ang="0">
                      <a:pos x="143" y="0"/>
                    </a:cxn>
                    <a:cxn ang="0">
                      <a:pos x="210" y="127"/>
                    </a:cxn>
                    <a:cxn ang="0">
                      <a:pos x="170" y="28"/>
                    </a:cxn>
                    <a:cxn ang="0">
                      <a:pos x="210" y="127"/>
                    </a:cxn>
                  </a:cxnLst>
                  <a:rect l="0" t="0" r="r" b="b"/>
                  <a:pathLst>
                    <a:path w="281" h="251">
                      <a:moveTo>
                        <a:pt x="143" y="0"/>
                      </a:moveTo>
                      <a:cubicBezTo>
                        <a:pt x="143" y="0"/>
                        <a:pt x="143" y="0"/>
                        <a:pt x="143" y="0"/>
                      </a:cubicBezTo>
                      <a:cubicBezTo>
                        <a:pt x="143" y="0"/>
                        <a:pt x="141" y="0"/>
                        <a:pt x="140" y="0"/>
                      </a:cubicBezTo>
                      <a:cubicBezTo>
                        <a:pt x="140" y="0"/>
                        <a:pt x="143" y="0"/>
                        <a:pt x="138" y="0"/>
                      </a:cubicBezTo>
                      <a:cubicBezTo>
                        <a:pt x="138" y="0"/>
                        <a:pt x="138" y="0"/>
                        <a:pt x="138" y="0"/>
                      </a:cubicBezTo>
                      <a:cubicBezTo>
                        <a:pt x="0" y="4"/>
                        <a:pt x="34" y="140"/>
                        <a:pt x="71" y="174"/>
                      </a:cubicBezTo>
                      <a:cubicBezTo>
                        <a:pt x="109" y="208"/>
                        <a:pt x="107" y="251"/>
                        <a:pt x="107" y="251"/>
                      </a:cubicBezTo>
                      <a:cubicBezTo>
                        <a:pt x="140" y="251"/>
                        <a:pt x="140" y="251"/>
                        <a:pt x="140" y="251"/>
                      </a:cubicBezTo>
                      <a:cubicBezTo>
                        <a:pt x="146" y="251"/>
                        <a:pt x="146" y="251"/>
                        <a:pt x="146" y="251"/>
                      </a:cubicBezTo>
                      <a:cubicBezTo>
                        <a:pt x="176" y="251"/>
                        <a:pt x="176" y="251"/>
                        <a:pt x="176" y="251"/>
                      </a:cubicBezTo>
                      <a:cubicBezTo>
                        <a:pt x="176" y="251"/>
                        <a:pt x="174" y="208"/>
                        <a:pt x="211" y="174"/>
                      </a:cubicBezTo>
                      <a:cubicBezTo>
                        <a:pt x="249" y="140"/>
                        <a:pt x="281" y="4"/>
                        <a:pt x="143" y="0"/>
                      </a:cubicBezTo>
                      <a:close/>
                      <a:moveTo>
                        <a:pt x="210" y="127"/>
                      </a:moveTo>
                      <a:cubicBezTo>
                        <a:pt x="233" y="63"/>
                        <a:pt x="170" y="28"/>
                        <a:pt x="170" y="28"/>
                      </a:cubicBezTo>
                      <a:cubicBezTo>
                        <a:pt x="264" y="43"/>
                        <a:pt x="210" y="127"/>
                        <a:pt x="210" y="127"/>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83" name="Group 182"/>
            <p:cNvGrpSpPr/>
            <p:nvPr/>
          </p:nvGrpSpPr>
          <p:grpSpPr>
            <a:xfrm rot="20136824">
              <a:off x="3215664" y="1274271"/>
              <a:ext cx="609415" cy="519068"/>
              <a:chOff x="4754597" y="2354698"/>
              <a:chExt cx="470413" cy="400673"/>
            </a:xfrm>
          </p:grpSpPr>
          <p:grpSp>
            <p:nvGrpSpPr>
              <p:cNvPr id="55" name="Group 142"/>
              <p:cNvGrpSpPr/>
              <p:nvPr/>
            </p:nvGrpSpPr>
            <p:grpSpPr>
              <a:xfrm rot="4652138">
                <a:off x="4789467" y="2319828"/>
                <a:ext cx="400673" cy="470413"/>
                <a:chOff x="4387850" y="2540000"/>
                <a:chExt cx="465138" cy="546100"/>
              </a:xfrm>
              <a:solidFill>
                <a:schemeClr val="accent5"/>
              </a:solidFill>
            </p:grpSpPr>
            <p:sp>
              <p:nvSpPr>
                <p:cNvPr id="65" name="Oval 40"/>
                <p:cNvSpPr>
                  <a:spLocks noChangeArrowheads="1"/>
                </p:cNvSpPr>
                <p:nvPr/>
              </p:nvSpPr>
              <p:spPr bwMode="auto">
                <a:xfrm>
                  <a:off x="4387850" y="2540000"/>
                  <a:ext cx="465138" cy="466725"/>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66" name="Freeform 41"/>
                <p:cNvSpPr>
                  <a:spLocks/>
                </p:cNvSpPr>
                <p:nvPr/>
              </p:nvSpPr>
              <p:spPr bwMode="auto">
                <a:xfrm>
                  <a:off x="4614863" y="2974975"/>
                  <a:ext cx="120650" cy="111125"/>
                </a:xfrm>
                <a:custGeom>
                  <a:avLst/>
                  <a:gdLst/>
                  <a:ahLst/>
                  <a:cxnLst>
                    <a:cxn ang="0">
                      <a:pos x="76" y="0"/>
                    </a:cxn>
                    <a:cxn ang="0">
                      <a:pos x="70" y="70"/>
                    </a:cxn>
                    <a:cxn ang="0">
                      <a:pos x="0" y="11"/>
                    </a:cxn>
                    <a:cxn ang="0">
                      <a:pos x="76" y="0"/>
                    </a:cxn>
                  </a:cxnLst>
                  <a:rect l="0" t="0" r="r" b="b"/>
                  <a:pathLst>
                    <a:path w="76" h="70">
                      <a:moveTo>
                        <a:pt x="76" y="0"/>
                      </a:moveTo>
                      <a:lnTo>
                        <a:pt x="70" y="70"/>
                      </a:lnTo>
                      <a:lnTo>
                        <a:pt x="0" y="11"/>
                      </a:lnTo>
                      <a:lnTo>
                        <a:pt x="76"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6" name="Group 141"/>
              <p:cNvGrpSpPr/>
              <p:nvPr/>
            </p:nvGrpSpPr>
            <p:grpSpPr>
              <a:xfrm>
                <a:off x="4917743" y="2407079"/>
                <a:ext cx="240677" cy="310419"/>
                <a:chOff x="4502150" y="2606675"/>
                <a:chExt cx="279401" cy="360363"/>
              </a:xfrm>
            </p:grpSpPr>
            <p:sp>
              <p:nvSpPr>
                <p:cNvPr id="57" name="Freeform 82"/>
                <p:cNvSpPr>
                  <a:spLocks/>
                </p:cNvSpPr>
                <p:nvPr/>
              </p:nvSpPr>
              <p:spPr bwMode="auto">
                <a:xfrm>
                  <a:off x="4506913" y="2606675"/>
                  <a:ext cx="274638" cy="277813"/>
                </a:xfrm>
                <a:custGeom>
                  <a:avLst/>
                  <a:gdLst/>
                  <a:ahLst/>
                  <a:cxnLst>
                    <a:cxn ang="0">
                      <a:pos x="160" y="11"/>
                    </a:cxn>
                    <a:cxn ang="0">
                      <a:pos x="204" y="97"/>
                    </a:cxn>
                    <a:cxn ang="0">
                      <a:pos x="97" y="205"/>
                    </a:cxn>
                    <a:cxn ang="0">
                      <a:pos x="11" y="162"/>
                    </a:cxn>
                    <a:cxn ang="0">
                      <a:pos x="0" y="171"/>
                    </a:cxn>
                    <a:cxn ang="0">
                      <a:pos x="97" y="219"/>
                    </a:cxn>
                    <a:cxn ang="0">
                      <a:pos x="218" y="97"/>
                    </a:cxn>
                    <a:cxn ang="0">
                      <a:pos x="169" y="0"/>
                    </a:cxn>
                    <a:cxn ang="0">
                      <a:pos x="160" y="11"/>
                    </a:cxn>
                  </a:cxnLst>
                  <a:rect l="0" t="0" r="r" b="b"/>
                  <a:pathLst>
                    <a:path w="218" h="219">
                      <a:moveTo>
                        <a:pt x="160" y="11"/>
                      </a:moveTo>
                      <a:cubicBezTo>
                        <a:pt x="187" y="30"/>
                        <a:pt x="204" y="62"/>
                        <a:pt x="204" y="97"/>
                      </a:cubicBezTo>
                      <a:cubicBezTo>
                        <a:pt x="204" y="157"/>
                        <a:pt x="156" y="205"/>
                        <a:pt x="97" y="205"/>
                      </a:cubicBezTo>
                      <a:cubicBezTo>
                        <a:pt x="62" y="205"/>
                        <a:pt x="31" y="188"/>
                        <a:pt x="11" y="162"/>
                      </a:cubicBezTo>
                      <a:cubicBezTo>
                        <a:pt x="0" y="171"/>
                        <a:pt x="0" y="171"/>
                        <a:pt x="0" y="171"/>
                      </a:cubicBezTo>
                      <a:cubicBezTo>
                        <a:pt x="22" y="200"/>
                        <a:pt x="57" y="219"/>
                        <a:pt x="97" y="219"/>
                      </a:cubicBezTo>
                      <a:cubicBezTo>
                        <a:pt x="164" y="219"/>
                        <a:pt x="218" y="165"/>
                        <a:pt x="218" y="97"/>
                      </a:cubicBezTo>
                      <a:cubicBezTo>
                        <a:pt x="218" y="57"/>
                        <a:pt x="199" y="22"/>
                        <a:pt x="169" y="0"/>
                      </a:cubicBezTo>
                      <a:lnTo>
                        <a:pt x="160" y="11"/>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8" name="Freeform 83"/>
                <p:cNvSpPr>
                  <a:spLocks noEditPoints="1"/>
                </p:cNvSpPr>
                <p:nvPr/>
              </p:nvSpPr>
              <p:spPr bwMode="auto">
                <a:xfrm>
                  <a:off x="4508500" y="2609850"/>
                  <a:ext cx="244475" cy="244475"/>
                </a:xfrm>
                <a:custGeom>
                  <a:avLst/>
                  <a:gdLst/>
                  <a:ahLst/>
                  <a:cxnLst>
                    <a:cxn ang="0">
                      <a:pos x="96" y="0"/>
                    </a:cxn>
                    <a:cxn ang="0">
                      <a:pos x="0" y="97"/>
                    </a:cxn>
                    <a:cxn ang="0">
                      <a:pos x="96" y="193"/>
                    </a:cxn>
                    <a:cxn ang="0">
                      <a:pos x="193" y="97"/>
                    </a:cxn>
                    <a:cxn ang="0">
                      <a:pos x="96" y="0"/>
                    </a:cxn>
                    <a:cxn ang="0">
                      <a:pos x="96" y="189"/>
                    </a:cxn>
                    <a:cxn ang="0">
                      <a:pos x="4" y="97"/>
                    </a:cxn>
                    <a:cxn ang="0">
                      <a:pos x="96" y="5"/>
                    </a:cxn>
                    <a:cxn ang="0">
                      <a:pos x="188" y="97"/>
                    </a:cxn>
                    <a:cxn ang="0">
                      <a:pos x="96" y="189"/>
                    </a:cxn>
                  </a:cxnLst>
                  <a:rect l="0" t="0" r="r" b="b"/>
                  <a:pathLst>
                    <a:path w="193" h="193">
                      <a:moveTo>
                        <a:pt x="96" y="0"/>
                      </a:moveTo>
                      <a:cubicBezTo>
                        <a:pt x="43" y="0"/>
                        <a:pt x="0" y="43"/>
                        <a:pt x="0" y="97"/>
                      </a:cubicBezTo>
                      <a:cubicBezTo>
                        <a:pt x="0" y="150"/>
                        <a:pt x="43" y="193"/>
                        <a:pt x="96" y="193"/>
                      </a:cubicBezTo>
                      <a:cubicBezTo>
                        <a:pt x="149" y="193"/>
                        <a:pt x="193" y="150"/>
                        <a:pt x="193" y="97"/>
                      </a:cubicBezTo>
                      <a:cubicBezTo>
                        <a:pt x="193" y="43"/>
                        <a:pt x="149" y="0"/>
                        <a:pt x="96" y="0"/>
                      </a:cubicBezTo>
                      <a:close/>
                      <a:moveTo>
                        <a:pt x="96" y="189"/>
                      </a:moveTo>
                      <a:cubicBezTo>
                        <a:pt x="46" y="189"/>
                        <a:pt x="4" y="147"/>
                        <a:pt x="4" y="97"/>
                      </a:cubicBezTo>
                      <a:cubicBezTo>
                        <a:pt x="4" y="46"/>
                        <a:pt x="46" y="5"/>
                        <a:pt x="96" y="5"/>
                      </a:cubicBezTo>
                      <a:cubicBezTo>
                        <a:pt x="147" y="5"/>
                        <a:pt x="188" y="46"/>
                        <a:pt x="188" y="97"/>
                      </a:cubicBezTo>
                      <a:cubicBezTo>
                        <a:pt x="188" y="147"/>
                        <a:pt x="147" y="189"/>
                        <a:pt x="96" y="189"/>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84"/>
                <p:cNvSpPr>
                  <a:spLocks/>
                </p:cNvSpPr>
                <p:nvPr/>
              </p:nvSpPr>
              <p:spPr bwMode="auto">
                <a:xfrm>
                  <a:off x="4502150" y="2614613"/>
                  <a:ext cx="273050" cy="239713"/>
                </a:xfrm>
                <a:custGeom>
                  <a:avLst/>
                  <a:gdLst/>
                  <a:ahLst/>
                  <a:cxnLst>
                    <a:cxn ang="0">
                      <a:pos x="62" y="15"/>
                    </a:cxn>
                    <a:cxn ang="0">
                      <a:pos x="58" y="22"/>
                    </a:cxn>
                    <a:cxn ang="0">
                      <a:pos x="54" y="28"/>
                    </a:cxn>
                    <a:cxn ang="0">
                      <a:pos x="51" y="25"/>
                    </a:cxn>
                    <a:cxn ang="0">
                      <a:pos x="50" y="31"/>
                    </a:cxn>
                    <a:cxn ang="0">
                      <a:pos x="40" y="33"/>
                    </a:cxn>
                    <a:cxn ang="0">
                      <a:pos x="34" y="39"/>
                    </a:cxn>
                    <a:cxn ang="0">
                      <a:pos x="26" y="51"/>
                    </a:cxn>
                    <a:cxn ang="0">
                      <a:pos x="20" y="58"/>
                    </a:cxn>
                    <a:cxn ang="0">
                      <a:pos x="25" y="64"/>
                    </a:cxn>
                    <a:cxn ang="0">
                      <a:pos x="26" y="67"/>
                    </a:cxn>
                    <a:cxn ang="0">
                      <a:pos x="21" y="62"/>
                    </a:cxn>
                    <a:cxn ang="0">
                      <a:pos x="17" y="57"/>
                    </a:cxn>
                    <a:cxn ang="0">
                      <a:pos x="16" y="65"/>
                    </a:cxn>
                    <a:cxn ang="0">
                      <a:pos x="16" y="79"/>
                    </a:cxn>
                    <a:cxn ang="0">
                      <a:pos x="23" y="76"/>
                    </a:cxn>
                    <a:cxn ang="0">
                      <a:pos x="30" y="84"/>
                    </a:cxn>
                    <a:cxn ang="0">
                      <a:pos x="39" y="93"/>
                    </a:cxn>
                    <a:cxn ang="0">
                      <a:pos x="47" y="100"/>
                    </a:cxn>
                    <a:cxn ang="0">
                      <a:pos x="58" y="111"/>
                    </a:cxn>
                    <a:cxn ang="0">
                      <a:pos x="55" y="128"/>
                    </a:cxn>
                    <a:cxn ang="0">
                      <a:pos x="46" y="147"/>
                    </a:cxn>
                    <a:cxn ang="0">
                      <a:pos x="49" y="161"/>
                    </a:cxn>
                    <a:cxn ang="0">
                      <a:pos x="44" y="162"/>
                    </a:cxn>
                    <a:cxn ang="0">
                      <a:pos x="30" y="141"/>
                    </a:cxn>
                    <a:cxn ang="0">
                      <a:pos x="15" y="107"/>
                    </a:cxn>
                    <a:cxn ang="0">
                      <a:pos x="11" y="83"/>
                    </a:cxn>
                    <a:cxn ang="0">
                      <a:pos x="70" y="174"/>
                    </a:cxn>
                    <a:cxn ang="0">
                      <a:pos x="85" y="172"/>
                    </a:cxn>
                    <a:cxn ang="0">
                      <a:pos x="105" y="169"/>
                    </a:cxn>
                    <a:cxn ang="0">
                      <a:pos x="103" y="178"/>
                    </a:cxn>
                    <a:cxn ang="0">
                      <a:pos x="114" y="177"/>
                    </a:cxn>
                    <a:cxn ang="0">
                      <a:pos x="131" y="175"/>
                    </a:cxn>
                    <a:cxn ang="0">
                      <a:pos x="130" y="3"/>
                    </a:cxn>
                    <a:cxn ang="0">
                      <a:pos x="187" y="61"/>
                    </a:cxn>
                    <a:cxn ang="0">
                      <a:pos x="179" y="55"/>
                    </a:cxn>
                    <a:cxn ang="0">
                      <a:pos x="172" y="71"/>
                    </a:cxn>
                    <a:cxn ang="0">
                      <a:pos x="161" y="57"/>
                    </a:cxn>
                    <a:cxn ang="0">
                      <a:pos x="165" y="71"/>
                    </a:cxn>
                    <a:cxn ang="0">
                      <a:pos x="176" y="75"/>
                    </a:cxn>
                    <a:cxn ang="0">
                      <a:pos x="172" y="95"/>
                    </a:cxn>
                    <a:cxn ang="0">
                      <a:pos x="166" y="117"/>
                    </a:cxn>
                    <a:cxn ang="0">
                      <a:pos x="159" y="130"/>
                    </a:cxn>
                    <a:cxn ang="0">
                      <a:pos x="139" y="147"/>
                    </a:cxn>
                    <a:cxn ang="0">
                      <a:pos x="134" y="132"/>
                    </a:cxn>
                    <a:cxn ang="0">
                      <a:pos x="135" y="115"/>
                    </a:cxn>
                    <a:cxn ang="0">
                      <a:pos x="128" y="96"/>
                    </a:cxn>
                    <a:cxn ang="0">
                      <a:pos x="119" y="85"/>
                    </a:cxn>
                    <a:cxn ang="0">
                      <a:pos x="94" y="86"/>
                    </a:cxn>
                    <a:cxn ang="0">
                      <a:pos x="85" y="73"/>
                    </a:cxn>
                    <a:cxn ang="0">
                      <a:pos x="95" y="47"/>
                    </a:cxn>
                    <a:cxn ang="0">
                      <a:pos x="113" y="39"/>
                    </a:cxn>
                    <a:cxn ang="0">
                      <a:pos x="124" y="44"/>
                    </a:cxn>
                    <a:cxn ang="0">
                      <a:pos x="139" y="44"/>
                    </a:cxn>
                    <a:cxn ang="0">
                      <a:pos x="154" y="42"/>
                    </a:cxn>
                    <a:cxn ang="0">
                      <a:pos x="140" y="36"/>
                    </a:cxn>
                    <a:cxn ang="0">
                      <a:pos x="139" y="31"/>
                    </a:cxn>
                    <a:cxn ang="0">
                      <a:pos x="120" y="31"/>
                    </a:cxn>
                    <a:cxn ang="0">
                      <a:pos x="105" y="36"/>
                    </a:cxn>
                    <a:cxn ang="0">
                      <a:pos x="102" y="20"/>
                    </a:cxn>
                    <a:cxn ang="0">
                      <a:pos x="91" y="10"/>
                    </a:cxn>
                    <a:cxn ang="0">
                      <a:pos x="103" y="3"/>
                    </a:cxn>
                  </a:cxnLst>
                  <a:rect l="0" t="0" r="r" b="b"/>
                  <a:pathLst>
                    <a:path w="216" h="189">
                      <a:moveTo>
                        <a:pt x="88" y="1"/>
                      </a:moveTo>
                      <a:cubicBezTo>
                        <a:pt x="88" y="1"/>
                        <a:pt x="55" y="5"/>
                        <a:pt x="33" y="30"/>
                      </a:cubicBezTo>
                      <a:cubicBezTo>
                        <a:pt x="33" y="30"/>
                        <a:pt x="50" y="13"/>
                        <a:pt x="60" y="13"/>
                      </a:cubicBezTo>
                      <a:cubicBezTo>
                        <a:pt x="63" y="14"/>
                        <a:pt x="63" y="14"/>
                        <a:pt x="63" y="14"/>
                      </a:cubicBezTo>
                      <a:cubicBezTo>
                        <a:pt x="63" y="14"/>
                        <a:pt x="62" y="14"/>
                        <a:pt x="62" y="15"/>
                      </a:cubicBezTo>
                      <a:cubicBezTo>
                        <a:pt x="62" y="15"/>
                        <a:pt x="60" y="17"/>
                        <a:pt x="60" y="17"/>
                      </a:cubicBezTo>
                      <a:cubicBezTo>
                        <a:pt x="60" y="18"/>
                        <a:pt x="61" y="19"/>
                        <a:pt x="61" y="19"/>
                      </a:cubicBezTo>
                      <a:cubicBezTo>
                        <a:pt x="60" y="20"/>
                        <a:pt x="60" y="20"/>
                        <a:pt x="60" y="20"/>
                      </a:cubicBezTo>
                      <a:cubicBezTo>
                        <a:pt x="60" y="20"/>
                        <a:pt x="59" y="21"/>
                        <a:pt x="59" y="21"/>
                      </a:cubicBezTo>
                      <a:cubicBezTo>
                        <a:pt x="59" y="21"/>
                        <a:pt x="58" y="21"/>
                        <a:pt x="58" y="22"/>
                      </a:cubicBezTo>
                      <a:cubicBezTo>
                        <a:pt x="58" y="23"/>
                        <a:pt x="58" y="24"/>
                        <a:pt x="58" y="24"/>
                      </a:cubicBezTo>
                      <a:cubicBezTo>
                        <a:pt x="58" y="26"/>
                        <a:pt x="58" y="26"/>
                        <a:pt x="58" y="26"/>
                      </a:cubicBezTo>
                      <a:cubicBezTo>
                        <a:pt x="58" y="27"/>
                        <a:pt x="58" y="27"/>
                        <a:pt x="58" y="27"/>
                      </a:cubicBezTo>
                      <a:cubicBezTo>
                        <a:pt x="56" y="28"/>
                        <a:pt x="56" y="28"/>
                        <a:pt x="56" y="28"/>
                      </a:cubicBezTo>
                      <a:cubicBezTo>
                        <a:pt x="56" y="28"/>
                        <a:pt x="55" y="28"/>
                        <a:pt x="54" y="28"/>
                      </a:cubicBezTo>
                      <a:cubicBezTo>
                        <a:pt x="53" y="27"/>
                        <a:pt x="53" y="26"/>
                        <a:pt x="53" y="26"/>
                      </a:cubicBezTo>
                      <a:cubicBezTo>
                        <a:pt x="55" y="25"/>
                        <a:pt x="55" y="25"/>
                        <a:pt x="55" y="25"/>
                      </a:cubicBezTo>
                      <a:cubicBezTo>
                        <a:pt x="55" y="25"/>
                        <a:pt x="55" y="25"/>
                        <a:pt x="55" y="24"/>
                      </a:cubicBezTo>
                      <a:cubicBezTo>
                        <a:pt x="54" y="24"/>
                        <a:pt x="54" y="23"/>
                        <a:pt x="53" y="23"/>
                      </a:cubicBezTo>
                      <a:cubicBezTo>
                        <a:pt x="52" y="23"/>
                        <a:pt x="51" y="25"/>
                        <a:pt x="51" y="25"/>
                      </a:cubicBezTo>
                      <a:cubicBezTo>
                        <a:pt x="49" y="26"/>
                        <a:pt x="49" y="26"/>
                        <a:pt x="49" y="26"/>
                      </a:cubicBezTo>
                      <a:cubicBezTo>
                        <a:pt x="49" y="26"/>
                        <a:pt x="48" y="28"/>
                        <a:pt x="49" y="28"/>
                      </a:cubicBezTo>
                      <a:cubicBezTo>
                        <a:pt x="49" y="28"/>
                        <a:pt x="50" y="28"/>
                        <a:pt x="50" y="28"/>
                      </a:cubicBezTo>
                      <a:cubicBezTo>
                        <a:pt x="50" y="28"/>
                        <a:pt x="50" y="29"/>
                        <a:pt x="50" y="29"/>
                      </a:cubicBezTo>
                      <a:cubicBezTo>
                        <a:pt x="50" y="30"/>
                        <a:pt x="50" y="31"/>
                        <a:pt x="50" y="31"/>
                      </a:cubicBezTo>
                      <a:cubicBezTo>
                        <a:pt x="50" y="31"/>
                        <a:pt x="49" y="32"/>
                        <a:pt x="48" y="31"/>
                      </a:cubicBezTo>
                      <a:cubicBezTo>
                        <a:pt x="47" y="31"/>
                        <a:pt x="46" y="31"/>
                        <a:pt x="45" y="31"/>
                      </a:cubicBezTo>
                      <a:cubicBezTo>
                        <a:pt x="45" y="30"/>
                        <a:pt x="44" y="30"/>
                        <a:pt x="43" y="30"/>
                      </a:cubicBezTo>
                      <a:cubicBezTo>
                        <a:pt x="43" y="31"/>
                        <a:pt x="43" y="31"/>
                        <a:pt x="42" y="31"/>
                      </a:cubicBezTo>
                      <a:cubicBezTo>
                        <a:pt x="42" y="31"/>
                        <a:pt x="40" y="33"/>
                        <a:pt x="40" y="33"/>
                      </a:cubicBezTo>
                      <a:cubicBezTo>
                        <a:pt x="40" y="33"/>
                        <a:pt x="39" y="33"/>
                        <a:pt x="39" y="34"/>
                      </a:cubicBezTo>
                      <a:cubicBezTo>
                        <a:pt x="39" y="34"/>
                        <a:pt x="39" y="36"/>
                        <a:pt x="39" y="36"/>
                      </a:cubicBezTo>
                      <a:cubicBezTo>
                        <a:pt x="39" y="36"/>
                        <a:pt x="38" y="36"/>
                        <a:pt x="36" y="37"/>
                      </a:cubicBezTo>
                      <a:cubicBezTo>
                        <a:pt x="35" y="37"/>
                        <a:pt x="35" y="38"/>
                        <a:pt x="35" y="38"/>
                      </a:cubicBezTo>
                      <a:cubicBezTo>
                        <a:pt x="34" y="39"/>
                        <a:pt x="34" y="39"/>
                        <a:pt x="34" y="39"/>
                      </a:cubicBezTo>
                      <a:cubicBezTo>
                        <a:pt x="34" y="39"/>
                        <a:pt x="33" y="40"/>
                        <a:pt x="32" y="41"/>
                      </a:cubicBezTo>
                      <a:cubicBezTo>
                        <a:pt x="31" y="42"/>
                        <a:pt x="29" y="44"/>
                        <a:pt x="29" y="44"/>
                      </a:cubicBezTo>
                      <a:cubicBezTo>
                        <a:pt x="28" y="44"/>
                        <a:pt x="27" y="45"/>
                        <a:pt x="27" y="46"/>
                      </a:cubicBezTo>
                      <a:cubicBezTo>
                        <a:pt x="27" y="47"/>
                        <a:pt x="27" y="48"/>
                        <a:pt x="26" y="48"/>
                      </a:cubicBezTo>
                      <a:cubicBezTo>
                        <a:pt x="26" y="49"/>
                        <a:pt x="26" y="50"/>
                        <a:pt x="26" y="51"/>
                      </a:cubicBezTo>
                      <a:cubicBezTo>
                        <a:pt x="25" y="52"/>
                        <a:pt x="25" y="53"/>
                        <a:pt x="24" y="53"/>
                      </a:cubicBezTo>
                      <a:cubicBezTo>
                        <a:pt x="24" y="54"/>
                        <a:pt x="23" y="54"/>
                        <a:pt x="23" y="54"/>
                      </a:cubicBezTo>
                      <a:cubicBezTo>
                        <a:pt x="23" y="54"/>
                        <a:pt x="21" y="55"/>
                        <a:pt x="20" y="55"/>
                      </a:cubicBezTo>
                      <a:cubicBezTo>
                        <a:pt x="19" y="56"/>
                        <a:pt x="19" y="57"/>
                        <a:pt x="19" y="57"/>
                      </a:cubicBezTo>
                      <a:cubicBezTo>
                        <a:pt x="19" y="58"/>
                        <a:pt x="20" y="58"/>
                        <a:pt x="20" y="58"/>
                      </a:cubicBezTo>
                      <a:cubicBezTo>
                        <a:pt x="21" y="58"/>
                        <a:pt x="22" y="59"/>
                        <a:pt x="22" y="59"/>
                      </a:cubicBezTo>
                      <a:cubicBezTo>
                        <a:pt x="22" y="59"/>
                        <a:pt x="22" y="61"/>
                        <a:pt x="22" y="61"/>
                      </a:cubicBezTo>
                      <a:cubicBezTo>
                        <a:pt x="22" y="61"/>
                        <a:pt x="21" y="63"/>
                        <a:pt x="22" y="63"/>
                      </a:cubicBezTo>
                      <a:cubicBezTo>
                        <a:pt x="22" y="63"/>
                        <a:pt x="23" y="63"/>
                        <a:pt x="23" y="63"/>
                      </a:cubicBezTo>
                      <a:cubicBezTo>
                        <a:pt x="25" y="64"/>
                        <a:pt x="25" y="64"/>
                        <a:pt x="25" y="64"/>
                      </a:cubicBezTo>
                      <a:cubicBezTo>
                        <a:pt x="27" y="65"/>
                        <a:pt x="27" y="65"/>
                        <a:pt x="27" y="65"/>
                      </a:cubicBezTo>
                      <a:cubicBezTo>
                        <a:pt x="28" y="65"/>
                        <a:pt x="28" y="65"/>
                        <a:pt x="28" y="65"/>
                      </a:cubicBezTo>
                      <a:cubicBezTo>
                        <a:pt x="28" y="65"/>
                        <a:pt x="27" y="66"/>
                        <a:pt x="27" y="67"/>
                      </a:cubicBezTo>
                      <a:cubicBezTo>
                        <a:pt x="27" y="67"/>
                        <a:pt x="27" y="68"/>
                        <a:pt x="26" y="68"/>
                      </a:cubicBezTo>
                      <a:cubicBezTo>
                        <a:pt x="26" y="67"/>
                        <a:pt x="26" y="67"/>
                        <a:pt x="26" y="67"/>
                      </a:cubicBezTo>
                      <a:cubicBezTo>
                        <a:pt x="25" y="66"/>
                        <a:pt x="25" y="66"/>
                        <a:pt x="25" y="65"/>
                      </a:cubicBezTo>
                      <a:cubicBezTo>
                        <a:pt x="24" y="65"/>
                        <a:pt x="23" y="66"/>
                        <a:pt x="23" y="66"/>
                      </a:cubicBezTo>
                      <a:cubicBezTo>
                        <a:pt x="22" y="65"/>
                        <a:pt x="22" y="65"/>
                        <a:pt x="21" y="65"/>
                      </a:cubicBezTo>
                      <a:cubicBezTo>
                        <a:pt x="21" y="64"/>
                        <a:pt x="21" y="65"/>
                        <a:pt x="21" y="64"/>
                      </a:cubicBezTo>
                      <a:cubicBezTo>
                        <a:pt x="21" y="63"/>
                        <a:pt x="21" y="63"/>
                        <a:pt x="21" y="62"/>
                      </a:cubicBezTo>
                      <a:cubicBezTo>
                        <a:pt x="21" y="62"/>
                        <a:pt x="20" y="61"/>
                        <a:pt x="20" y="61"/>
                      </a:cubicBezTo>
                      <a:cubicBezTo>
                        <a:pt x="19" y="61"/>
                        <a:pt x="20" y="62"/>
                        <a:pt x="19" y="61"/>
                      </a:cubicBezTo>
                      <a:cubicBezTo>
                        <a:pt x="19" y="60"/>
                        <a:pt x="18" y="60"/>
                        <a:pt x="18" y="60"/>
                      </a:cubicBezTo>
                      <a:cubicBezTo>
                        <a:pt x="18" y="60"/>
                        <a:pt x="17" y="60"/>
                        <a:pt x="17" y="60"/>
                      </a:cubicBezTo>
                      <a:cubicBezTo>
                        <a:pt x="17" y="59"/>
                        <a:pt x="17" y="58"/>
                        <a:pt x="17" y="57"/>
                      </a:cubicBezTo>
                      <a:cubicBezTo>
                        <a:pt x="17" y="57"/>
                        <a:pt x="18" y="56"/>
                        <a:pt x="18" y="55"/>
                      </a:cubicBezTo>
                      <a:cubicBezTo>
                        <a:pt x="18" y="55"/>
                        <a:pt x="18" y="52"/>
                        <a:pt x="18" y="52"/>
                      </a:cubicBezTo>
                      <a:cubicBezTo>
                        <a:pt x="18" y="52"/>
                        <a:pt x="15" y="58"/>
                        <a:pt x="14" y="63"/>
                      </a:cubicBezTo>
                      <a:cubicBezTo>
                        <a:pt x="14" y="63"/>
                        <a:pt x="15" y="62"/>
                        <a:pt x="15" y="63"/>
                      </a:cubicBezTo>
                      <a:cubicBezTo>
                        <a:pt x="15" y="64"/>
                        <a:pt x="16" y="65"/>
                        <a:pt x="16" y="65"/>
                      </a:cubicBezTo>
                      <a:cubicBezTo>
                        <a:pt x="15" y="66"/>
                        <a:pt x="15" y="66"/>
                        <a:pt x="15" y="68"/>
                      </a:cubicBezTo>
                      <a:cubicBezTo>
                        <a:pt x="15" y="71"/>
                        <a:pt x="16" y="71"/>
                        <a:pt x="16" y="72"/>
                      </a:cubicBezTo>
                      <a:cubicBezTo>
                        <a:pt x="15" y="73"/>
                        <a:pt x="15" y="74"/>
                        <a:pt x="15" y="75"/>
                      </a:cubicBezTo>
                      <a:cubicBezTo>
                        <a:pt x="15" y="76"/>
                        <a:pt x="15" y="78"/>
                        <a:pt x="16" y="78"/>
                      </a:cubicBezTo>
                      <a:cubicBezTo>
                        <a:pt x="16" y="79"/>
                        <a:pt x="16" y="79"/>
                        <a:pt x="16" y="79"/>
                      </a:cubicBezTo>
                      <a:cubicBezTo>
                        <a:pt x="17" y="80"/>
                        <a:pt x="16" y="81"/>
                        <a:pt x="17" y="80"/>
                      </a:cubicBezTo>
                      <a:cubicBezTo>
                        <a:pt x="18" y="78"/>
                        <a:pt x="19" y="77"/>
                        <a:pt x="19" y="77"/>
                      </a:cubicBezTo>
                      <a:cubicBezTo>
                        <a:pt x="19" y="76"/>
                        <a:pt x="19" y="76"/>
                        <a:pt x="19" y="76"/>
                      </a:cubicBezTo>
                      <a:cubicBezTo>
                        <a:pt x="19" y="76"/>
                        <a:pt x="19" y="75"/>
                        <a:pt x="21" y="75"/>
                      </a:cubicBezTo>
                      <a:cubicBezTo>
                        <a:pt x="22" y="76"/>
                        <a:pt x="22" y="75"/>
                        <a:pt x="23" y="76"/>
                      </a:cubicBezTo>
                      <a:cubicBezTo>
                        <a:pt x="23" y="77"/>
                        <a:pt x="22" y="78"/>
                        <a:pt x="23" y="78"/>
                      </a:cubicBezTo>
                      <a:cubicBezTo>
                        <a:pt x="24" y="78"/>
                        <a:pt x="26" y="77"/>
                        <a:pt x="26" y="77"/>
                      </a:cubicBezTo>
                      <a:cubicBezTo>
                        <a:pt x="27" y="78"/>
                        <a:pt x="28" y="78"/>
                        <a:pt x="28" y="79"/>
                      </a:cubicBezTo>
                      <a:cubicBezTo>
                        <a:pt x="28" y="80"/>
                        <a:pt x="29" y="81"/>
                        <a:pt x="29" y="82"/>
                      </a:cubicBezTo>
                      <a:cubicBezTo>
                        <a:pt x="30" y="82"/>
                        <a:pt x="30" y="83"/>
                        <a:pt x="30" y="84"/>
                      </a:cubicBezTo>
                      <a:cubicBezTo>
                        <a:pt x="30" y="85"/>
                        <a:pt x="33" y="86"/>
                        <a:pt x="33" y="86"/>
                      </a:cubicBezTo>
                      <a:cubicBezTo>
                        <a:pt x="33" y="86"/>
                        <a:pt x="35" y="86"/>
                        <a:pt x="36" y="86"/>
                      </a:cubicBezTo>
                      <a:cubicBezTo>
                        <a:pt x="37" y="86"/>
                        <a:pt x="36" y="87"/>
                        <a:pt x="37" y="88"/>
                      </a:cubicBezTo>
                      <a:cubicBezTo>
                        <a:pt x="38" y="88"/>
                        <a:pt x="39" y="90"/>
                        <a:pt x="39" y="90"/>
                      </a:cubicBezTo>
                      <a:cubicBezTo>
                        <a:pt x="39" y="90"/>
                        <a:pt x="39" y="92"/>
                        <a:pt x="39" y="93"/>
                      </a:cubicBezTo>
                      <a:cubicBezTo>
                        <a:pt x="39" y="94"/>
                        <a:pt x="39" y="95"/>
                        <a:pt x="39" y="95"/>
                      </a:cubicBezTo>
                      <a:cubicBezTo>
                        <a:pt x="40" y="95"/>
                        <a:pt x="42" y="95"/>
                        <a:pt x="42" y="95"/>
                      </a:cubicBezTo>
                      <a:cubicBezTo>
                        <a:pt x="42" y="95"/>
                        <a:pt x="41" y="97"/>
                        <a:pt x="43" y="97"/>
                      </a:cubicBezTo>
                      <a:cubicBezTo>
                        <a:pt x="44" y="98"/>
                        <a:pt x="46" y="98"/>
                        <a:pt x="46" y="99"/>
                      </a:cubicBezTo>
                      <a:cubicBezTo>
                        <a:pt x="47" y="99"/>
                        <a:pt x="45" y="100"/>
                        <a:pt x="47" y="100"/>
                      </a:cubicBezTo>
                      <a:cubicBezTo>
                        <a:pt x="49" y="100"/>
                        <a:pt x="51" y="100"/>
                        <a:pt x="52" y="101"/>
                      </a:cubicBezTo>
                      <a:cubicBezTo>
                        <a:pt x="53" y="101"/>
                        <a:pt x="52" y="102"/>
                        <a:pt x="54" y="104"/>
                      </a:cubicBezTo>
                      <a:cubicBezTo>
                        <a:pt x="57" y="105"/>
                        <a:pt x="57" y="105"/>
                        <a:pt x="58" y="106"/>
                      </a:cubicBezTo>
                      <a:cubicBezTo>
                        <a:pt x="59" y="106"/>
                        <a:pt x="60" y="106"/>
                        <a:pt x="59" y="108"/>
                      </a:cubicBezTo>
                      <a:cubicBezTo>
                        <a:pt x="59" y="109"/>
                        <a:pt x="59" y="111"/>
                        <a:pt x="58" y="111"/>
                      </a:cubicBezTo>
                      <a:cubicBezTo>
                        <a:pt x="57" y="112"/>
                        <a:pt x="56" y="114"/>
                        <a:pt x="55" y="115"/>
                      </a:cubicBezTo>
                      <a:cubicBezTo>
                        <a:pt x="55" y="116"/>
                        <a:pt x="54" y="117"/>
                        <a:pt x="55" y="118"/>
                      </a:cubicBezTo>
                      <a:cubicBezTo>
                        <a:pt x="55" y="120"/>
                        <a:pt x="56" y="121"/>
                        <a:pt x="56" y="122"/>
                      </a:cubicBezTo>
                      <a:cubicBezTo>
                        <a:pt x="56" y="122"/>
                        <a:pt x="56" y="125"/>
                        <a:pt x="56" y="125"/>
                      </a:cubicBezTo>
                      <a:cubicBezTo>
                        <a:pt x="55" y="126"/>
                        <a:pt x="55" y="128"/>
                        <a:pt x="55" y="128"/>
                      </a:cubicBezTo>
                      <a:cubicBezTo>
                        <a:pt x="55" y="128"/>
                        <a:pt x="56" y="129"/>
                        <a:pt x="55" y="130"/>
                      </a:cubicBezTo>
                      <a:cubicBezTo>
                        <a:pt x="54" y="132"/>
                        <a:pt x="52" y="133"/>
                        <a:pt x="51" y="133"/>
                      </a:cubicBezTo>
                      <a:cubicBezTo>
                        <a:pt x="50" y="134"/>
                        <a:pt x="49" y="135"/>
                        <a:pt x="49" y="135"/>
                      </a:cubicBezTo>
                      <a:cubicBezTo>
                        <a:pt x="49" y="135"/>
                        <a:pt x="49" y="139"/>
                        <a:pt x="49" y="140"/>
                      </a:cubicBezTo>
                      <a:cubicBezTo>
                        <a:pt x="48" y="140"/>
                        <a:pt x="45" y="146"/>
                        <a:pt x="46" y="147"/>
                      </a:cubicBezTo>
                      <a:cubicBezTo>
                        <a:pt x="47" y="149"/>
                        <a:pt x="48" y="150"/>
                        <a:pt x="47" y="151"/>
                      </a:cubicBezTo>
                      <a:cubicBezTo>
                        <a:pt x="47" y="152"/>
                        <a:pt x="47" y="152"/>
                        <a:pt x="46" y="153"/>
                      </a:cubicBezTo>
                      <a:cubicBezTo>
                        <a:pt x="46" y="153"/>
                        <a:pt x="44" y="153"/>
                        <a:pt x="45" y="155"/>
                      </a:cubicBezTo>
                      <a:cubicBezTo>
                        <a:pt x="46" y="157"/>
                        <a:pt x="47" y="157"/>
                        <a:pt x="48" y="159"/>
                      </a:cubicBezTo>
                      <a:cubicBezTo>
                        <a:pt x="48" y="160"/>
                        <a:pt x="48" y="160"/>
                        <a:pt x="49" y="161"/>
                      </a:cubicBezTo>
                      <a:cubicBezTo>
                        <a:pt x="50" y="162"/>
                        <a:pt x="50" y="164"/>
                        <a:pt x="51" y="165"/>
                      </a:cubicBezTo>
                      <a:cubicBezTo>
                        <a:pt x="52" y="165"/>
                        <a:pt x="54" y="166"/>
                        <a:pt x="54" y="167"/>
                      </a:cubicBezTo>
                      <a:cubicBezTo>
                        <a:pt x="54" y="168"/>
                        <a:pt x="56" y="170"/>
                        <a:pt x="53" y="169"/>
                      </a:cubicBezTo>
                      <a:cubicBezTo>
                        <a:pt x="50" y="167"/>
                        <a:pt x="53" y="169"/>
                        <a:pt x="49" y="166"/>
                      </a:cubicBezTo>
                      <a:cubicBezTo>
                        <a:pt x="46" y="163"/>
                        <a:pt x="45" y="164"/>
                        <a:pt x="44" y="162"/>
                      </a:cubicBezTo>
                      <a:cubicBezTo>
                        <a:pt x="42" y="161"/>
                        <a:pt x="44" y="167"/>
                        <a:pt x="42" y="159"/>
                      </a:cubicBezTo>
                      <a:cubicBezTo>
                        <a:pt x="39" y="152"/>
                        <a:pt x="38" y="153"/>
                        <a:pt x="37" y="151"/>
                      </a:cubicBezTo>
                      <a:cubicBezTo>
                        <a:pt x="37" y="150"/>
                        <a:pt x="37" y="151"/>
                        <a:pt x="35" y="148"/>
                      </a:cubicBezTo>
                      <a:cubicBezTo>
                        <a:pt x="33" y="144"/>
                        <a:pt x="35" y="146"/>
                        <a:pt x="33" y="144"/>
                      </a:cubicBezTo>
                      <a:cubicBezTo>
                        <a:pt x="31" y="142"/>
                        <a:pt x="31" y="145"/>
                        <a:pt x="30" y="141"/>
                      </a:cubicBezTo>
                      <a:cubicBezTo>
                        <a:pt x="29" y="136"/>
                        <a:pt x="29" y="139"/>
                        <a:pt x="28" y="134"/>
                      </a:cubicBezTo>
                      <a:cubicBezTo>
                        <a:pt x="27" y="130"/>
                        <a:pt x="29" y="129"/>
                        <a:pt x="26" y="127"/>
                      </a:cubicBezTo>
                      <a:cubicBezTo>
                        <a:pt x="24" y="125"/>
                        <a:pt x="24" y="126"/>
                        <a:pt x="23" y="124"/>
                      </a:cubicBezTo>
                      <a:cubicBezTo>
                        <a:pt x="22" y="123"/>
                        <a:pt x="23" y="124"/>
                        <a:pt x="21" y="120"/>
                      </a:cubicBezTo>
                      <a:cubicBezTo>
                        <a:pt x="19" y="116"/>
                        <a:pt x="15" y="114"/>
                        <a:pt x="15" y="107"/>
                      </a:cubicBezTo>
                      <a:cubicBezTo>
                        <a:pt x="16" y="100"/>
                        <a:pt x="16" y="99"/>
                        <a:pt x="16" y="99"/>
                      </a:cubicBezTo>
                      <a:cubicBezTo>
                        <a:pt x="16" y="99"/>
                        <a:pt x="12" y="96"/>
                        <a:pt x="13" y="92"/>
                      </a:cubicBezTo>
                      <a:cubicBezTo>
                        <a:pt x="14" y="88"/>
                        <a:pt x="15" y="89"/>
                        <a:pt x="14" y="88"/>
                      </a:cubicBezTo>
                      <a:cubicBezTo>
                        <a:pt x="14" y="87"/>
                        <a:pt x="14" y="87"/>
                        <a:pt x="12" y="85"/>
                      </a:cubicBezTo>
                      <a:cubicBezTo>
                        <a:pt x="11" y="84"/>
                        <a:pt x="11" y="84"/>
                        <a:pt x="11" y="83"/>
                      </a:cubicBezTo>
                      <a:cubicBezTo>
                        <a:pt x="10" y="82"/>
                        <a:pt x="10" y="80"/>
                        <a:pt x="10" y="80"/>
                      </a:cubicBezTo>
                      <a:cubicBezTo>
                        <a:pt x="9" y="80"/>
                        <a:pt x="9" y="80"/>
                        <a:pt x="9" y="80"/>
                      </a:cubicBezTo>
                      <a:cubicBezTo>
                        <a:pt x="9" y="80"/>
                        <a:pt x="0" y="173"/>
                        <a:pt x="92" y="187"/>
                      </a:cubicBezTo>
                      <a:cubicBezTo>
                        <a:pt x="92" y="187"/>
                        <a:pt x="71" y="182"/>
                        <a:pt x="69" y="178"/>
                      </a:cubicBezTo>
                      <a:cubicBezTo>
                        <a:pt x="69" y="178"/>
                        <a:pt x="69" y="174"/>
                        <a:pt x="70" y="174"/>
                      </a:cubicBezTo>
                      <a:cubicBezTo>
                        <a:pt x="71" y="174"/>
                        <a:pt x="72" y="175"/>
                        <a:pt x="73" y="174"/>
                      </a:cubicBezTo>
                      <a:cubicBezTo>
                        <a:pt x="75" y="173"/>
                        <a:pt x="76" y="171"/>
                        <a:pt x="76" y="171"/>
                      </a:cubicBezTo>
                      <a:cubicBezTo>
                        <a:pt x="76" y="173"/>
                        <a:pt x="76" y="173"/>
                        <a:pt x="76" y="173"/>
                      </a:cubicBezTo>
                      <a:cubicBezTo>
                        <a:pt x="76" y="173"/>
                        <a:pt x="75" y="173"/>
                        <a:pt x="79" y="173"/>
                      </a:cubicBezTo>
                      <a:cubicBezTo>
                        <a:pt x="83" y="172"/>
                        <a:pt x="83" y="172"/>
                        <a:pt x="85" y="172"/>
                      </a:cubicBezTo>
                      <a:cubicBezTo>
                        <a:pt x="86" y="171"/>
                        <a:pt x="88" y="168"/>
                        <a:pt x="89" y="170"/>
                      </a:cubicBezTo>
                      <a:cubicBezTo>
                        <a:pt x="90" y="172"/>
                        <a:pt x="88" y="171"/>
                        <a:pt x="90" y="172"/>
                      </a:cubicBezTo>
                      <a:cubicBezTo>
                        <a:pt x="92" y="173"/>
                        <a:pt x="96" y="171"/>
                        <a:pt x="96" y="171"/>
                      </a:cubicBezTo>
                      <a:cubicBezTo>
                        <a:pt x="96" y="171"/>
                        <a:pt x="102" y="172"/>
                        <a:pt x="103" y="171"/>
                      </a:cubicBezTo>
                      <a:cubicBezTo>
                        <a:pt x="103" y="170"/>
                        <a:pt x="103" y="169"/>
                        <a:pt x="105" y="169"/>
                      </a:cubicBezTo>
                      <a:cubicBezTo>
                        <a:pt x="106" y="170"/>
                        <a:pt x="106" y="171"/>
                        <a:pt x="106" y="171"/>
                      </a:cubicBezTo>
                      <a:cubicBezTo>
                        <a:pt x="103" y="173"/>
                        <a:pt x="103" y="173"/>
                        <a:pt x="103" y="173"/>
                      </a:cubicBezTo>
                      <a:cubicBezTo>
                        <a:pt x="99" y="176"/>
                        <a:pt x="99" y="176"/>
                        <a:pt x="99" y="176"/>
                      </a:cubicBezTo>
                      <a:cubicBezTo>
                        <a:pt x="99" y="176"/>
                        <a:pt x="98" y="176"/>
                        <a:pt x="99" y="177"/>
                      </a:cubicBezTo>
                      <a:cubicBezTo>
                        <a:pt x="101" y="178"/>
                        <a:pt x="101" y="177"/>
                        <a:pt x="103" y="178"/>
                      </a:cubicBezTo>
                      <a:cubicBezTo>
                        <a:pt x="104" y="178"/>
                        <a:pt x="108" y="181"/>
                        <a:pt x="109" y="179"/>
                      </a:cubicBezTo>
                      <a:cubicBezTo>
                        <a:pt x="110" y="177"/>
                        <a:pt x="110" y="177"/>
                        <a:pt x="111" y="176"/>
                      </a:cubicBezTo>
                      <a:cubicBezTo>
                        <a:pt x="111" y="175"/>
                        <a:pt x="111" y="173"/>
                        <a:pt x="113" y="173"/>
                      </a:cubicBezTo>
                      <a:cubicBezTo>
                        <a:pt x="114" y="173"/>
                        <a:pt x="116" y="174"/>
                        <a:pt x="116" y="174"/>
                      </a:cubicBezTo>
                      <a:cubicBezTo>
                        <a:pt x="114" y="177"/>
                        <a:pt x="114" y="177"/>
                        <a:pt x="114" y="177"/>
                      </a:cubicBezTo>
                      <a:cubicBezTo>
                        <a:pt x="114" y="177"/>
                        <a:pt x="117" y="177"/>
                        <a:pt x="118" y="177"/>
                      </a:cubicBezTo>
                      <a:cubicBezTo>
                        <a:pt x="119" y="177"/>
                        <a:pt x="120" y="178"/>
                        <a:pt x="121" y="177"/>
                      </a:cubicBezTo>
                      <a:cubicBezTo>
                        <a:pt x="123" y="175"/>
                        <a:pt x="123" y="175"/>
                        <a:pt x="124" y="175"/>
                      </a:cubicBezTo>
                      <a:cubicBezTo>
                        <a:pt x="126" y="175"/>
                        <a:pt x="128" y="174"/>
                        <a:pt x="129" y="174"/>
                      </a:cubicBezTo>
                      <a:cubicBezTo>
                        <a:pt x="129" y="175"/>
                        <a:pt x="131" y="175"/>
                        <a:pt x="131" y="175"/>
                      </a:cubicBezTo>
                      <a:cubicBezTo>
                        <a:pt x="132" y="175"/>
                        <a:pt x="135" y="177"/>
                        <a:pt x="136" y="177"/>
                      </a:cubicBezTo>
                      <a:cubicBezTo>
                        <a:pt x="137" y="176"/>
                        <a:pt x="141" y="177"/>
                        <a:pt x="141" y="177"/>
                      </a:cubicBezTo>
                      <a:cubicBezTo>
                        <a:pt x="141" y="177"/>
                        <a:pt x="130" y="186"/>
                        <a:pt x="107" y="187"/>
                      </a:cubicBezTo>
                      <a:cubicBezTo>
                        <a:pt x="107" y="187"/>
                        <a:pt x="158" y="189"/>
                        <a:pt x="187" y="139"/>
                      </a:cubicBezTo>
                      <a:cubicBezTo>
                        <a:pt x="216" y="89"/>
                        <a:pt x="196" y="25"/>
                        <a:pt x="130" y="3"/>
                      </a:cubicBezTo>
                      <a:cubicBezTo>
                        <a:pt x="130" y="3"/>
                        <a:pt x="179" y="21"/>
                        <a:pt x="192" y="68"/>
                      </a:cubicBezTo>
                      <a:cubicBezTo>
                        <a:pt x="192" y="69"/>
                        <a:pt x="192" y="69"/>
                        <a:pt x="192" y="69"/>
                      </a:cubicBezTo>
                      <a:cubicBezTo>
                        <a:pt x="191" y="68"/>
                        <a:pt x="191" y="68"/>
                        <a:pt x="190" y="66"/>
                      </a:cubicBezTo>
                      <a:cubicBezTo>
                        <a:pt x="188" y="64"/>
                        <a:pt x="189" y="64"/>
                        <a:pt x="188" y="63"/>
                      </a:cubicBezTo>
                      <a:cubicBezTo>
                        <a:pt x="188" y="61"/>
                        <a:pt x="188" y="62"/>
                        <a:pt x="187" y="61"/>
                      </a:cubicBezTo>
                      <a:cubicBezTo>
                        <a:pt x="186" y="59"/>
                        <a:pt x="185" y="60"/>
                        <a:pt x="184" y="59"/>
                      </a:cubicBezTo>
                      <a:cubicBezTo>
                        <a:pt x="184" y="58"/>
                        <a:pt x="183" y="55"/>
                        <a:pt x="182" y="54"/>
                      </a:cubicBezTo>
                      <a:cubicBezTo>
                        <a:pt x="181" y="53"/>
                        <a:pt x="179" y="53"/>
                        <a:pt x="178" y="53"/>
                      </a:cubicBezTo>
                      <a:cubicBezTo>
                        <a:pt x="178" y="53"/>
                        <a:pt x="178" y="51"/>
                        <a:pt x="178" y="53"/>
                      </a:cubicBezTo>
                      <a:cubicBezTo>
                        <a:pt x="177" y="54"/>
                        <a:pt x="179" y="55"/>
                        <a:pt x="179" y="55"/>
                      </a:cubicBezTo>
                      <a:cubicBezTo>
                        <a:pt x="179" y="59"/>
                        <a:pt x="179" y="59"/>
                        <a:pt x="179" y="59"/>
                      </a:cubicBezTo>
                      <a:cubicBezTo>
                        <a:pt x="179" y="59"/>
                        <a:pt x="180" y="62"/>
                        <a:pt x="180" y="63"/>
                      </a:cubicBezTo>
                      <a:cubicBezTo>
                        <a:pt x="180" y="64"/>
                        <a:pt x="179" y="66"/>
                        <a:pt x="179" y="66"/>
                      </a:cubicBezTo>
                      <a:cubicBezTo>
                        <a:pt x="179" y="66"/>
                        <a:pt x="179" y="69"/>
                        <a:pt x="178" y="70"/>
                      </a:cubicBezTo>
                      <a:cubicBezTo>
                        <a:pt x="177" y="70"/>
                        <a:pt x="172" y="71"/>
                        <a:pt x="172" y="71"/>
                      </a:cubicBezTo>
                      <a:cubicBezTo>
                        <a:pt x="172" y="71"/>
                        <a:pt x="170" y="69"/>
                        <a:pt x="169" y="68"/>
                      </a:cubicBezTo>
                      <a:cubicBezTo>
                        <a:pt x="169" y="66"/>
                        <a:pt x="166" y="66"/>
                        <a:pt x="165" y="65"/>
                      </a:cubicBezTo>
                      <a:cubicBezTo>
                        <a:pt x="165" y="64"/>
                        <a:pt x="166" y="63"/>
                        <a:pt x="165" y="61"/>
                      </a:cubicBezTo>
                      <a:cubicBezTo>
                        <a:pt x="163" y="59"/>
                        <a:pt x="165" y="60"/>
                        <a:pt x="163" y="58"/>
                      </a:cubicBezTo>
                      <a:cubicBezTo>
                        <a:pt x="161" y="57"/>
                        <a:pt x="161" y="57"/>
                        <a:pt x="161" y="57"/>
                      </a:cubicBezTo>
                      <a:cubicBezTo>
                        <a:pt x="161" y="57"/>
                        <a:pt x="157" y="55"/>
                        <a:pt x="158" y="58"/>
                      </a:cubicBezTo>
                      <a:cubicBezTo>
                        <a:pt x="160" y="60"/>
                        <a:pt x="158" y="62"/>
                        <a:pt x="159" y="62"/>
                      </a:cubicBezTo>
                      <a:cubicBezTo>
                        <a:pt x="160" y="63"/>
                        <a:pt x="161" y="62"/>
                        <a:pt x="162" y="64"/>
                      </a:cubicBezTo>
                      <a:cubicBezTo>
                        <a:pt x="163" y="66"/>
                        <a:pt x="163" y="67"/>
                        <a:pt x="164" y="67"/>
                      </a:cubicBezTo>
                      <a:cubicBezTo>
                        <a:pt x="164" y="68"/>
                        <a:pt x="165" y="71"/>
                        <a:pt x="165" y="71"/>
                      </a:cubicBezTo>
                      <a:cubicBezTo>
                        <a:pt x="166" y="71"/>
                        <a:pt x="169" y="71"/>
                        <a:pt x="169" y="72"/>
                      </a:cubicBezTo>
                      <a:cubicBezTo>
                        <a:pt x="168" y="73"/>
                        <a:pt x="167" y="75"/>
                        <a:pt x="169" y="75"/>
                      </a:cubicBezTo>
                      <a:cubicBezTo>
                        <a:pt x="170" y="76"/>
                        <a:pt x="170" y="76"/>
                        <a:pt x="171" y="76"/>
                      </a:cubicBezTo>
                      <a:cubicBezTo>
                        <a:pt x="172" y="76"/>
                        <a:pt x="172" y="76"/>
                        <a:pt x="173" y="76"/>
                      </a:cubicBezTo>
                      <a:cubicBezTo>
                        <a:pt x="175" y="75"/>
                        <a:pt x="176" y="75"/>
                        <a:pt x="176" y="75"/>
                      </a:cubicBezTo>
                      <a:cubicBezTo>
                        <a:pt x="176" y="75"/>
                        <a:pt x="178" y="77"/>
                        <a:pt x="178" y="77"/>
                      </a:cubicBezTo>
                      <a:cubicBezTo>
                        <a:pt x="178" y="78"/>
                        <a:pt x="178" y="82"/>
                        <a:pt x="178" y="82"/>
                      </a:cubicBezTo>
                      <a:cubicBezTo>
                        <a:pt x="176" y="85"/>
                        <a:pt x="176" y="85"/>
                        <a:pt x="176" y="85"/>
                      </a:cubicBezTo>
                      <a:cubicBezTo>
                        <a:pt x="176" y="85"/>
                        <a:pt x="176" y="92"/>
                        <a:pt x="175" y="92"/>
                      </a:cubicBezTo>
                      <a:cubicBezTo>
                        <a:pt x="174" y="92"/>
                        <a:pt x="173" y="95"/>
                        <a:pt x="172" y="95"/>
                      </a:cubicBezTo>
                      <a:cubicBezTo>
                        <a:pt x="171" y="96"/>
                        <a:pt x="171" y="100"/>
                        <a:pt x="171" y="100"/>
                      </a:cubicBezTo>
                      <a:cubicBezTo>
                        <a:pt x="169" y="103"/>
                        <a:pt x="169" y="103"/>
                        <a:pt x="169" y="103"/>
                      </a:cubicBezTo>
                      <a:cubicBezTo>
                        <a:pt x="169" y="103"/>
                        <a:pt x="169" y="106"/>
                        <a:pt x="169" y="107"/>
                      </a:cubicBezTo>
                      <a:cubicBezTo>
                        <a:pt x="169" y="108"/>
                        <a:pt x="170" y="111"/>
                        <a:pt x="169" y="113"/>
                      </a:cubicBezTo>
                      <a:cubicBezTo>
                        <a:pt x="169" y="115"/>
                        <a:pt x="166" y="117"/>
                        <a:pt x="166" y="117"/>
                      </a:cubicBezTo>
                      <a:cubicBezTo>
                        <a:pt x="166" y="117"/>
                        <a:pt x="170" y="120"/>
                        <a:pt x="168" y="120"/>
                      </a:cubicBezTo>
                      <a:cubicBezTo>
                        <a:pt x="166" y="120"/>
                        <a:pt x="164" y="123"/>
                        <a:pt x="164" y="124"/>
                      </a:cubicBezTo>
                      <a:cubicBezTo>
                        <a:pt x="163" y="124"/>
                        <a:pt x="164" y="126"/>
                        <a:pt x="163" y="126"/>
                      </a:cubicBezTo>
                      <a:cubicBezTo>
                        <a:pt x="161" y="126"/>
                        <a:pt x="159" y="126"/>
                        <a:pt x="159" y="127"/>
                      </a:cubicBezTo>
                      <a:cubicBezTo>
                        <a:pt x="159" y="128"/>
                        <a:pt x="159" y="130"/>
                        <a:pt x="159" y="130"/>
                      </a:cubicBezTo>
                      <a:cubicBezTo>
                        <a:pt x="156" y="135"/>
                        <a:pt x="156" y="135"/>
                        <a:pt x="156" y="135"/>
                      </a:cubicBezTo>
                      <a:cubicBezTo>
                        <a:pt x="152" y="139"/>
                        <a:pt x="152" y="139"/>
                        <a:pt x="152" y="139"/>
                      </a:cubicBezTo>
                      <a:cubicBezTo>
                        <a:pt x="152" y="139"/>
                        <a:pt x="152" y="141"/>
                        <a:pt x="151" y="142"/>
                      </a:cubicBezTo>
                      <a:cubicBezTo>
                        <a:pt x="150" y="142"/>
                        <a:pt x="145" y="144"/>
                        <a:pt x="144" y="144"/>
                      </a:cubicBezTo>
                      <a:cubicBezTo>
                        <a:pt x="144" y="145"/>
                        <a:pt x="141" y="147"/>
                        <a:pt x="139" y="147"/>
                      </a:cubicBezTo>
                      <a:cubicBezTo>
                        <a:pt x="138" y="147"/>
                        <a:pt x="140" y="150"/>
                        <a:pt x="138" y="147"/>
                      </a:cubicBezTo>
                      <a:cubicBezTo>
                        <a:pt x="137" y="143"/>
                        <a:pt x="138" y="145"/>
                        <a:pt x="136" y="142"/>
                      </a:cubicBezTo>
                      <a:cubicBezTo>
                        <a:pt x="135" y="138"/>
                        <a:pt x="135" y="141"/>
                        <a:pt x="135" y="138"/>
                      </a:cubicBezTo>
                      <a:cubicBezTo>
                        <a:pt x="135" y="136"/>
                        <a:pt x="135" y="138"/>
                        <a:pt x="135" y="136"/>
                      </a:cubicBezTo>
                      <a:cubicBezTo>
                        <a:pt x="135" y="133"/>
                        <a:pt x="135" y="135"/>
                        <a:pt x="134" y="132"/>
                      </a:cubicBezTo>
                      <a:cubicBezTo>
                        <a:pt x="133" y="129"/>
                        <a:pt x="133" y="130"/>
                        <a:pt x="131" y="128"/>
                      </a:cubicBezTo>
                      <a:cubicBezTo>
                        <a:pt x="129" y="127"/>
                        <a:pt x="128" y="128"/>
                        <a:pt x="129" y="126"/>
                      </a:cubicBezTo>
                      <a:cubicBezTo>
                        <a:pt x="130" y="123"/>
                        <a:pt x="130" y="126"/>
                        <a:pt x="130" y="123"/>
                      </a:cubicBezTo>
                      <a:cubicBezTo>
                        <a:pt x="131" y="120"/>
                        <a:pt x="130" y="119"/>
                        <a:pt x="132" y="118"/>
                      </a:cubicBezTo>
                      <a:cubicBezTo>
                        <a:pt x="134" y="117"/>
                        <a:pt x="135" y="117"/>
                        <a:pt x="135" y="115"/>
                      </a:cubicBezTo>
                      <a:cubicBezTo>
                        <a:pt x="135" y="113"/>
                        <a:pt x="135" y="112"/>
                        <a:pt x="134" y="111"/>
                      </a:cubicBezTo>
                      <a:cubicBezTo>
                        <a:pt x="134" y="110"/>
                        <a:pt x="132" y="108"/>
                        <a:pt x="132" y="108"/>
                      </a:cubicBezTo>
                      <a:cubicBezTo>
                        <a:pt x="132" y="107"/>
                        <a:pt x="132" y="107"/>
                        <a:pt x="130" y="105"/>
                      </a:cubicBezTo>
                      <a:cubicBezTo>
                        <a:pt x="129" y="103"/>
                        <a:pt x="128" y="102"/>
                        <a:pt x="128" y="102"/>
                      </a:cubicBezTo>
                      <a:cubicBezTo>
                        <a:pt x="128" y="102"/>
                        <a:pt x="128" y="98"/>
                        <a:pt x="128" y="96"/>
                      </a:cubicBezTo>
                      <a:cubicBezTo>
                        <a:pt x="128" y="94"/>
                        <a:pt x="127" y="97"/>
                        <a:pt x="128" y="94"/>
                      </a:cubicBezTo>
                      <a:cubicBezTo>
                        <a:pt x="128" y="91"/>
                        <a:pt x="129" y="90"/>
                        <a:pt x="129" y="90"/>
                      </a:cubicBezTo>
                      <a:cubicBezTo>
                        <a:pt x="129" y="90"/>
                        <a:pt x="125" y="87"/>
                        <a:pt x="124" y="88"/>
                      </a:cubicBezTo>
                      <a:cubicBezTo>
                        <a:pt x="123" y="88"/>
                        <a:pt x="123" y="90"/>
                        <a:pt x="121" y="88"/>
                      </a:cubicBezTo>
                      <a:cubicBezTo>
                        <a:pt x="119" y="87"/>
                        <a:pt x="119" y="86"/>
                        <a:pt x="119" y="85"/>
                      </a:cubicBezTo>
                      <a:cubicBezTo>
                        <a:pt x="118" y="85"/>
                        <a:pt x="117" y="85"/>
                        <a:pt x="116" y="85"/>
                      </a:cubicBezTo>
                      <a:cubicBezTo>
                        <a:pt x="114" y="86"/>
                        <a:pt x="112" y="86"/>
                        <a:pt x="110" y="87"/>
                      </a:cubicBezTo>
                      <a:cubicBezTo>
                        <a:pt x="108" y="88"/>
                        <a:pt x="107" y="88"/>
                        <a:pt x="105" y="88"/>
                      </a:cubicBezTo>
                      <a:cubicBezTo>
                        <a:pt x="102" y="88"/>
                        <a:pt x="99" y="89"/>
                        <a:pt x="97" y="88"/>
                      </a:cubicBezTo>
                      <a:cubicBezTo>
                        <a:pt x="95" y="86"/>
                        <a:pt x="95" y="88"/>
                        <a:pt x="94" y="86"/>
                      </a:cubicBezTo>
                      <a:cubicBezTo>
                        <a:pt x="93" y="84"/>
                        <a:pt x="94" y="84"/>
                        <a:pt x="92" y="83"/>
                      </a:cubicBezTo>
                      <a:cubicBezTo>
                        <a:pt x="90" y="82"/>
                        <a:pt x="90" y="83"/>
                        <a:pt x="89" y="81"/>
                      </a:cubicBezTo>
                      <a:cubicBezTo>
                        <a:pt x="89" y="79"/>
                        <a:pt x="90" y="79"/>
                        <a:pt x="89" y="77"/>
                      </a:cubicBezTo>
                      <a:cubicBezTo>
                        <a:pt x="87" y="75"/>
                        <a:pt x="90" y="78"/>
                        <a:pt x="87" y="75"/>
                      </a:cubicBezTo>
                      <a:cubicBezTo>
                        <a:pt x="85" y="73"/>
                        <a:pt x="84" y="75"/>
                        <a:pt x="85" y="73"/>
                      </a:cubicBezTo>
                      <a:cubicBezTo>
                        <a:pt x="86" y="71"/>
                        <a:pt x="86" y="72"/>
                        <a:pt x="86" y="69"/>
                      </a:cubicBezTo>
                      <a:cubicBezTo>
                        <a:pt x="86" y="67"/>
                        <a:pt x="90" y="70"/>
                        <a:pt x="88" y="65"/>
                      </a:cubicBezTo>
                      <a:cubicBezTo>
                        <a:pt x="85" y="60"/>
                        <a:pt x="85" y="61"/>
                        <a:pt x="87" y="57"/>
                      </a:cubicBezTo>
                      <a:cubicBezTo>
                        <a:pt x="89" y="53"/>
                        <a:pt x="92" y="52"/>
                        <a:pt x="93" y="51"/>
                      </a:cubicBezTo>
                      <a:cubicBezTo>
                        <a:pt x="93" y="50"/>
                        <a:pt x="94" y="48"/>
                        <a:pt x="95" y="47"/>
                      </a:cubicBezTo>
                      <a:cubicBezTo>
                        <a:pt x="96" y="46"/>
                        <a:pt x="95" y="46"/>
                        <a:pt x="97" y="46"/>
                      </a:cubicBezTo>
                      <a:cubicBezTo>
                        <a:pt x="99" y="46"/>
                        <a:pt x="101" y="45"/>
                        <a:pt x="103" y="44"/>
                      </a:cubicBezTo>
                      <a:cubicBezTo>
                        <a:pt x="104" y="43"/>
                        <a:pt x="106" y="41"/>
                        <a:pt x="107" y="40"/>
                      </a:cubicBezTo>
                      <a:cubicBezTo>
                        <a:pt x="107" y="40"/>
                        <a:pt x="107" y="41"/>
                        <a:pt x="109" y="40"/>
                      </a:cubicBezTo>
                      <a:cubicBezTo>
                        <a:pt x="111" y="40"/>
                        <a:pt x="111" y="39"/>
                        <a:pt x="113" y="39"/>
                      </a:cubicBezTo>
                      <a:cubicBezTo>
                        <a:pt x="114" y="39"/>
                        <a:pt x="111" y="40"/>
                        <a:pt x="115" y="39"/>
                      </a:cubicBezTo>
                      <a:cubicBezTo>
                        <a:pt x="119" y="39"/>
                        <a:pt x="118" y="39"/>
                        <a:pt x="119" y="39"/>
                      </a:cubicBezTo>
                      <a:cubicBezTo>
                        <a:pt x="120" y="39"/>
                        <a:pt x="119" y="39"/>
                        <a:pt x="121" y="39"/>
                      </a:cubicBezTo>
                      <a:cubicBezTo>
                        <a:pt x="122" y="39"/>
                        <a:pt x="122" y="36"/>
                        <a:pt x="122" y="39"/>
                      </a:cubicBezTo>
                      <a:cubicBezTo>
                        <a:pt x="123" y="43"/>
                        <a:pt x="121" y="44"/>
                        <a:pt x="124" y="44"/>
                      </a:cubicBezTo>
                      <a:cubicBezTo>
                        <a:pt x="126" y="45"/>
                        <a:pt x="124" y="45"/>
                        <a:pt x="126" y="45"/>
                      </a:cubicBezTo>
                      <a:cubicBezTo>
                        <a:pt x="129" y="45"/>
                        <a:pt x="128" y="45"/>
                        <a:pt x="130" y="46"/>
                      </a:cubicBezTo>
                      <a:cubicBezTo>
                        <a:pt x="131" y="46"/>
                        <a:pt x="132" y="47"/>
                        <a:pt x="134" y="47"/>
                      </a:cubicBezTo>
                      <a:cubicBezTo>
                        <a:pt x="136" y="47"/>
                        <a:pt x="133" y="50"/>
                        <a:pt x="136" y="47"/>
                      </a:cubicBezTo>
                      <a:cubicBezTo>
                        <a:pt x="139" y="44"/>
                        <a:pt x="133" y="44"/>
                        <a:pt x="139" y="44"/>
                      </a:cubicBezTo>
                      <a:cubicBezTo>
                        <a:pt x="144" y="45"/>
                        <a:pt x="144" y="46"/>
                        <a:pt x="145" y="45"/>
                      </a:cubicBezTo>
                      <a:cubicBezTo>
                        <a:pt x="146" y="45"/>
                        <a:pt x="146" y="46"/>
                        <a:pt x="148" y="45"/>
                      </a:cubicBezTo>
                      <a:cubicBezTo>
                        <a:pt x="151" y="44"/>
                        <a:pt x="151" y="44"/>
                        <a:pt x="152" y="44"/>
                      </a:cubicBezTo>
                      <a:cubicBezTo>
                        <a:pt x="153" y="45"/>
                        <a:pt x="153" y="47"/>
                        <a:pt x="154" y="45"/>
                      </a:cubicBezTo>
                      <a:cubicBezTo>
                        <a:pt x="154" y="43"/>
                        <a:pt x="156" y="43"/>
                        <a:pt x="154" y="42"/>
                      </a:cubicBezTo>
                      <a:cubicBezTo>
                        <a:pt x="151" y="41"/>
                        <a:pt x="150" y="42"/>
                        <a:pt x="150" y="40"/>
                      </a:cubicBezTo>
                      <a:cubicBezTo>
                        <a:pt x="149" y="39"/>
                        <a:pt x="152" y="39"/>
                        <a:pt x="149" y="39"/>
                      </a:cubicBezTo>
                      <a:cubicBezTo>
                        <a:pt x="146" y="38"/>
                        <a:pt x="147" y="38"/>
                        <a:pt x="145" y="38"/>
                      </a:cubicBezTo>
                      <a:cubicBezTo>
                        <a:pt x="143" y="37"/>
                        <a:pt x="141" y="39"/>
                        <a:pt x="140" y="38"/>
                      </a:cubicBezTo>
                      <a:cubicBezTo>
                        <a:pt x="140" y="36"/>
                        <a:pt x="136" y="39"/>
                        <a:pt x="140" y="36"/>
                      </a:cubicBezTo>
                      <a:cubicBezTo>
                        <a:pt x="143" y="32"/>
                        <a:pt x="142" y="31"/>
                        <a:pt x="144" y="32"/>
                      </a:cubicBezTo>
                      <a:cubicBezTo>
                        <a:pt x="147" y="32"/>
                        <a:pt x="146" y="34"/>
                        <a:pt x="148" y="33"/>
                      </a:cubicBezTo>
                      <a:cubicBezTo>
                        <a:pt x="149" y="32"/>
                        <a:pt x="152" y="31"/>
                        <a:pt x="149" y="29"/>
                      </a:cubicBezTo>
                      <a:cubicBezTo>
                        <a:pt x="146" y="27"/>
                        <a:pt x="148" y="28"/>
                        <a:pt x="145" y="26"/>
                      </a:cubicBezTo>
                      <a:cubicBezTo>
                        <a:pt x="142" y="25"/>
                        <a:pt x="140" y="32"/>
                        <a:pt x="139" y="31"/>
                      </a:cubicBezTo>
                      <a:cubicBezTo>
                        <a:pt x="137" y="30"/>
                        <a:pt x="137" y="29"/>
                        <a:pt x="136" y="30"/>
                      </a:cubicBezTo>
                      <a:cubicBezTo>
                        <a:pt x="135" y="30"/>
                        <a:pt x="135" y="32"/>
                        <a:pt x="135" y="34"/>
                      </a:cubicBezTo>
                      <a:cubicBezTo>
                        <a:pt x="134" y="36"/>
                        <a:pt x="136" y="36"/>
                        <a:pt x="133" y="35"/>
                      </a:cubicBezTo>
                      <a:cubicBezTo>
                        <a:pt x="130" y="34"/>
                        <a:pt x="136" y="34"/>
                        <a:pt x="130" y="32"/>
                      </a:cubicBezTo>
                      <a:cubicBezTo>
                        <a:pt x="124" y="30"/>
                        <a:pt x="121" y="30"/>
                        <a:pt x="120" y="31"/>
                      </a:cubicBezTo>
                      <a:cubicBezTo>
                        <a:pt x="120" y="32"/>
                        <a:pt x="118" y="32"/>
                        <a:pt x="118" y="32"/>
                      </a:cubicBezTo>
                      <a:cubicBezTo>
                        <a:pt x="117" y="33"/>
                        <a:pt x="120" y="35"/>
                        <a:pt x="117" y="33"/>
                      </a:cubicBezTo>
                      <a:cubicBezTo>
                        <a:pt x="114" y="32"/>
                        <a:pt x="112" y="34"/>
                        <a:pt x="112" y="34"/>
                      </a:cubicBezTo>
                      <a:cubicBezTo>
                        <a:pt x="112" y="34"/>
                        <a:pt x="111" y="34"/>
                        <a:pt x="110" y="34"/>
                      </a:cubicBezTo>
                      <a:cubicBezTo>
                        <a:pt x="109" y="35"/>
                        <a:pt x="106" y="36"/>
                        <a:pt x="105" y="36"/>
                      </a:cubicBezTo>
                      <a:cubicBezTo>
                        <a:pt x="104" y="35"/>
                        <a:pt x="101" y="36"/>
                        <a:pt x="103" y="33"/>
                      </a:cubicBezTo>
                      <a:cubicBezTo>
                        <a:pt x="106" y="30"/>
                        <a:pt x="104" y="32"/>
                        <a:pt x="108" y="30"/>
                      </a:cubicBezTo>
                      <a:cubicBezTo>
                        <a:pt x="111" y="28"/>
                        <a:pt x="117" y="28"/>
                        <a:pt x="112" y="27"/>
                      </a:cubicBezTo>
                      <a:cubicBezTo>
                        <a:pt x="107" y="26"/>
                        <a:pt x="115" y="26"/>
                        <a:pt x="108" y="23"/>
                      </a:cubicBezTo>
                      <a:cubicBezTo>
                        <a:pt x="102" y="20"/>
                        <a:pt x="102" y="24"/>
                        <a:pt x="102" y="20"/>
                      </a:cubicBezTo>
                      <a:cubicBezTo>
                        <a:pt x="102" y="16"/>
                        <a:pt x="101" y="15"/>
                        <a:pt x="100" y="16"/>
                      </a:cubicBezTo>
                      <a:cubicBezTo>
                        <a:pt x="99" y="16"/>
                        <a:pt x="95" y="17"/>
                        <a:pt x="93" y="17"/>
                      </a:cubicBezTo>
                      <a:cubicBezTo>
                        <a:pt x="92" y="17"/>
                        <a:pt x="94" y="19"/>
                        <a:pt x="91" y="17"/>
                      </a:cubicBezTo>
                      <a:cubicBezTo>
                        <a:pt x="88" y="15"/>
                        <a:pt x="87" y="18"/>
                        <a:pt x="88" y="15"/>
                      </a:cubicBezTo>
                      <a:cubicBezTo>
                        <a:pt x="89" y="12"/>
                        <a:pt x="89" y="12"/>
                        <a:pt x="91" y="10"/>
                      </a:cubicBezTo>
                      <a:cubicBezTo>
                        <a:pt x="93" y="9"/>
                        <a:pt x="92" y="3"/>
                        <a:pt x="97" y="5"/>
                      </a:cubicBezTo>
                      <a:cubicBezTo>
                        <a:pt x="101" y="7"/>
                        <a:pt x="99" y="7"/>
                        <a:pt x="103" y="7"/>
                      </a:cubicBezTo>
                      <a:cubicBezTo>
                        <a:pt x="106" y="7"/>
                        <a:pt x="108" y="7"/>
                        <a:pt x="108" y="6"/>
                      </a:cubicBezTo>
                      <a:cubicBezTo>
                        <a:pt x="108" y="5"/>
                        <a:pt x="104" y="3"/>
                        <a:pt x="104" y="3"/>
                      </a:cubicBezTo>
                      <a:cubicBezTo>
                        <a:pt x="104" y="3"/>
                        <a:pt x="103" y="4"/>
                        <a:pt x="103" y="3"/>
                      </a:cubicBezTo>
                      <a:cubicBezTo>
                        <a:pt x="103" y="2"/>
                        <a:pt x="104" y="1"/>
                        <a:pt x="104" y="1"/>
                      </a:cubicBezTo>
                      <a:cubicBezTo>
                        <a:pt x="103" y="0"/>
                        <a:pt x="103" y="0"/>
                        <a:pt x="103" y="0"/>
                      </a:cubicBezTo>
                      <a:cubicBezTo>
                        <a:pt x="103" y="0"/>
                        <a:pt x="91" y="0"/>
                        <a:pt x="88" y="1"/>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85"/>
                <p:cNvSpPr>
                  <a:spLocks/>
                </p:cNvSpPr>
                <p:nvPr/>
              </p:nvSpPr>
              <p:spPr bwMode="auto">
                <a:xfrm>
                  <a:off x="4567238" y="2873375"/>
                  <a:ext cx="77788" cy="93663"/>
                </a:xfrm>
                <a:custGeom>
                  <a:avLst/>
                  <a:gdLst/>
                  <a:ahLst/>
                  <a:cxnLst>
                    <a:cxn ang="0">
                      <a:pos x="43" y="5"/>
                    </a:cxn>
                    <a:cxn ang="0">
                      <a:pos x="43" y="27"/>
                    </a:cxn>
                    <a:cxn ang="0">
                      <a:pos x="24" y="43"/>
                    </a:cxn>
                    <a:cxn ang="0">
                      <a:pos x="1" y="61"/>
                    </a:cxn>
                    <a:cxn ang="0">
                      <a:pos x="62" y="73"/>
                    </a:cxn>
                    <a:cxn ang="0">
                      <a:pos x="62" y="0"/>
                    </a:cxn>
                    <a:cxn ang="0">
                      <a:pos x="43" y="5"/>
                    </a:cxn>
                  </a:cxnLst>
                  <a:rect l="0" t="0" r="r" b="b"/>
                  <a:pathLst>
                    <a:path w="62" h="73">
                      <a:moveTo>
                        <a:pt x="43" y="5"/>
                      </a:moveTo>
                      <a:cubicBezTo>
                        <a:pt x="43" y="27"/>
                        <a:pt x="43" y="27"/>
                        <a:pt x="43" y="27"/>
                      </a:cubicBezTo>
                      <a:cubicBezTo>
                        <a:pt x="43" y="27"/>
                        <a:pt x="37" y="38"/>
                        <a:pt x="24" y="43"/>
                      </a:cubicBezTo>
                      <a:cubicBezTo>
                        <a:pt x="12" y="47"/>
                        <a:pt x="0" y="54"/>
                        <a:pt x="1" y="61"/>
                      </a:cubicBezTo>
                      <a:cubicBezTo>
                        <a:pt x="2" y="67"/>
                        <a:pt x="17" y="73"/>
                        <a:pt x="62" y="73"/>
                      </a:cubicBezTo>
                      <a:cubicBezTo>
                        <a:pt x="62" y="0"/>
                        <a:pt x="62" y="0"/>
                        <a:pt x="62" y="0"/>
                      </a:cubicBezTo>
                      <a:lnTo>
                        <a:pt x="43" y="5"/>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86"/>
                <p:cNvSpPr>
                  <a:spLocks/>
                </p:cNvSpPr>
                <p:nvPr/>
              </p:nvSpPr>
              <p:spPr bwMode="auto">
                <a:xfrm>
                  <a:off x="4637088" y="2873375"/>
                  <a:ext cx="74613" cy="93663"/>
                </a:xfrm>
                <a:custGeom>
                  <a:avLst/>
                  <a:gdLst/>
                  <a:ahLst/>
                  <a:cxnLst>
                    <a:cxn ang="0">
                      <a:pos x="12" y="5"/>
                    </a:cxn>
                    <a:cxn ang="0">
                      <a:pos x="12" y="27"/>
                    </a:cxn>
                    <a:cxn ang="0">
                      <a:pos x="30" y="43"/>
                    </a:cxn>
                    <a:cxn ang="0">
                      <a:pos x="57" y="61"/>
                    </a:cxn>
                    <a:cxn ang="0">
                      <a:pos x="0" y="73"/>
                    </a:cxn>
                    <a:cxn ang="0">
                      <a:pos x="0" y="0"/>
                    </a:cxn>
                    <a:cxn ang="0">
                      <a:pos x="12" y="5"/>
                    </a:cxn>
                  </a:cxnLst>
                  <a:rect l="0" t="0" r="r" b="b"/>
                  <a:pathLst>
                    <a:path w="58" h="73">
                      <a:moveTo>
                        <a:pt x="12" y="5"/>
                      </a:moveTo>
                      <a:cubicBezTo>
                        <a:pt x="12" y="27"/>
                        <a:pt x="12" y="27"/>
                        <a:pt x="12" y="27"/>
                      </a:cubicBezTo>
                      <a:cubicBezTo>
                        <a:pt x="12" y="27"/>
                        <a:pt x="17" y="38"/>
                        <a:pt x="30" y="43"/>
                      </a:cubicBezTo>
                      <a:cubicBezTo>
                        <a:pt x="43" y="47"/>
                        <a:pt x="58" y="54"/>
                        <a:pt x="57" y="61"/>
                      </a:cubicBezTo>
                      <a:cubicBezTo>
                        <a:pt x="56" y="67"/>
                        <a:pt x="32" y="73"/>
                        <a:pt x="0" y="73"/>
                      </a:cubicBezTo>
                      <a:cubicBezTo>
                        <a:pt x="0" y="0"/>
                        <a:pt x="0" y="0"/>
                        <a:pt x="0" y="0"/>
                      </a:cubicBezTo>
                      <a:lnTo>
                        <a:pt x="12" y="5"/>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87"/>
                <p:cNvSpPr>
                  <a:spLocks/>
                </p:cNvSpPr>
                <p:nvPr/>
              </p:nvSpPr>
              <p:spPr bwMode="auto">
                <a:xfrm>
                  <a:off x="4506913" y="2606675"/>
                  <a:ext cx="274638" cy="277813"/>
                </a:xfrm>
                <a:custGeom>
                  <a:avLst/>
                  <a:gdLst/>
                  <a:ahLst/>
                  <a:cxnLst>
                    <a:cxn ang="0">
                      <a:pos x="160" y="11"/>
                    </a:cxn>
                    <a:cxn ang="0">
                      <a:pos x="204" y="97"/>
                    </a:cxn>
                    <a:cxn ang="0">
                      <a:pos x="97" y="205"/>
                    </a:cxn>
                    <a:cxn ang="0">
                      <a:pos x="11" y="162"/>
                    </a:cxn>
                    <a:cxn ang="0">
                      <a:pos x="0" y="171"/>
                    </a:cxn>
                    <a:cxn ang="0">
                      <a:pos x="97" y="219"/>
                    </a:cxn>
                    <a:cxn ang="0">
                      <a:pos x="218" y="97"/>
                    </a:cxn>
                    <a:cxn ang="0">
                      <a:pos x="169" y="0"/>
                    </a:cxn>
                    <a:cxn ang="0">
                      <a:pos x="160" y="11"/>
                    </a:cxn>
                  </a:cxnLst>
                  <a:rect l="0" t="0" r="r" b="b"/>
                  <a:pathLst>
                    <a:path w="218" h="219">
                      <a:moveTo>
                        <a:pt x="160" y="11"/>
                      </a:moveTo>
                      <a:cubicBezTo>
                        <a:pt x="187" y="30"/>
                        <a:pt x="204" y="62"/>
                        <a:pt x="204" y="97"/>
                      </a:cubicBezTo>
                      <a:cubicBezTo>
                        <a:pt x="204" y="157"/>
                        <a:pt x="156" y="205"/>
                        <a:pt x="97" y="205"/>
                      </a:cubicBezTo>
                      <a:cubicBezTo>
                        <a:pt x="62" y="205"/>
                        <a:pt x="31" y="188"/>
                        <a:pt x="11" y="162"/>
                      </a:cubicBezTo>
                      <a:cubicBezTo>
                        <a:pt x="0" y="171"/>
                        <a:pt x="0" y="171"/>
                        <a:pt x="0" y="171"/>
                      </a:cubicBezTo>
                      <a:cubicBezTo>
                        <a:pt x="22" y="200"/>
                        <a:pt x="57" y="219"/>
                        <a:pt x="97" y="219"/>
                      </a:cubicBezTo>
                      <a:cubicBezTo>
                        <a:pt x="164" y="219"/>
                        <a:pt x="218" y="165"/>
                        <a:pt x="218" y="97"/>
                      </a:cubicBezTo>
                      <a:cubicBezTo>
                        <a:pt x="218" y="57"/>
                        <a:pt x="199" y="22"/>
                        <a:pt x="169" y="0"/>
                      </a:cubicBezTo>
                      <a:lnTo>
                        <a:pt x="160" y="11"/>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88"/>
                <p:cNvSpPr>
                  <a:spLocks noEditPoints="1"/>
                </p:cNvSpPr>
                <p:nvPr/>
              </p:nvSpPr>
              <p:spPr bwMode="auto">
                <a:xfrm>
                  <a:off x="4508500" y="2609850"/>
                  <a:ext cx="244475" cy="244475"/>
                </a:xfrm>
                <a:custGeom>
                  <a:avLst/>
                  <a:gdLst/>
                  <a:ahLst/>
                  <a:cxnLst>
                    <a:cxn ang="0">
                      <a:pos x="96" y="0"/>
                    </a:cxn>
                    <a:cxn ang="0">
                      <a:pos x="0" y="97"/>
                    </a:cxn>
                    <a:cxn ang="0">
                      <a:pos x="96" y="193"/>
                    </a:cxn>
                    <a:cxn ang="0">
                      <a:pos x="193" y="97"/>
                    </a:cxn>
                    <a:cxn ang="0">
                      <a:pos x="96" y="0"/>
                    </a:cxn>
                    <a:cxn ang="0">
                      <a:pos x="96" y="189"/>
                    </a:cxn>
                    <a:cxn ang="0">
                      <a:pos x="4" y="97"/>
                    </a:cxn>
                    <a:cxn ang="0">
                      <a:pos x="96" y="5"/>
                    </a:cxn>
                    <a:cxn ang="0">
                      <a:pos x="188" y="97"/>
                    </a:cxn>
                    <a:cxn ang="0">
                      <a:pos x="96" y="189"/>
                    </a:cxn>
                  </a:cxnLst>
                  <a:rect l="0" t="0" r="r" b="b"/>
                  <a:pathLst>
                    <a:path w="193" h="193">
                      <a:moveTo>
                        <a:pt x="96" y="0"/>
                      </a:moveTo>
                      <a:cubicBezTo>
                        <a:pt x="43" y="0"/>
                        <a:pt x="0" y="43"/>
                        <a:pt x="0" y="97"/>
                      </a:cubicBezTo>
                      <a:cubicBezTo>
                        <a:pt x="0" y="150"/>
                        <a:pt x="43" y="193"/>
                        <a:pt x="96" y="193"/>
                      </a:cubicBezTo>
                      <a:cubicBezTo>
                        <a:pt x="149" y="193"/>
                        <a:pt x="193" y="150"/>
                        <a:pt x="193" y="97"/>
                      </a:cubicBezTo>
                      <a:cubicBezTo>
                        <a:pt x="193" y="43"/>
                        <a:pt x="149" y="0"/>
                        <a:pt x="96" y="0"/>
                      </a:cubicBezTo>
                      <a:close/>
                      <a:moveTo>
                        <a:pt x="96" y="189"/>
                      </a:moveTo>
                      <a:cubicBezTo>
                        <a:pt x="46" y="189"/>
                        <a:pt x="4" y="147"/>
                        <a:pt x="4" y="97"/>
                      </a:cubicBezTo>
                      <a:cubicBezTo>
                        <a:pt x="4" y="46"/>
                        <a:pt x="46" y="5"/>
                        <a:pt x="96" y="5"/>
                      </a:cubicBezTo>
                      <a:cubicBezTo>
                        <a:pt x="147" y="5"/>
                        <a:pt x="188" y="46"/>
                        <a:pt x="188" y="97"/>
                      </a:cubicBezTo>
                      <a:cubicBezTo>
                        <a:pt x="188" y="147"/>
                        <a:pt x="147" y="189"/>
                        <a:pt x="96" y="189"/>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89"/>
                <p:cNvSpPr>
                  <a:spLocks/>
                </p:cNvSpPr>
                <p:nvPr/>
              </p:nvSpPr>
              <p:spPr bwMode="auto">
                <a:xfrm>
                  <a:off x="4502150" y="2614613"/>
                  <a:ext cx="273050" cy="239713"/>
                </a:xfrm>
                <a:custGeom>
                  <a:avLst/>
                  <a:gdLst/>
                  <a:ahLst/>
                  <a:cxnLst>
                    <a:cxn ang="0">
                      <a:pos x="62" y="15"/>
                    </a:cxn>
                    <a:cxn ang="0">
                      <a:pos x="58" y="22"/>
                    </a:cxn>
                    <a:cxn ang="0">
                      <a:pos x="54" y="28"/>
                    </a:cxn>
                    <a:cxn ang="0">
                      <a:pos x="51" y="25"/>
                    </a:cxn>
                    <a:cxn ang="0">
                      <a:pos x="50" y="31"/>
                    </a:cxn>
                    <a:cxn ang="0">
                      <a:pos x="40" y="33"/>
                    </a:cxn>
                    <a:cxn ang="0">
                      <a:pos x="34" y="39"/>
                    </a:cxn>
                    <a:cxn ang="0">
                      <a:pos x="26" y="51"/>
                    </a:cxn>
                    <a:cxn ang="0">
                      <a:pos x="20" y="58"/>
                    </a:cxn>
                    <a:cxn ang="0">
                      <a:pos x="25" y="64"/>
                    </a:cxn>
                    <a:cxn ang="0">
                      <a:pos x="26" y="67"/>
                    </a:cxn>
                    <a:cxn ang="0">
                      <a:pos x="21" y="62"/>
                    </a:cxn>
                    <a:cxn ang="0">
                      <a:pos x="17" y="57"/>
                    </a:cxn>
                    <a:cxn ang="0">
                      <a:pos x="16" y="65"/>
                    </a:cxn>
                    <a:cxn ang="0">
                      <a:pos x="16" y="79"/>
                    </a:cxn>
                    <a:cxn ang="0">
                      <a:pos x="23" y="76"/>
                    </a:cxn>
                    <a:cxn ang="0">
                      <a:pos x="30" y="84"/>
                    </a:cxn>
                    <a:cxn ang="0">
                      <a:pos x="39" y="93"/>
                    </a:cxn>
                    <a:cxn ang="0">
                      <a:pos x="47" y="100"/>
                    </a:cxn>
                    <a:cxn ang="0">
                      <a:pos x="58" y="111"/>
                    </a:cxn>
                    <a:cxn ang="0">
                      <a:pos x="55" y="128"/>
                    </a:cxn>
                    <a:cxn ang="0">
                      <a:pos x="46" y="147"/>
                    </a:cxn>
                    <a:cxn ang="0">
                      <a:pos x="49" y="161"/>
                    </a:cxn>
                    <a:cxn ang="0">
                      <a:pos x="44" y="162"/>
                    </a:cxn>
                    <a:cxn ang="0">
                      <a:pos x="30" y="141"/>
                    </a:cxn>
                    <a:cxn ang="0">
                      <a:pos x="15" y="107"/>
                    </a:cxn>
                    <a:cxn ang="0">
                      <a:pos x="11" y="83"/>
                    </a:cxn>
                    <a:cxn ang="0">
                      <a:pos x="70" y="174"/>
                    </a:cxn>
                    <a:cxn ang="0">
                      <a:pos x="85" y="172"/>
                    </a:cxn>
                    <a:cxn ang="0">
                      <a:pos x="105" y="169"/>
                    </a:cxn>
                    <a:cxn ang="0">
                      <a:pos x="103" y="178"/>
                    </a:cxn>
                    <a:cxn ang="0">
                      <a:pos x="114" y="177"/>
                    </a:cxn>
                    <a:cxn ang="0">
                      <a:pos x="131" y="175"/>
                    </a:cxn>
                    <a:cxn ang="0">
                      <a:pos x="130" y="3"/>
                    </a:cxn>
                    <a:cxn ang="0">
                      <a:pos x="187" y="61"/>
                    </a:cxn>
                    <a:cxn ang="0">
                      <a:pos x="179" y="55"/>
                    </a:cxn>
                    <a:cxn ang="0">
                      <a:pos x="172" y="71"/>
                    </a:cxn>
                    <a:cxn ang="0">
                      <a:pos x="161" y="57"/>
                    </a:cxn>
                    <a:cxn ang="0">
                      <a:pos x="165" y="71"/>
                    </a:cxn>
                    <a:cxn ang="0">
                      <a:pos x="176" y="75"/>
                    </a:cxn>
                    <a:cxn ang="0">
                      <a:pos x="172" y="95"/>
                    </a:cxn>
                    <a:cxn ang="0">
                      <a:pos x="166" y="117"/>
                    </a:cxn>
                    <a:cxn ang="0">
                      <a:pos x="159" y="130"/>
                    </a:cxn>
                    <a:cxn ang="0">
                      <a:pos x="139" y="147"/>
                    </a:cxn>
                    <a:cxn ang="0">
                      <a:pos x="134" y="132"/>
                    </a:cxn>
                    <a:cxn ang="0">
                      <a:pos x="135" y="115"/>
                    </a:cxn>
                    <a:cxn ang="0">
                      <a:pos x="128" y="96"/>
                    </a:cxn>
                    <a:cxn ang="0">
                      <a:pos x="119" y="85"/>
                    </a:cxn>
                    <a:cxn ang="0">
                      <a:pos x="94" y="86"/>
                    </a:cxn>
                    <a:cxn ang="0">
                      <a:pos x="85" y="73"/>
                    </a:cxn>
                    <a:cxn ang="0">
                      <a:pos x="95" y="47"/>
                    </a:cxn>
                    <a:cxn ang="0">
                      <a:pos x="113" y="39"/>
                    </a:cxn>
                    <a:cxn ang="0">
                      <a:pos x="124" y="44"/>
                    </a:cxn>
                    <a:cxn ang="0">
                      <a:pos x="139" y="44"/>
                    </a:cxn>
                    <a:cxn ang="0">
                      <a:pos x="154" y="42"/>
                    </a:cxn>
                    <a:cxn ang="0">
                      <a:pos x="140" y="36"/>
                    </a:cxn>
                    <a:cxn ang="0">
                      <a:pos x="139" y="31"/>
                    </a:cxn>
                    <a:cxn ang="0">
                      <a:pos x="120" y="31"/>
                    </a:cxn>
                    <a:cxn ang="0">
                      <a:pos x="105" y="36"/>
                    </a:cxn>
                    <a:cxn ang="0">
                      <a:pos x="102" y="20"/>
                    </a:cxn>
                    <a:cxn ang="0">
                      <a:pos x="91" y="10"/>
                    </a:cxn>
                    <a:cxn ang="0">
                      <a:pos x="103" y="3"/>
                    </a:cxn>
                  </a:cxnLst>
                  <a:rect l="0" t="0" r="r" b="b"/>
                  <a:pathLst>
                    <a:path w="216" h="189">
                      <a:moveTo>
                        <a:pt x="88" y="1"/>
                      </a:moveTo>
                      <a:cubicBezTo>
                        <a:pt x="88" y="1"/>
                        <a:pt x="55" y="5"/>
                        <a:pt x="33" y="30"/>
                      </a:cubicBezTo>
                      <a:cubicBezTo>
                        <a:pt x="33" y="30"/>
                        <a:pt x="50" y="13"/>
                        <a:pt x="60" y="13"/>
                      </a:cubicBezTo>
                      <a:cubicBezTo>
                        <a:pt x="63" y="14"/>
                        <a:pt x="63" y="14"/>
                        <a:pt x="63" y="14"/>
                      </a:cubicBezTo>
                      <a:cubicBezTo>
                        <a:pt x="63" y="14"/>
                        <a:pt x="62" y="14"/>
                        <a:pt x="62" y="15"/>
                      </a:cubicBezTo>
                      <a:cubicBezTo>
                        <a:pt x="62" y="15"/>
                        <a:pt x="60" y="17"/>
                        <a:pt x="60" y="17"/>
                      </a:cubicBezTo>
                      <a:cubicBezTo>
                        <a:pt x="60" y="18"/>
                        <a:pt x="61" y="19"/>
                        <a:pt x="61" y="19"/>
                      </a:cubicBezTo>
                      <a:cubicBezTo>
                        <a:pt x="60" y="20"/>
                        <a:pt x="60" y="20"/>
                        <a:pt x="60" y="20"/>
                      </a:cubicBezTo>
                      <a:cubicBezTo>
                        <a:pt x="60" y="20"/>
                        <a:pt x="59" y="21"/>
                        <a:pt x="59" y="21"/>
                      </a:cubicBezTo>
                      <a:cubicBezTo>
                        <a:pt x="59" y="21"/>
                        <a:pt x="58" y="21"/>
                        <a:pt x="58" y="22"/>
                      </a:cubicBezTo>
                      <a:cubicBezTo>
                        <a:pt x="58" y="23"/>
                        <a:pt x="58" y="24"/>
                        <a:pt x="58" y="24"/>
                      </a:cubicBezTo>
                      <a:cubicBezTo>
                        <a:pt x="58" y="26"/>
                        <a:pt x="58" y="26"/>
                        <a:pt x="58" y="26"/>
                      </a:cubicBezTo>
                      <a:cubicBezTo>
                        <a:pt x="58" y="27"/>
                        <a:pt x="58" y="27"/>
                        <a:pt x="58" y="27"/>
                      </a:cubicBezTo>
                      <a:cubicBezTo>
                        <a:pt x="56" y="28"/>
                        <a:pt x="56" y="28"/>
                        <a:pt x="56" y="28"/>
                      </a:cubicBezTo>
                      <a:cubicBezTo>
                        <a:pt x="56" y="28"/>
                        <a:pt x="55" y="28"/>
                        <a:pt x="54" y="28"/>
                      </a:cubicBezTo>
                      <a:cubicBezTo>
                        <a:pt x="53" y="27"/>
                        <a:pt x="53" y="26"/>
                        <a:pt x="53" y="26"/>
                      </a:cubicBezTo>
                      <a:cubicBezTo>
                        <a:pt x="55" y="25"/>
                        <a:pt x="55" y="25"/>
                        <a:pt x="55" y="25"/>
                      </a:cubicBezTo>
                      <a:cubicBezTo>
                        <a:pt x="55" y="25"/>
                        <a:pt x="55" y="25"/>
                        <a:pt x="55" y="24"/>
                      </a:cubicBezTo>
                      <a:cubicBezTo>
                        <a:pt x="54" y="24"/>
                        <a:pt x="54" y="23"/>
                        <a:pt x="53" y="23"/>
                      </a:cubicBezTo>
                      <a:cubicBezTo>
                        <a:pt x="52" y="23"/>
                        <a:pt x="51" y="25"/>
                        <a:pt x="51" y="25"/>
                      </a:cubicBezTo>
                      <a:cubicBezTo>
                        <a:pt x="49" y="26"/>
                        <a:pt x="49" y="26"/>
                        <a:pt x="49" y="26"/>
                      </a:cubicBezTo>
                      <a:cubicBezTo>
                        <a:pt x="49" y="26"/>
                        <a:pt x="48" y="28"/>
                        <a:pt x="49" y="28"/>
                      </a:cubicBezTo>
                      <a:cubicBezTo>
                        <a:pt x="49" y="28"/>
                        <a:pt x="50" y="28"/>
                        <a:pt x="50" y="28"/>
                      </a:cubicBezTo>
                      <a:cubicBezTo>
                        <a:pt x="50" y="28"/>
                        <a:pt x="50" y="29"/>
                        <a:pt x="50" y="29"/>
                      </a:cubicBezTo>
                      <a:cubicBezTo>
                        <a:pt x="50" y="30"/>
                        <a:pt x="50" y="31"/>
                        <a:pt x="50" y="31"/>
                      </a:cubicBezTo>
                      <a:cubicBezTo>
                        <a:pt x="50" y="31"/>
                        <a:pt x="49" y="32"/>
                        <a:pt x="48" y="31"/>
                      </a:cubicBezTo>
                      <a:cubicBezTo>
                        <a:pt x="47" y="31"/>
                        <a:pt x="46" y="31"/>
                        <a:pt x="45" y="31"/>
                      </a:cubicBezTo>
                      <a:cubicBezTo>
                        <a:pt x="45" y="30"/>
                        <a:pt x="44" y="30"/>
                        <a:pt x="43" y="30"/>
                      </a:cubicBezTo>
                      <a:cubicBezTo>
                        <a:pt x="43" y="31"/>
                        <a:pt x="43" y="31"/>
                        <a:pt x="42" y="31"/>
                      </a:cubicBezTo>
                      <a:cubicBezTo>
                        <a:pt x="42" y="31"/>
                        <a:pt x="40" y="33"/>
                        <a:pt x="40" y="33"/>
                      </a:cubicBezTo>
                      <a:cubicBezTo>
                        <a:pt x="40" y="33"/>
                        <a:pt x="39" y="33"/>
                        <a:pt x="39" y="34"/>
                      </a:cubicBezTo>
                      <a:cubicBezTo>
                        <a:pt x="39" y="34"/>
                        <a:pt x="39" y="36"/>
                        <a:pt x="39" y="36"/>
                      </a:cubicBezTo>
                      <a:cubicBezTo>
                        <a:pt x="39" y="36"/>
                        <a:pt x="38" y="36"/>
                        <a:pt x="36" y="37"/>
                      </a:cubicBezTo>
                      <a:cubicBezTo>
                        <a:pt x="35" y="37"/>
                        <a:pt x="35" y="38"/>
                        <a:pt x="35" y="38"/>
                      </a:cubicBezTo>
                      <a:cubicBezTo>
                        <a:pt x="34" y="39"/>
                        <a:pt x="34" y="39"/>
                        <a:pt x="34" y="39"/>
                      </a:cubicBezTo>
                      <a:cubicBezTo>
                        <a:pt x="34" y="39"/>
                        <a:pt x="33" y="40"/>
                        <a:pt x="32" y="41"/>
                      </a:cubicBezTo>
                      <a:cubicBezTo>
                        <a:pt x="31" y="42"/>
                        <a:pt x="29" y="44"/>
                        <a:pt x="29" y="44"/>
                      </a:cubicBezTo>
                      <a:cubicBezTo>
                        <a:pt x="28" y="44"/>
                        <a:pt x="27" y="45"/>
                        <a:pt x="27" y="46"/>
                      </a:cubicBezTo>
                      <a:cubicBezTo>
                        <a:pt x="27" y="47"/>
                        <a:pt x="27" y="48"/>
                        <a:pt x="26" y="48"/>
                      </a:cubicBezTo>
                      <a:cubicBezTo>
                        <a:pt x="26" y="49"/>
                        <a:pt x="26" y="50"/>
                        <a:pt x="26" y="51"/>
                      </a:cubicBezTo>
                      <a:cubicBezTo>
                        <a:pt x="25" y="52"/>
                        <a:pt x="25" y="53"/>
                        <a:pt x="24" y="53"/>
                      </a:cubicBezTo>
                      <a:cubicBezTo>
                        <a:pt x="24" y="54"/>
                        <a:pt x="23" y="54"/>
                        <a:pt x="23" y="54"/>
                      </a:cubicBezTo>
                      <a:cubicBezTo>
                        <a:pt x="23" y="54"/>
                        <a:pt x="21" y="55"/>
                        <a:pt x="20" y="55"/>
                      </a:cubicBezTo>
                      <a:cubicBezTo>
                        <a:pt x="19" y="56"/>
                        <a:pt x="19" y="57"/>
                        <a:pt x="19" y="57"/>
                      </a:cubicBezTo>
                      <a:cubicBezTo>
                        <a:pt x="19" y="58"/>
                        <a:pt x="20" y="58"/>
                        <a:pt x="20" y="58"/>
                      </a:cubicBezTo>
                      <a:cubicBezTo>
                        <a:pt x="21" y="58"/>
                        <a:pt x="22" y="59"/>
                        <a:pt x="22" y="59"/>
                      </a:cubicBezTo>
                      <a:cubicBezTo>
                        <a:pt x="22" y="59"/>
                        <a:pt x="22" y="61"/>
                        <a:pt x="22" y="61"/>
                      </a:cubicBezTo>
                      <a:cubicBezTo>
                        <a:pt x="22" y="61"/>
                        <a:pt x="21" y="63"/>
                        <a:pt x="22" y="63"/>
                      </a:cubicBezTo>
                      <a:cubicBezTo>
                        <a:pt x="22" y="63"/>
                        <a:pt x="23" y="63"/>
                        <a:pt x="23" y="63"/>
                      </a:cubicBezTo>
                      <a:cubicBezTo>
                        <a:pt x="25" y="64"/>
                        <a:pt x="25" y="64"/>
                        <a:pt x="25" y="64"/>
                      </a:cubicBezTo>
                      <a:cubicBezTo>
                        <a:pt x="27" y="65"/>
                        <a:pt x="27" y="65"/>
                        <a:pt x="27" y="65"/>
                      </a:cubicBezTo>
                      <a:cubicBezTo>
                        <a:pt x="28" y="65"/>
                        <a:pt x="28" y="65"/>
                        <a:pt x="28" y="65"/>
                      </a:cubicBezTo>
                      <a:cubicBezTo>
                        <a:pt x="28" y="65"/>
                        <a:pt x="27" y="66"/>
                        <a:pt x="27" y="67"/>
                      </a:cubicBezTo>
                      <a:cubicBezTo>
                        <a:pt x="27" y="67"/>
                        <a:pt x="27" y="68"/>
                        <a:pt x="26" y="68"/>
                      </a:cubicBezTo>
                      <a:cubicBezTo>
                        <a:pt x="26" y="67"/>
                        <a:pt x="26" y="67"/>
                        <a:pt x="26" y="67"/>
                      </a:cubicBezTo>
                      <a:cubicBezTo>
                        <a:pt x="25" y="66"/>
                        <a:pt x="25" y="66"/>
                        <a:pt x="25" y="65"/>
                      </a:cubicBezTo>
                      <a:cubicBezTo>
                        <a:pt x="24" y="65"/>
                        <a:pt x="23" y="66"/>
                        <a:pt x="23" y="66"/>
                      </a:cubicBezTo>
                      <a:cubicBezTo>
                        <a:pt x="22" y="65"/>
                        <a:pt x="22" y="65"/>
                        <a:pt x="21" y="65"/>
                      </a:cubicBezTo>
                      <a:cubicBezTo>
                        <a:pt x="21" y="64"/>
                        <a:pt x="21" y="65"/>
                        <a:pt x="21" y="64"/>
                      </a:cubicBezTo>
                      <a:cubicBezTo>
                        <a:pt x="21" y="63"/>
                        <a:pt x="21" y="63"/>
                        <a:pt x="21" y="62"/>
                      </a:cubicBezTo>
                      <a:cubicBezTo>
                        <a:pt x="21" y="62"/>
                        <a:pt x="20" y="61"/>
                        <a:pt x="20" y="61"/>
                      </a:cubicBezTo>
                      <a:cubicBezTo>
                        <a:pt x="19" y="61"/>
                        <a:pt x="20" y="62"/>
                        <a:pt x="19" y="61"/>
                      </a:cubicBezTo>
                      <a:cubicBezTo>
                        <a:pt x="19" y="60"/>
                        <a:pt x="18" y="60"/>
                        <a:pt x="18" y="60"/>
                      </a:cubicBezTo>
                      <a:cubicBezTo>
                        <a:pt x="18" y="60"/>
                        <a:pt x="17" y="60"/>
                        <a:pt x="17" y="60"/>
                      </a:cubicBezTo>
                      <a:cubicBezTo>
                        <a:pt x="17" y="59"/>
                        <a:pt x="17" y="58"/>
                        <a:pt x="17" y="57"/>
                      </a:cubicBezTo>
                      <a:cubicBezTo>
                        <a:pt x="17" y="57"/>
                        <a:pt x="18" y="56"/>
                        <a:pt x="18" y="55"/>
                      </a:cubicBezTo>
                      <a:cubicBezTo>
                        <a:pt x="18" y="55"/>
                        <a:pt x="18" y="52"/>
                        <a:pt x="18" y="52"/>
                      </a:cubicBezTo>
                      <a:cubicBezTo>
                        <a:pt x="18" y="52"/>
                        <a:pt x="15" y="58"/>
                        <a:pt x="14" y="63"/>
                      </a:cubicBezTo>
                      <a:cubicBezTo>
                        <a:pt x="14" y="63"/>
                        <a:pt x="15" y="62"/>
                        <a:pt x="15" y="63"/>
                      </a:cubicBezTo>
                      <a:cubicBezTo>
                        <a:pt x="15" y="64"/>
                        <a:pt x="16" y="65"/>
                        <a:pt x="16" y="65"/>
                      </a:cubicBezTo>
                      <a:cubicBezTo>
                        <a:pt x="15" y="66"/>
                        <a:pt x="15" y="66"/>
                        <a:pt x="15" y="68"/>
                      </a:cubicBezTo>
                      <a:cubicBezTo>
                        <a:pt x="15" y="71"/>
                        <a:pt x="16" y="71"/>
                        <a:pt x="16" y="72"/>
                      </a:cubicBezTo>
                      <a:cubicBezTo>
                        <a:pt x="15" y="73"/>
                        <a:pt x="15" y="74"/>
                        <a:pt x="15" y="75"/>
                      </a:cubicBezTo>
                      <a:cubicBezTo>
                        <a:pt x="15" y="76"/>
                        <a:pt x="15" y="78"/>
                        <a:pt x="16" y="78"/>
                      </a:cubicBezTo>
                      <a:cubicBezTo>
                        <a:pt x="16" y="79"/>
                        <a:pt x="16" y="79"/>
                        <a:pt x="16" y="79"/>
                      </a:cubicBezTo>
                      <a:cubicBezTo>
                        <a:pt x="17" y="80"/>
                        <a:pt x="16" y="81"/>
                        <a:pt x="17" y="80"/>
                      </a:cubicBezTo>
                      <a:cubicBezTo>
                        <a:pt x="18" y="78"/>
                        <a:pt x="19" y="77"/>
                        <a:pt x="19" y="77"/>
                      </a:cubicBezTo>
                      <a:cubicBezTo>
                        <a:pt x="19" y="76"/>
                        <a:pt x="19" y="76"/>
                        <a:pt x="19" y="76"/>
                      </a:cubicBezTo>
                      <a:cubicBezTo>
                        <a:pt x="19" y="76"/>
                        <a:pt x="19" y="75"/>
                        <a:pt x="21" y="75"/>
                      </a:cubicBezTo>
                      <a:cubicBezTo>
                        <a:pt x="22" y="76"/>
                        <a:pt x="22" y="75"/>
                        <a:pt x="23" y="76"/>
                      </a:cubicBezTo>
                      <a:cubicBezTo>
                        <a:pt x="23" y="77"/>
                        <a:pt x="22" y="78"/>
                        <a:pt x="23" y="78"/>
                      </a:cubicBezTo>
                      <a:cubicBezTo>
                        <a:pt x="24" y="78"/>
                        <a:pt x="26" y="77"/>
                        <a:pt x="26" y="77"/>
                      </a:cubicBezTo>
                      <a:cubicBezTo>
                        <a:pt x="27" y="78"/>
                        <a:pt x="28" y="78"/>
                        <a:pt x="28" y="79"/>
                      </a:cubicBezTo>
                      <a:cubicBezTo>
                        <a:pt x="28" y="80"/>
                        <a:pt x="29" y="81"/>
                        <a:pt x="29" y="82"/>
                      </a:cubicBezTo>
                      <a:cubicBezTo>
                        <a:pt x="30" y="82"/>
                        <a:pt x="30" y="83"/>
                        <a:pt x="30" y="84"/>
                      </a:cubicBezTo>
                      <a:cubicBezTo>
                        <a:pt x="30" y="85"/>
                        <a:pt x="33" y="86"/>
                        <a:pt x="33" y="86"/>
                      </a:cubicBezTo>
                      <a:cubicBezTo>
                        <a:pt x="33" y="86"/>
                        <a:pt x="35" y="86"/>
                        <a:pt x="36" y="86"/>
                      </a:cubicBezTo>
                      <a:cubicBezTo>
                        <a:pt x="37" y="86"/>
                        <a:pt x="36" y="87"/>
                        <a:pt x="37" y="88"/>
                      </a:cubicBezTo>
                      <a:cubicBezTo>
                        <a:pt x="38" y="88"/>
                        <a:pt x="39" y="90"/>
                        <a:pt x="39" y="90"/>
                      </a:cubicBezTo>
                      <a:cubicBezTo>
                        <a:pt x="39" y="90"/>
                        <a:pt x="39" y="92"/>
                        <a:pt x="39" y="93"/>
                      </a:cubicBezTo>
                      <a:cubicBezTo>
                        <a:pt x="39" y="94"/>
                        <a:pt x="39" y="95"/>
                        <a:pt x="39" y="95"/>
                      </a:cubicBezTo>
                      <a:cubicBezTo>
                        <a:pt x="40" y="95"/>
                        <a:pt x="42" y="95"/>
                        <a:pt x="42" y="95"/>
                      </a:cubicBezTo>
                      <a:cubicBezTo>
                        <a:pt x="42" y="95"/>
                        <a:pt x="41" y="97"/>
                        <a:pt x="43" y="97"/>
                      </a:cubicBezTo>
                      <a:cubicBezTo>
                        <a:pt x="44" y="98"/>
                        <a:pt x="46" y="98"/>
                        <a:pt x="46" y="99"/>
                      </a:cubicBezTo>
                      <a:cubicBezTo>
                        <a:pt x="47" y="99"/>
                        <a:pt x="45" y="100"/>
                        <a:pt x="47" y="100"/>
                      </a:cubicBezTo>
                      <a:cubicBezTo>
                        <a:pt x="49" y="100"/>
                        <a:pt x="51" y="100"/>
                        <a:pt x="52" y="101"/>
                      </a:cubicBezTo>
                      <a:cubicBezTo>
                        <a:pt x="53" y="101"/>
                        <a:pt x="52" y="102"/>
                        <a:pt x="54" y="104"/>
                      </a:cubicBezTo>
                      <a:cubicBezTo>
                        <a:pt x="57" y="105"/>
                        <a:pt x="57" y="105"/>
                        <a:pt x="58" y="106"/>
                      </a:cubicBezTo>
                      <a:cubicBezTo>
                        <a:pt x="59" y="106"/>
                        <a:pt x="60" y="106"/>
                        <a:pt x="59" y="108"/>
                      </a:cubicBezTo>
                      <a:cubicBezTo>
                        <a:pt x="59" y="109"/>
                        <a:pt x="59" y="111"/>
                        <a:pt x="58" y="111"/>
                      </a:cubicBezTo>
                      <a:cubicBezTo>
                        <a:pt x="57" y="112"/>
                        <a:pt x="56" y="114"/>
                        <a:pt x="55" y="115"/>
                      </a:cubicBezTo>
                      <a:cubicBezTo>
                        <a:pt x="55" y="116"/>
                        <a:pt x="54" y="117"/>
                        <a:pt x="55" y="118"/>
                      </a:cubicBezTo>
                      <a:cubicBezTo>
                        <a:pt x="55" y="120"/>
                        <a:pt x="56" y="121"/>
                        <a:pt x="56" y="122"/>
                      </a:cubicBezTo>
                      <a:cubicBezTo>
                        <a:pt x="56" y="122"/>
                        <a:pt x="56" y="125"/>
                        <a:pt x="56" y="125"/>
                      </a:cubicBezTo>
                      <a:cubicBezTo>
                        <a:pt x="55" y="126"/>
                        <a:pt x="55" y="128"/>
                        <a:pt x="55" y="128"/>
                      </a:cubicBezTo>
                      <a:cubicBezTo>
                        <a:pt x="55" y="128"/>
                        <a:pt x="56" y="129"/>
                        <a:pt x="55" y="130"/>
                      </a:cubicBezTo>
                      <a:cubicBezTo>
                        <a:pt x="54" y="132"/>
                        <a:pt x="52" y="133"/>
                        <a:pt x="51" y="133"/>
                      </a:cubicBezTo>
                      <a:cubicBezTo>
                        <a:pt x="50" y="134"/>
                        <a:pt x="49" y="135"/>
                        <a:pt x="49" y="135"/>
                      </a:cubicBezTo>
                      <a:cubicBezTo>
                        <a:pt x="49" y="135"/>
                        <a:pt x="49" y="139"/>
                        <a:pt x="49" y="140"/>
                      </a:cubicBezTo>
                      <a:cubicBezTo>
                        <a:pt x="48" y="140"/>
                        <a:pt x="45" y="146"/>
                        <a:pt x="46" y="147"/>
                      </a:cubicBezTo>
                      <a:cubicBezTo>
                        <a:pt x="47" y="149"/>
                        <a:pt x="48" y="150"/>
                        <a:pt x="47" y="151"/>
                      </a:cubicBezTo>
                      <a:cubicBezTo>
                        <a:pt x="47" y="152"/>
                        <a:pt x="47" y="152"/>
                        <a:pt x="46" y="153"/>
                      </a:cubicBezTo>
                      <a:cubicBezTo>
                        <a:pt x="46" y="153"/>
                        <a:pt x="44" y="153"/>
                        <a:pt x="45" y="155"/>
                      </a:cubicBezTo>
                      <a:cubicBezTo>
                        <a:pt x="46" y="157"/>
                        <a:pt x="47" y="157"/>
                        <a:pt x="48" y="159"/>
                      </a:cubicBezTo>
                      <a:cubicBezTo>
                        <a:pt x="48" y="160"/>
                        <a:pt x="48" y="160"/>
                        <a:pt x="49" y="161"/>
                      </a:cubicBezTo>
                      <a:cubicBezTo>
                        <a:pt x="50" y="162"/>
                        <a:pt x="50" y="164"/>
                        <a:pt x="51" y="165"/>
                      </a:cubicBezTo>
                      <a:cubicBezTo>
                        <a:pt x="52" y="165"/>
                        <a:pt x="54" y="166"/>
                        <a:pt x="54" y="167"/>
                      </a:cubicBezTo>
                      <a:cubicBezTo>
                        <a:pt x="54" y="168"/>
                        <a:pt x="56" y="170"/>
                        <a:pt x="53" y="169"/>
                      </a:cubicBezTo>
                      <a:cubicBezTo>
                        <a:pt x="50" y="167"/>
                        <a:pt x="53" y="169"/>
                        <a:pt x="49" y="166"/>
                      </a:cubicBezTo>
                      <a:cubicBezTo>
                        <a:pt x="46" y="163"/>
                        <a:pt x="45" y="164"/>
                        <a:pt x="44" y="162"/>
                      </a:cubicBezTo>
                      <a:cubicBezTo>
                        <a:pt x="42" y="161"/>
                        <a:pt x="44" y="167"/>
                        <a:pt x="42" y="159"/>
                      </a:cubicBezTo>
                      <a:cubicBezTo>
                        <a:pt x="39" y="152"/>
                        <a:pt x="38" y="153"/>
                        <a:pt x="37" y="151"/>
                      </a:cubicBezTo>
                      <a:cubicBezTo>
                        <a:pt x="37" y="150"/>
                        <a:pt x="37" y="151"/>
                        <a:pt x="35" y="148"/>
                      </a:cubicBezTo>
                      <a:cubicBezTo>
                        <a:pt x="33" y="144"/>
                        <a:pt x="35" y="146"/>
                        <a:pt x="33" y="144"/>
                      </a:cubicBezTo>
                      <a:cubicBezTo>
                        <a:pt x="31" y="142"/>
                        <a:pt x="31" y="145"/>
                        <a:pt x="30" y="141"/>
                      </a:cubicBezTo>
                      <a:cubicBezTo>
                        <a:pt x="29" y="136"/>
                        <a:pt x="29" y="139"/>
                        <a:pt x="28" y="134"/>
                      </a:cubicBezTo>
                      <a:cubicBezTo>
                        <a:pt x="27" y="130"/>
                        <a:pt x="29" y="129"/>
                        <a:pt x="26" y="127"/>
                      </a:cubicBezTo>
                      <a:cubicBezTo>
                        <a:pt x="24" y="125"/>
                        <a:pt x="24" y="126"/>
                        <a:pt x="23" y="124"/>
                      </a:cubicBezTo>
                      <a:cubicBezTo>
                        <a:pt x="22" y="123"/>
                        <a:pt x="23" y="124"/>
                        <a:pt x="21" y="120"/>
                      </a:cubicBezTo>
                      <a:cubicBezTo>
                        <a:pt x="19" y="116"/>
                        <a:pt x="15" y="114"/>
                        <a:pt x="15" y="107"/>
                      </a:cubicBezTo>
                      <a:cubicBezTo>
                        <a:pt x="16" y="100"/>
                        <a:pt x="16" y="99"/>
                        <a:pt x="16" y="99"/>
                      </a:cubicBezTo>
                      <a:cubicBezTo>
                        <a:pt x="16" y="99"/>
                        <a:pt x="12" y="96"/>
                        <a:pt x="13" y="92"/>
                      </a:cubicBezTo>
                      <a:cubicBezTo>
                        <a:pt x="14" y="88"/>
                        <a:pt x="15" y="89"/>
                        <a:pt x="14" y="88"/>
                      </a:cubicBezTo>
                      <a:cubicBezTo>
                        <a:pt x="14" y="87"/>
                        <a:pt x="14" y="87"/>
                        <a:pt x="12" y="85"/>
                      </a:cubicBezTo>
                      <a:cubicBezTo>
                        <a:pt x="11" y="84"/>
                        <a:pt x="11" y="84"/>
                        <a:pt x="11" y="83"/>
                      </a:cubicBezTo>
                      <a:cubicBezTo>
                        <a:pt x="10" y="82"/>
                        <a:pt x="10" y="80"/>
                        <a:pt x="10" y="80"/>
                      </a:cubicBezTo>
                      <a:cubicBezTo>
                        <a:pt x="9" y="80"/>
                        <a:pt x="9" y="80"/>
                        <a:pt x="9" y="80"/>
                      </a:cubicBezTo>
                      <a:cubicBezTo>
                        <a:pt x="9" y="80"/>
                        <a:pt x="0" y="173"/>
                        <a:pt x="92" y="187"/>
                      </a:cubicBezTo>
                      <a:cubicBezTo>
                        <a:pt x="92" y="187"/>
                        <a:pt x="71" y="182"/>
                        <a:pt x="69" y="178"/>
                      </a:cubicBezTo>
                      <a:cubicBezTo>
                        <a:pt x="69" y="178"/>
                        <a:pt x="69" y="174"/>
                        <a:pt x="70" y="174"/>
                      </a:cubicBezTo>
                      <a:cubicBezTo>
                        <a:pt x="71" y="174"/>
                        <a:pt x="72" y="175"/>
                        <a:pt x="73" y="174"/>
                      </a:cubicBezTo>
                      <a:cubicBezTo>
                        <a:pt x="75" y="173"/>
                        <a:pt x="76" y="171"/>
                        <a:pt x="76" y="171"/>
                      </a:cubicBezTo>
                      <a:cubicBezTo>
                        <a:pt x="76" y="173"/>
                        <a:pt x="76" y="173"/>
                        <a:pt x="76" y="173"/>
                      </a:cubicBezTo>
                      <a:cubicBezTo>
                        <a:pt x="76" y="173"/>
                        <a:pt x="75" y="173"/>
                        <a:pt x="79" y="173"/>
                      </a:cubicBezTo>
                      <a:cubicBezTo>
                        <a:pt x="83" y="172"/>
                        <a:pt x="83" y="172"/>
                        <a:pt x="85" y="172"/>
                      </a:cubicBezTo>
                      <a:cubicBezTo>
                        <a:pt x="86" y="171"/>
                        <a:pt x="88" y="168"/>
                        <a:pt x="89" y="170"/>
                      </a:cubicBezTo>
                      <a:cubicBezTo>
                        <a:pt x="90" y="172"/>
                        <a:pt x="88" y="171"/>
                        <a:pt x="90" y="172"/>
                      </a:cubicBezTo>
                      <a:cubicBezTo>
                        <a:pt x="92" y="173"/>
                        <a:pt x="96" y="171"/>
                        <a:pt x="96" y="171"/>
                      </a:cubicBezTo>
                      <a:cubicBezTo>
                        <a:pt x="96" y="171"/>
                        <a:pt x="102" y="172"/>
                        <a:pt x="103" y="171"/>
                      </a:cubicBezTo>
                      <a:cubicBezTo>
                        <a:pt x="103" y="170"/>
                        <a:pt x="103" y="169"/>
                        <a:pt x="105" y="169"/>
                      </a:cubicBezTo>
                      <a:cubicBezTo>
                        <a:pt x="106" y="170"/>
                        <a:pt x="106" y="171"/>
                        <a:pt x="106" y="171"/>
                      </a:cubicBezTo>
                      <a:cubicBezTo>
                        <a:pt x="103" y="173"/>
                        <a:pt x="103" y="173"/>
                        <a:pt x="103" y="173"/>
                      </a:cubicBezTo>
                      <a:cubicBezTo>
                        <a:pt x="99" y="176"/>
                        <a:pt x="99" y="176"/>
                        <a:pt x="99" y="176"/>
                      </a:cubicBezTo>
                      <a:cubicBezTo>
                        <a:pt x="99" y="176"/>
                        <a:pt x="98" y="176"/>
                        <a:pt x="99" y="177"/>
                      </a:cubicBezTo>
                      <a:cubicBezTo>
                        <a:pt x="101" y="178"/>
                        <a:pt x="101" y="177"/>
                        <a:pt x="103" y="178"/>
                      </a:cubicBezTo>
                      <a:cubicBezTo>
                        <a:pt x="104" y="178"/>
                        <a:pt x="108" y="181"/>
                        <a:pt x="109" y="179"/>
                      </a:cubicBezTo>
                      <a:cubicBezTo>
                        <a:pt x="110" y="177"/>
                        <a:pt x="110" y="177"/>
                        <a:pt x="111" y="176"/>
                      </a:cubicBezTo>
                      <a:cubicBezTo>
                        <a:pt x="111" y="175"/>
                        <a:pt x="111" y="173"/>
                        <a:pt x="113" y="173"/>
                      </a:cubicBezTo>
                      <a:cubicBezTo>
                        <a:pt x="114" y="173"/>
                        <a:pt x="116" y="174"/>
                        <a:pt x="116" y="174"/>
                      </a:cubicBezTo>
                      <a:cubicBezTo>
                        <a:pt x="114" y="177"/>
                        <a:pt x="114" y="177"/>
                        <a:pt x="114" y="177"/>
                      </a:cubicBezTo>
                      <a:cubicBezTo>
                        <a:pt x="114" y="177"/>
                        <a:pt x="117" y="177"/>
                        <a:pt x="118" y="177"/>
                      </a:cubicBezTo>
                      <a:cubicBezTo>
                        <a:pt x="119" y="177"/>
                        <a:pt x="120" y="178"/>
                        <a:pt x="121" y="177"/>
                      </a:cubicBezTo>
                      <a:cubicBezTo>
                        <a:pt x="123" y="175"/>
                        <a:pt x="123" y="175"/>
                        <a:pt x="124" y="175"/>
                      </a:cubicBezTo>
                      <a:cubicBezTo>
                        <a:pt x="126" y="175"/>
                        <a:pt x="128" y="174"/>
                        <a:pt x="129" y="174"/>
                      </a:cubicBezTo>
                      <a:cubicBezTo>
                        <a:pt x="129" y="175"/>
                        <a:pt x="131" y="175"/>
                        <a:pt x="131" y="175"/>
                      </a:cubicBezTo>
                      <a:cubicBezTo>
                        <a:pt x="132" y="175"/>
                        <a:pt x="135" y="177"/>
                        <a:pt x="136" y="177"/>
                      </a:cubicBezTo>
                      <a:cubicBezTo>
                        <a:pt x="137" y="176"/>
                        <a:pt x="141" y="177"/>
                        <a:pt x="141" y="177"/>
                      </a:cubicBezTo>
                      <a:cubicBezTo>
                        <a:pt x="141" y="177"/>
                        <a:pt x="130" y="186"/>
                        <a:pt x="107" y="187"/>
                      </a:cubicBezTo>
                      <a:cubicBezTo>
                        <a:pt x="107" y="187"/>
                        <a:pt x="158" y="189"/>
                        <a:pt x="187" y="139"/>
                      </a:cubicBezTo>
                      <a:cubicBezTo>
                        <a:pt x="216" y="89"/>
                        <a:pt x="196" y="25"/>
                        <a:pt x="130" y="3"/>
                      </a:cubicBezTo>
                      <a:cubicBezTo>
                        <a:pt x="130" y="3"/>
                        <a:pt x="179" y="21"/>
                        <a:pt x="192" y="68"/>
                      </a:cubicBezTo>
                      <a:cubicBezTo>
                        <a:pt x="192" y="69"/>
                        <a:pt x="192" y="69"/>
                        <a:pt x="192" y="69"/>
                      </a:cubicBezTo>
                      <a:cubicBezTo>
                        <a:pt x="191" y="68"/>
                        <a:pt x="191" y="68"/>
                        <a:pt x="190" y="66"/>
                      </a:cubicBezTo>
                      <a:cubicBezTo>
                        <a:pt x="188" y="64"/>
                        <a:pt x="189" y="64"/>
                        <a:pt x="188" y="63"/>
                      </a:cubicBezTo>
                      <a:cubicBezTo>
                        <a:pt x="188" y="61"/>
                        <a:pt x="188" y="62"/>
                        <a:pt x="187" y="61"/>
                      </a:cubicBezTo>
                      <a:cubicBezTo>
                        <a:pt x="186" y="59"/>
                        <a:pt x="185" y="60"/>
                        <a:pt x="184" y="59"/>
                      </a:cubicBezTo>
                      <a:cubicBezTo>
                        <a:pt x="184" y="58"/>
                        <a:pt x="183" y="55"/>
                        <a:pt x="182" y="54"/>
                      </a:cubicBezTo>
                      <a:cubicBezTo>
                        <a:pt x="181" y="53"/>
                        <a:pt x="179" y="53"/>
                        <a:pt x="178" y="53"/>
                      </a:cubicBezTo>
                      <a:cubicBezTo>
                        <a:pt x="178" y="53"/>
                        <a:pt x="178" y="51"/>
                        <a:pt x="178" y="53"/>
                      </a:cubicBezTo>
                      <a:cubicBezTo>
                        <a:pt x="177" y="54"/>
                        <a:pt x="179" y="55"/>
                        <a:pt x="179" y="55"/>
                      </a:cubicBezTo>
                      <a:cubicBezTo>
                        <a:pt x="179" y="59"/>
                        <a:pt x="179" y="59"/>
                        <a:pt x="179" y="59"/>
                      </a:cubicBezTo>
                      <a:cubicBezTo>
                        <a:pt x="179" y="59"/>
                        <a:pt x="180" y="62"/>
                        <a:pt x="180" y="63"/>
                      </a:cubicBezTo>
                      <a:cubicBezTo>
                        <a:pt x="180" y="64"/>
                        <a:pt x="179" y="66"/>
                        <a:pt x="179" y="66"/>
                      </a:cubicBezTo>
                      <a:cubicBezTo>
                        <a:pt x="179" y="66"/>
                        <a:pt x="179" y="69"/>
                        <a:pt x="178" y="70"/>
                      </a:cubicBezTo>
                      <a:cubicBezTo>
                        <a:pt x="177" y="70"/>
                        <a:pt x="172" y="71"/>
                        <a:pt x="172" y="71"/>
                      </a:cubicBezTo>
                      <a:cubicBezTo>
                        <a:pt x="172" y="71"/>
                        <a:pt x="170" y="69"/>
                        <a:pt x="169" y="68"/>
                      </a:cubicBezTo>
                      <a:cubicBezTo>
                        <a:pt x="169" y="66"/>
                        <a:pt x="166" y="66"/>
                        <a:pt x="165" y="65"/>
                      </a:cubicBezTo>
                      <a:cubicBezTo>
                        <a:pt x="165" y="64"/>
                        <a:pt x="166" y="63"/>
                        <a:pt x="165" y="61"/>
                      </a:cubicBezTo>
                      <a:cubicBezTo>
                        <a:pt x="163" y="59"/>
                        <a:pt x="165" y="60"/>
                        <a:pt x="163" y="58"/>
                      </a:cubicBezTo>
                      <a:cubicBezTo>
                        <a:pt x="161" y="57"/>
                        <a:pt x="161" y="57"/>
                        <a:pt x="161" y="57"/>
                      </a:cubicBezTo>
                      <a:cubicBezTo>
                        <a:pt x="161" y="57"/>
                        <a:pt x="157" y="55"/>
                        <a:pt x="158" y="58"/>
                      </a:cubicBezTo>
                      <a:cubicBezTo>
                        <a:pt x="160" y="60"/>
                        <a:pt x="158" y="62"/>
                        <a:pt x="159" y="62"/>
                      </a:cubicBezTo>
                      <a:cubicBezTo>
                        <a:pt x="160" y="63"/>
                        <a:pt x="161" y="62"/>
                        <a:pt x="162" y="64"/>
                      </a:cubicBezTo>
                      <a:cubicBezTo>
                        <a:pt x="163" y="66"/>
                        <a:pt x="163" y="67"/>
                        <a:pt x="164" y="67"/>
                      </a:cubicBezTo>
                      <a:cubicBezTo>
                        <a:pt x="164" y="68"/>
                        <a:pt x="165" y="71"/>
                        <a:pt x="165" y="71"/>
                      </a:cubicBezTo>
                      <a:cubicBezTo>
                        <a:pt x="166" y="71"/>
                        <a:pt x="169" y="71"/>
                        <a:pt x="169" y="72"/>
                      </a:cubicBezTo>
                      <a:cubicBezTo>
                        <a:pt x="168" y="73"/>
                        <a:pt x="167" y="75"/>
                        <a:pt x="169" y="75"/>
                      </a:cubicBezTo>
                      <a:cubicBezTo>
                        <a:pt x="170" y="76"/>
                        <a:pt x="170" y="76"/>
                        <a:pt x="171" y="76"/>
                      </a:cubicBezTo>
                      <a:cubicBezTo>
                        <a:pt x="172" y="76"/>
                        <a:pt x="172" y="76"/>
                        <a:pt x="173" y="76"/>
                      </a:cubicBezTo>
                      <a:cubicBezTo>
                        <a:pt x="175" y="75"/>
                        <a:pt x="176" y="75"/>
                        <a:pt x="176" y="75"/>
                      </a:cubicBezTo>
                      <a:cubicBezTo>
                        <a:pt x="176" y="75"/>
                        <a:pt x="178" y="77"/>
                        <a:pt x="178" y="77"/>
                      </a:cubicBezTo>
                      <a:cubicBezTo>
                        <a:pt x="178" y="78"/>
                        <a:pt x="178" y="82"/>
                        <a:pt x="178" y="82"/>
                      </a:cubicBezTo>
                      <a:cubicBezTo>
                        <a:pt x="176" y="85"/>
                        <a:pt x="176" y="85"/>
                        <a:pt x="176" y="85"/>
                      </a:cubicBezTo>
                      <a:cubicBezTo>
                        <a:pt x="176" y="85"/>
                        <a:pt x="176" y="92"/>
                        <a:pt x="175" y="92"/>
                      </a:cubicBezTo>
                      <a:cubicBezTo>
                        <a:pt x="174" y="92"/>
                        <a:pt x="173" y="95"/>
                        <a:pt x="172" y="95"/>
                      </a:cubicBezTo>
                      <a:cubicBezTo>
                        <a:pt x="171" y="96"/>
                        <a:pt x="171" y="100"/>
                        <a:pt x="171" y="100"/>
                      </a:cubicBezTo>
                      <a:cubicBezTo>
                        <a:pt x="169" y="103"/>
                        <a:pt x="169" y="103"/>
                        <a:pt x="169" y="103"/>
                      </a:cubicBezTo>
                      <a:cubicBezTo>
                        <a:pt x="169" y="103"/>
                        <a:pt x="169" y="106"/>
                        <a:pt x="169" y="107"/>
                      </a:cubicBezTo>
                      <a:cubicBezTo>
                        <a:pt x="169" y="108"/>
                        <a:pt x="170" y="111"/>
                        <a:pt x="169" y="113"/>
                      </a:cubicBezTo>
                      <a:cubicBezTo>
                        <a:pt x="169" y="115"/>
                        <a:pt x="166" y="117"/>
                        <a:pt x="166" y="117"/>
                      </a:cubicBezTo>
                      <a:cubicBezTo>
                        <a:pt x="166" y="117"/>
                        <a:pt x="170" y="120"/>
                        <a:pt x="168" y="120"/>
                      </a:cubicBezTo>
                      <a:cubicBezTo>
                        <a:pt x="166" y="120"/>
                        <a:pt x="164" y="123"/>
                        <a:pt x="164" y="124"/>
                      </a:cubicBezTo>
                      <a:cubicBezTo>
                        <a:pt x="163" y="124"/>
                        <a:pt x="164" y="126"/>
                        <a:pt x="163" y="126"/>
                      </a:cubicBezTo>
                      <a:cubicBezTo>
                        <a:pt x="161" y="126"/>
                        <a:pt x="159" y="126"/>
                        <a:pt x="159" y="127"/>
                      </a:cubicBezTo>
                      <a:cubicBezTo>
                        <a:pt x="159" y="128"/>
                        <a:pt x="159" y="130"/>
                        <a:pt x="159" y="130"/>
                      </a:cubicBezTo>
                      <a:cubicBezTo>
                        <a:pt x="156" y="135"/>
                        <a:pt x="156" y="135"/>
                        <a:pt x="156" y="135"/>
                      </a:cubicBezTo>
                      <a:cubicBezTo>
                        <a:pt x="152" y="139"/>
                        <a:pt x="152" y="139"/>
                        <a:pt x="152" y="139"/>
                      </a:cubicBezTo>
                      <a:cubicBezTo>
                        <a:pt x="152" y="139"/>
                        <a:pt x="152" y="141"/>
                        <a:pt x="151" y="142"/>
                      </a:cubicBezTo>
                      <a:cubicBezTo>
                        <a:pt x="150" y="142"/>
                        <a:pt x="145" y="144"/>
                        <a:pt x="144" y="144"/>
                      </a:cubicBezTo>
                      <a:cubicBezTo>
                        <a:pt x="144" y="145"/>
                        <a:pt x="141" y="147"/>
                        <a:pt x="139" y="147"/>
                      </a:cubicBezTo>
                      <a:cubicBezTo>
                        <a:pt x="138" y="147"/>
                        <a:pt x="140" y="150"/>
                        <a:pt x="138" y="147"/>
                      </a:cubicBezTo>
                      <a:cubicBezTo>
                        <a:pt x="137" y="143"/>
                        <a:pt x="138" y="145"/>
                        <a:pt x="136" y="142"/>
                      </a:cubicBezTo>
                      <a:cubicBezTo>
                        <a:pt x="135" y="138"/>
                        <a:pt x="135" y="141"/>
                        <a:pt x="135" y="138"/>
                      </a:cubicBezTo>
                      <a:cubicBezTo>
                        <a:pt x="135" y="136"/>
                        <a:pt x="135" y="138"/>
                        <a:pt x="135" y="136"/>
                      </a:cubicBezTo>
                      <a:cubicBezTo>
                        <a:pt x="135" y="133"/>
                        <a:pt x="135" y="135"/>
                        <a:pt x="134" y="132"/>
                      </a:cubicBezTo>
                      <a:cubicBezTo>
                        <a:pt x="133" y="129"/>
                        <a:pt x="133" y="130"/>
                        <a:pt x="131" y="128"/>
                      </a:cubicBezTo>
                      <a:cubicBezTo>
                        <a:pt x="129" y="127"/>
                        <a:pt x="128" y="128"/>
                        <a:pt x="129" y="126"/>
                      </a:cubicBezTo>
                      <a:cubicBezTo>
                        <a:pt x="130" y="123"/>
                        <a:pt x="130" y="126"/>
                        <a:pt x="130" y="123"/>
                      </a:cubicBezTo>
                      <a:cubicBezTo>
                        <a:pt x="131" y="120"/>
                        <a:pt x="130" y="119"/>
                        <a:pt x="132" y="118"/>
                      </a:cubicBezTo>
                      <a:cubicBezTo>
                        <a:pt x="134" y="117"/>
                        <a:pt x="135" y="117"/>
                        <a:pt x="135" y="115"/>
                      </a:cubicBezTo>
                      <a:cubicBezTo>
                        <a:pt x="135" y="113"/>
                        <a:pt x="135" y="112"/>
                        <a:pt x="134" y="111"/>
                      </a:cubicBezTo>
                      <a:cubicBezTo>
                        <a:pt x="134" y="110"/>
                        <a:pt x="132" y="108"/>
                        <a:pt x="132" y="108"/>
                      </a:cubicBezTo>
                      <a:cubicBezTo>
                        <a:pt x="132" y="107"/>
                        <a:pt x="132" y="107"/>
                        <a:pt x="130" y="105"/>
                      </a:cubicBezTo>
                      <a:cubicBezTo>
                        <a:pt x="129" y="103"/>
                        <a:pt x="128" y="102"/>
                        <a:pt x="128" y="102"/>
                      </a:cubicBezTo>
                      <a:cubicBezTo>
                        <a:pt x="128" y="102"/>
                        <a:pt x="128" y="98"/>
                        <a:pt x="128" y="96"/>
                      </a:cubicBezTo>
                      <a:cubicBezTo>
                        <a:pt x="128" y="94"/>
                        <a:pt x="127" y="97"/>
                        <a:pt x="128" y="94"/>
                      </a:cubicBezTo>
                      <a:cubicBezTo>
                        <a:pt x="128" y="91"/>
                        <a:pt x="129" y="90"/>
                        <a:pt x="129" y="90"/>
                      </a:cubicBezTo>
                      <a:cubicBezTo>
                        <a:pt x="129" y="90"/>
                        <a:pt x="125" y="87"/>
                        <a:pt x="124" y="88"/>
                      </a:cubicBezTo>
                      <a:cubicBezTo>
                        <a:pt x="123" y="88"/>
                        <a:pt x="123" y="90"/>
                        <a:pt x="121" y="88"/>
                      </a:cubicBezTo>
                      <a:cubicBezTo>
                        <a:pt x="119" y="87"/>
                        <a:pt x="119" y="86"/>
                        <a:pt x="119" y="85"/>
                      </a:cubicBezTo>
                      <a:cubicBezTo>
                        <a:pt x="118" y="85"/>
                        <a:pt x="117" y="85"/>
                        <a:pt x="116" y="85"/>
                      </a:cubicBezTo>
                      <a:cubicBezTo>
                        <a:pt x="114" y="86"/>
                        <a:pt x="112" y="86"/>
                        <a:pt x="110" y="87"/>
                      </a:cubicBezTo>
                      <a:cubicBezTo>
                        <a:pt x="108" y="88"/>
                        <a:pt x="107" y="88"/>
                        <a:pt x="105" y="88"/>
                      </a:cubicBezTo>
                      <a:cubicBezTo>
                        <a:pt x="102" y="88"/>
                        <a:pt x="99" y="89"/>
                        <a:pt x="97" y="88"/>
                      </a:cubicBezTo>
                      <a:cubicBezTo>
                        <a:pt x="95" y="86"/>
                        <a:pt x="95" y="88"/>
                        <a:pt x="94" y="86"/>
                      </a:cubicBezTo>
                      <a:cubicBezTo>
                        <a:pt x="93" y="84"/>
                        <a:pt x="94" y="84"/>
                        <a:pt x="92" y="83"/>
                      </a:cubicBezTo>
                      <a:cubicBezTo>
                        <a:pt x="90" y="82"/>
                        <a:pt x="90" y="83"/>
                        <a:pt x="89" y="81"/>
                      </a:cubicBezTo>
                      <a:cubicBezTo>
                        <a:pt x="89" y="79"/>
                        <a:pt x="90" y="79"/>
                        <a:pt x="89" y="77"/>
                      </a:cubicBezTo>
                      <a:cubicBezTo>
                        <a:pt x="87" y="75"/>
                        <a:pt x="90" y="78"/>
                        <a:pt x="87" y="75"/>
                      </a:cubicBezTo>
                      <a:cubicBezTo>
                        <a:pt x="85" y="73"/>
                        <a:pt x="84" y="75"/>
                        <a:pt x="85" y="73"/>
                      </a:cubicBezTo>
                      <a:cubicBezTo>
                        <a:pt x="86" y="71"/>
                        <a:pt x="86" y="72"/>
                        <a:pt x="86" y="69"/>
                      </a:cubicBezTo>
                      <a:cubicBezTo>
                        <a:pt x="86" y="67"/>
                        <a:pt x="90" y="70"/>
                        <a:pt x="88" y="65"/>
                      </a:cubicBezTo>
                      <a:cubicBezTo>
                        <a:pt x="85" y="60"/>
                        <a:pt x="85" y="61"/>
                        <a:pt x="87" y="57"/>
                      </a:cubicBezTo>
                      <a:cubicBezTo>
                        <a:pt x="89" y="53"/>
                        <a:pt x="92" y="52"/>
                        <a:pt x="93" y="51"/>
                      </a:cubicBezTo>
                      <a:cubicBezTo>
                        <a:pt x="93" y="50"/>
                        <a:pt x="94" y="48"/>
                        <a:pt x="95" y="47"/>
                      </a:cubicBezTo>
                      <a:cubicBezTo>
                        <a:pt x="96" y="46"/>
                        <a:pt x="95" y="46"/>
                        <a:pt x="97" y="46"/>
                      </a:cubicBezTo>
                      <a:cubicBezTo>
                        <a:pt x="99" y="46"/>
                        <a:pt x="101" y="45"/>
                        <a:pt x="103" y="44"/>
                      </a:cubicBezTo>
                      <a:cubicBezTo>
                        <a:pt x="104" y="43"/>
                        <a:pt x="106" y="41"/>
                        <a:pt x="107" y="40"/>
                      </a:cubicBezTo>
                      <a:cubicBezTo>
                        <a:pt x="107" y="40"/>
                        <a:pt x="107" y="41"/>
                        <a:pt x="109" y="40"/>
                      </a:cubicBezTo>
                      <a:cubicBezTo>
                        <a:pt x="111" y="40"/>
                        <a:pt x="111" y="39"/>
                        <a:pt x="113" y="39"/>
                      </a:cubicBezTo>
                      <a:cubicBezTo>
                        <a:pt x="114" y="39"/>
                        <a:pt x="111" y="40"/>
                        <a:pt x="115" y="39"/>
                      </a:cubicBezTo>
                      <a:cubicBezTo>
                        <a:pt x="119" y="39"/>
                        <a:pt x="118" y="39"/>
                        <a:pt x="119" y="39"/>
                      </a:cubicBezTo>
                      <a:cubicBezTo>
                        <a:pt x="120" y="39"/>
                        <a:pt x="119" y="39"/>
                        <a:pt x="121" y="39"/>
                      </a:cubicBezTo>
                      <a:cubicBezTo>
                        <a:pt x="122" y="39"/>
                        <a:pt x="122" y="36"/>
                        <a:pt x="122" y="39"/>
                      </a:cubicBezTo>
                      <a:cubicBezTo>
                        <a:pt x="123" y="43"/>
                        <a:pt x="121" y="44"/>
                        <a:pt x="124" y="44"/>
                      </a:cubicBezTo>
                      <a:cubicBezTo>
                        <a:pt x="126" y="45"/>
                        <a:pt x="124" y="45"/>
                        <a:pt x="126" y="45"/>
                      </a:cubicBezTo>
                      <a:cubicBezTo>
                        <a:pt x="129" y="45"/>
                        <a:pt x="128" y="45"/>
                        <a:pt x="130" y="46"/>
                      </a:cubicBezTo>
                      <a:cubicBezTo>
                        <a:pt x="131" y="46"/>
                        <a:pt x="132" y="47"/>
                        <a:pt x="134" y="47"/>
                      </a:cubicBezTo>
                      <a:cubicBezTo>
                        <a:pt x="136" y="47"/>
                        <a:pt x="133" y="50"/>
                        <a:pt x="136" y="47"/>
                      </a:cubicBezTo>
                      <a:cubicBezTo>
                        <a:pt x="139" y="44"/>
                        <a:pt x="133" y="44"/>
                        <a:pt x="139" y="44"/>
                      </a:cubicBezTo>
                      <a:cubicBezTo>
                        <a:pt x="144" y="45"/>
                        <a:pt x="144" y="46"/>
                        <a:pt x="145" y="45"/>
                      </a:cubicBezTo>
                      <a:cubicBezTo>
                        <a:pt x="146" y="45"/>
                        <a:pt x="146" y="46"/>
                        <a:pt x="148" y="45"/>
                      </a:cubicBezTo>
                      <a:cubicBezTo>
                        <a:pt x="151" y="44"/>
                        <a:pt x="151" y="44"/>
                        <a:pt x="152" y="44"/>
                      </a:cubicBezTo>
                      <a:cubicBezTo>
                        <a:pt x="153" y="45"/>
                        <a:pt x="153" y="47"/>
                        <a:pt x="154" y="45"/>
                      </a:cubicBezTo>
                      <a:cubicBezTo>
                        <a:pt x="154" y="43"/>
                        <a:pt x="156" y="43"/>
                        <a:pt x="154" y="42"/>
                      </a:cubicBezTo>
                      <a:cubicBezTo>
                        <a:pt x="151" y="41"/>
                        <a:pt x="150" y="42"/>
                        <a:pt x="150" y="40"/>
                      </a:cubicBezTo>
                      <a:cubicBezTo>
                        <a:pt x="149" y="39"/>
                        <a:pt x="152" y="39"/>
                        <a:pt x="149" y="39"/>
                      </a:cubicBezTo>
                      <a:cubicBezTo>
                        <a:pt x="146" y="38"/>
                        <a:pt x="147" y="38"/>
                        <a:pt x="145" y="38"/>
                      </a:cubicBezTo>
                      <a:cubicBezTo>
                        <a:pt x="143" y="37"/>
                        <a:pt x="141" y="39"/>
                        <a:pt x="140" y="38"/>
                      </a:cubicBezTo>
                      <a:cubicBezTo>
                        <a:pt x="140" y="36"/>
                        <a:pt x="136" y="39"/>
                        <a:pt x="140" y="36"/>
                      </a:cubicBezTo>
                      <a:cubicBezTo>
                        <a:pt x="143" y="32"/>
                        <a:pt x="142" y="31"/>
                        <a:pt x="144" y="32"/>
                      </a:cubicBezTo>
                      <a:cubicBezTo>
                        <a:pt x="147" y="32"/>
                        <a:pt x="146" y="34"/>
                        <a:pt x="148" y="33"/>
                      </a:cubicBezTo>
                      <a:cubicBezTo>
                        <a:pt x="149" y="32"/>
                        <a:pt x="152" y="31"/>
                        <a:pt x="149" y="29"/>
                      </a:cubicBezTo>
                      <a:cubicBezTo>
                        <a:pt x="146" y="27"/>
                        <a:pt x="148" y="28"/>
                        <a:pt x="145" y="26"/>
                      </a:cubicBezTo>
                      <a:cubicBezTo>
                        <a:pt x="142" y="25"/>
                        <a:pt x="140" y="32"/>
                        <a:pt x="139" y="31"/>
                      </a:cubicBezTo>
                      <a:cubicBezTo>
                        <a:pt x="137" y="30"/>
                        <a:pt x="137" y="29"/>
                        <a:pt x="136" y="30"/>
                      </a:cubicBezTo>
                      <a:cubicBezTo>
                        <a:pt x="135" y="30"/>
                        <a:pt x="135" y="32"/>
                        <a:pt x="135" y="34"/>
                      </a:cubicBezTo>
                      <a:cubicBezTo>
                        <a:pt x="134" y="36"/>
                        <a:pt x="136" y="36"/>
                        <a:pt x="133" y="35"/>
                      </a:cubicBezTo>
                      <a:cubicBezTo>
                        <a:pt x="130" y="34"/>
                        <a:pt x="136" y="34"/>
                        <a:pt x="130" y="32"/>
                      </a:cubicBezTo>
                      <a:cubicBezTo>
                        <a:pt x="124" y="30"/>
                        <a:pt x="121" y="30"/>
                        <a:pt x="120" y="31"/>
                      </a:cubicBezTo>
                      <a:cubicBezTo>
                        <a:pt x="120" y="32"/>
                        <a:pt x="118" y="32"/>
                        <a:pt x="118" y="32"/>
                      </a:cubicBezTo>
                      <a:cubicBezTo>
                        <a:pt x="117" y="33"/>
                        <a:pt x="120" y="35"/>
                        <a:pt x="117" y="33"/>
                      </a:cubicBezTo>
                      <a:cubicBezTo>
                        <a:pt x="114" y="32"/>
                        <a:pt x="112" y="34"/>
                        <a:pt x="112" y="34"/>
                      </a:cubicBezTo>
                      <a:cubicBezTo>
                        <a:pt x="112" y="34"/>
                        <a:pt x="111" y="34"/>
                        <a:pt x="110" y="34"/>
                      </a:cubicBezTo>
                      <a:cubicBezTo>
                        <a:pt x="109" y="35"/>
                        <a:pt x="106" y="36"/>
                        <a:pt x="105" y="36"/>
                      </a:cubicBezTo>
                      <a:cubicBezTo>
                        <a:pt x="104" y="35"/>
                        <a:pt x="101" y="36"/>
                        <a:pt x="103" y="33"/>
                      </a:cubicBezTo>
                      <a:cubicBezTo>
                        <a:pt x="106" y="30"/>
                        <a:pt x="104" y="32"/>
                        <a:pt x="108" y="30"/>
                      </a:cubicBezTo>
                      <a:cubicBezTo>
                        <a:pt x="111" y="28"/>
                        <a:pt x="117" y="28"/>
                        <a:pt x="112" y="27"/>
                      </a:cubicBezTo>
                      <a:cubicBezTo>
                        <a:pt x="107" y="26"/>
                        <a:pt x="115" y="26"/>
                        <a:pt x="108" y="23"/>
                      </a:cubicBezTo>
                      <a:cubicBezTo>
                        <a:pt x="102" y="20"/>
                        <a:pt x="102" y="24"/>
                        <a:pt x="102" y="20"/>
                      </a:cubicBezTo>
                      <a:cubicBezTo>
                        <a:pt x="102" y="16"/>
                        <a:pt x="101" y="15"/>
                        <a:pt x="100" y="16"/>
                      </a:cubicBezTo>
                      <a:cubicBezTo>
                        <a:pt x="99" y="16"/>
                        <a:pt x="95" y="17"/>
                        <a:pt x="93" y="17"/>
                      </a:cubicBezTo>
                      <a:cubicBezTo>
                        <a:pt x="92" y="17"/>
                        <a:pt x="94" y="19"/>
                        <a:pt x="91" y="17"/>
                      </a:cubicBezTo>
                      <a:cubicBezTo>
                        <a:pt x="88" y="15"/>
                        <a:pt x="87" y="18"/>
                        <a:pt x="88" y="15"/>
                      </a:cubicBezTo>
                      <a:cubicBezTo>
                        <a:pt x="89" y="12"/>
                        <a:pt x="89" y="12"/>
                        <a:pt x="91" y="10"/>
                      </a:cubicBezTo>
                      <a:cubicBezTo>
                        <a:pt x="93" y="9"/>
                        <a:pt x="92" y="3"/>
                        <a:pt x="97" y="5"/>
                      </a:cubicBezTo>
                      <a:cubicBezTo>
                        <a:pt x="101" y="7"/>
                        <a:pt x="99" y="7"/>
                        <a:pt x="103" y="7"/>
                      </a:cubicBezTo>
                      <a:cubicBezTo>
                        <a:pt x="106" y="7"/>
                        <a:pt x="108" y="7"/>
                        <a:pt x="108" y="6"/>
                      </a:cubicBezTo>
                      <a:cubicBezTo>
                        <a:pt x="108" y="5"/>
                        <a:pt x="104" y="3"/>
                        <a:pt x="104" y="3"/>
                      </a:cubicBezTo>
                      <a:cubicBezTo>
                        <a:pt x="104" y="3"/>
                        <a:pt x="103" y="4"/>
                        <a:pt x="103" y="3"/>
                      </a:cubicBezTo>
                      <a:cubicBezTo>
                        <a:pt x="103" y="2"/>
                        <a:pt x="104" y="1"/>
                        <a:pt x="104" y="1"/>
                      </a:cubicBezTo>
                      <a:cubicBezTo>
                        <a:pt x="103" y="0"/>
                        <a:pt x="103" y="0"/>
                        <a:pt x="103" y="0"/>
                      </a:cubicBezTo>
                      <a:cubicBezTo>
                        <a:pt x="103" y="0"/>
                        <a:pt x="91" y="0"/>
                        <a:pt x="88" y="1"/>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62" name="Group 161"/>
            <p:cNvGrpSpPr/>
            <p:nvPr/>
          </p:nvGrpSpPr>
          <p:grpSpPr>
            <a:xfrm>
              <a:off x="6290093" y="1605941"/>
              <a:ext cx="470413" cy="402040"/>
              <a:chOff x="3895582" y="1483551"/>
              <a:chExt cx="470413" cy="402040"/>
            </a:xfrm>
          </p:grpSpPr>
          <p:grpSp>
            <p:nvGrpSpPr>
              <p:cNvPr id="163" name="Group 132"/>
              <p:cNvGrpSpPr/>
              <p:nvPr/>
            </p:nvGrpSpPr>
            <p:grpSpPr>
              <a:xfrm rot="4753204">
                <a:off x="3929769" y="1449364"/>
                <a:ext cx="402040" cy="470413"/>
                <a:chOff x="3308352" y="1454150"/>
                <a:chExt cx="466725" cy="546101"/>
              </a:xfrm>
              <a:solidFill>
                <a:schemeClr val="accent2"/>
              </a:solidFill>
            </p:grpSpPr>
            <p:sp>
              <p:nvSpPr>
                <p:cNvPr id="165" name="Oval 36"/>
                <p:cNvSpPr>
                  <a:spLocks noChangeArrowheads="1"/>
                </p:cNvSpPr>
                <p:nvPr/>
              </p:nvSpPr>
              <p:spPr bwMode="auto">
                <a:xfrm>
                  <a:off x="3308352" y="1454150"/>
                  <a:ext cx="466725" cy="465138"/>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66" name="Freeform 37"/>
                <p:cNvSpPr>
                  <a:spLocks/>
                </p:cNvSpPr>
                <p:nvPr/>
              </p:nvSpPr>
              <p:spPr bwMode="auto">
                <a:xfrm>
                  <a:off x="3536950" y="1887538"/>
                  <a:ext cx="120650" cy="112713"/>
                </a:xfrm>
                <a:custGeom>
                  <a:avLst/>
                  <a:gdLst/>
                  <a:ahLst/>
                  <a:cxnLst>
                    <a:cxn ang="0">
                      <a:pos x="76" y="0"/>
                    </a:cxn>
                    <a:cxn ang="0">
                      <a:pos x="70" y="71"/>
                    </a:cxn>
                    <a:cxn ang="0">
                      <a:pos x="0" y="12"/>
                    </a:cxn>
                    <a:cxn ang="0">
                      <a:pos x="76" y="0"/>
                    </a:cxn>
                  </a:cxnLst>
                  <a:rect l="0" t="0" r="r" b="b"/>
                  <a:pathLst>
                    <a:path w="76" h="71">
                      <a:moveTo>
                        <a:pt x="76" y="0"/>
                      </a:moveTo>
                      <a:lnTo>
                        <a:pt x="70" y="71"/>
                      </a:lnTo>
                      <a:lnTo>
                        <a:pt x="0" y="12"/>
                      </a:lnTo>
                      <a:lnTo>
                        <a:pt x="76"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64" name="Freeform 75"/>
              <p:cNvSpPr>
                <a:spLocks noEditPoints="1"/>
              </p:cNvSpPr>
              <p:nvPr/>
            </p:nvSpPr>
            <p:spPr bwMode="auto">
              <a:xfrm>
                <a:off x="4051208" y="1548557"/>
                <a:ext cx="236575" cy="239310"/>
              </a:xfrm>
              <a:custGeom>
                <a:avLst/>
                <a:gdLst/>
                <a:ahLst/>
                <a:cxnLst>
                  <a:cxn ang="0">
                    <a:pos x="139" y="105"/>
                  </a:cxn>
                  <a:cxn ang="0">
                    <a:pos x="134" y="93"/>
                  </a:cxn>
                  <a:cxn ang="0">
                    <a:pos x="134" y="42"/>
                  </a:cxn>
                  <a:cxn ang="0">
                    <a:pos x="139" y="35"/>
                  </a:cxn>
                  <a:cxn ang="0">
                    <a:pos x="140" y="35"/>
                  </a:cxn>
                  <a:cxn ang="0">
                    <a:pos x="140" y="12"/>
                  </a:cxn>
                  <a:cxn ang="0">
                    <a:pos x="139" y="12"/>
                  </a:cxn>
                  <a:cxn ang="0">
                    <a:pos x="139" y="12"/>
                  </a:cxn>
                  <a:cxn ang="0">
                    <a:pos x="108" y="0"/>
                  </a:cxn>
                  <a:cxn ang="0">
                    <a:pos x="77" y="12"/>
                  </a:cxn>
                  <a:cxn ang="0">
                    <a:pos x="77" y="12"/>
                  </a:cxn>
                  <a:cxn ang="0">
                    <a:pos x="76" y="12"/>
                  </a:cxn>
                  <a:cxn ang="0">
                    <a:pos x="76" y="35"/>
                  </a:cxn>
                  <a:cxn ang="0">
                    <a:pos x="77" y="35"/>
                  </a:cxn>
                  <a:cxn ang="0">
                    <a:pos x="86" y="42"/>
                  </a:cxn>
                  <a:cxn ang="0">
                    <a:pos x="86" y="93"/>
                  </a:cxn>
                  <a:cxn ang="0">
                    <a:pos x="79" y="105"/>
                  </a:cxn>
                  <a:cxn ang="0">
                    <a:pos x="29" y="200"/>
                  </a:cxn>
                  <a:cxn ang="0">
                    <a:pos x="108" y="218"/>
                  </a:cxn>
                  <a:cxn ang="0">
                    <a:pos x="187" y="200"/>
                  </a:cxn>
                  <a:cxn ang="0">
                    <a:pos x="139" y="105"/>
                  </a:cxn>
                  <a:cxn ang="0">
                    <a:pos x="137" y="201"/>
                  </a:cxn>
                  <a:cxn ang="0">
                    <a:pos x="172" y="177"/>
                  </a:cxn>
                  <a:cxn ang="0">
                    <a:pos x="142" y="126"/>
                  </a:cxn>
                  <a:cxn ang="0">
                    <a:pos x="183" y="179"/>
                  </a:cxn>
                  <a:cxn ang="0">
                    <a:pos x="137" y="201"/>
                  </a:cxn>
                </a:cxnLst>
                <a:rect l="0" t="0" r="r" b="b"/>
                <a:pathLst>
                  <a:path w="217" h="219">
                    <a:moveTo>
                      <a:pt x="139" y="105"/>
                    </a:moveTo>
                    <a:cubicBezTo>
                      <a:pt x="139" y="105"/>
                      <a:pt x="134" y="103"/>
                      <a:pt x="134" y="93"/>
                    </a:cubicBezTo>
                    <a:cubicBezTo>
                      <a:pt x="134" y="84"/>
                      <a:pt x="134" y="52"/>
                      <a:pt x="134" y="42"/>
                    </a:cubicBezTo>
                    <a:cubicBezTo>
                      <a:pt x="137" y="40"/>
                      <a:pt x="139" y="37"/>
                      <a:pt x="139" y="35"/>
                    </a:cubicBezTo>
                    <a:cubicBezTo>
                      <a:pt x="140" y="35"/>
                      <a:pt x="140" y="35"/>
                      <a:pt x="140" y="35"/>
                    </a:cubicBezTo>
                    <a:cubicBezTo>
                      <a:pt x="140" y="12"/>
                      <a:pt x="140" y="12"/>
                      <a:pt x="140" y="12"/>
                    </a:cubicBezTo>
                    <a:cubicBezTo>
                      <a:pt x="139" y="12"/>
                      <a:pt x="139" y="12"/>
                      <a:pt x="139" y="12"/>
                    </a:cubicBezTo>
                    <a:cubicBezTo>
                      <a:pt x="139" y="12"/>
                      <a:pt x="139" y="12"/>
                      <a:pt x="139" y="12"/>
                    </a:cubicBezTo>
                    <a:cubicBezTo>
                      <a:pt x="139" y="5"/>
                      <a:pt x="125" y="0"/>
                      <a:pt x="108" y="0"/>
                    </a:cubicBezTo>
                    <a:cubicBezTo>
                      <a:pt x="91" y="0"/>
                      <a:pt x="77" y="5"/>
                      <a:pt x="77" y="12"/>
                    </a:cubicBezTo>
                    <a:cubicBezTo>
                      <a:pt x="77" y="12"/>
                      <a:pt x="77" y="12"/>
                      <a:pt x="77" y="12"/>
                    </a:cubicBezTo>
                    <a:cubicBezTo>
                      <a:pt x="76" y="12"/>
                      <a:pt x="76" y="12"/>
                      <a:pt x="76" y="12"/>
                    </a:cubicBezTo>
                    <a:cubicBezTo>
                      <a:pt x="76" y="35"/>
                      <a:pt x="76" y="35"/>
                      <a:pt x="76" y="35"/>
                    </a:cubicBezTo>
                    <a:cubicBezTo>
                      <a:pt x="77" y="35"/>
                      <a:pt x="77" y="35"/>
                      <a:pt x="77" y="35"/>
                    </a:cubicBezTo>
                    <a:cubicBezTo>
                      <a:pt x="77" y="38"/>
                      <a:pt x="79" y="40"/>
                      <a:pt x="86" y="42"/>
                    </a:cubicBezTo>
                    <a:cubicBezTo>
                      <a:pt x="86" y="53"/>
                      <a:pt x="86" y="85"/>
                      <a:pt x="86" y="93"/>
                    </a:cubicBezTo>
                    <a:cubicBezTo>
                      <a:pt x="86" y="103"/>
                      <a:pt x="79" y="105"/>
                      <a:pt x="79" y="105"/>
                    </a:cubicBezTo>
                    <a:cubicBezTo>
                      <a:pt x="67" y="112"/>
                      <a:pt x="0" y="180"/>
                      <a:pt x="29" y="200"/>
                    </a:cubicBezTo>
                    <a:cubicBezTo>
                      <a:pt x="56" y="219"/>
                      <a:pt x="100" y="218"/>
                      <a:pt x="108" y="218"/>
                    </a:cubicBezTo>
                    <a:cubicBezTo>
                      <a:pt x="117" y="218"/>
                      <a:pt x="161" y="219"/>
                      <a:pt x="187" y="200"/>
                    </a:cubicBezTo>
                    <a:cubicBezTo>
                      <a:pt x="217" y="180"/>
                      <a:pt x="150" y="112"/>
                      <a:pt x="139" y="105"/>
                    </a:cubicBezTo>
                    <a:close/>
                    <a:moveTo>
                      <a:pt x="137" y="201"/>
                    </a:moveTo>
                    <a:cubicBezTo>
                      <a:pt x="137" y="201"/>
                      <a:pt x="170" y="195"/>
                      <a:pt x="172" y="177"/>
                    </a:cubicBezTo>
                    <a:cubicBezTo>
                      <a:pt x="173" y="159"/>
                      <a:pt x="142" y="126"/>
                      <a:pt x="142" y="126"/>
                    </a:cubicBezTo>
                    <a:cubicBezTo>
                      <a:pt x="142" y="126"/>
                      <a:pt x="183" y="158"/>
                      <a:pt x="183" y="179"/>
                    </a:cubicBezTo>
                    <a:cubicBezTo>
                      <a:pt x="182" y="201"/>
                      <a:pt x="137" y="201"/>
                      <a:pt x="137" y="201"/>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5" name="Group 184"/>
            <p:cNvGrpSpPr/>
            <p:nvPr/>
          </p:nvGrpSpPr>
          <p:grpSpPr>
            <a:xfrm>
              <a:off x="6417037" y="1162090"/>
              <a:ext cx="376918" cy="440922"/>
              <a:chOff x="5225477" y="2162568"/>
              <a:chExt cx="507337" cy="593487"/>
            </a:xfrm>
          </p:grpSpPr>
          <p:grpSp>
            <p:nvGrpSpPr>
              <p:cNvPr id="186" name="Group 144"/>
              <p:cNvGrpSpPr/>
              <p:nvPr/>
            </p:nvGrpSpPr>
            <p:grpSpPr>
              <a:xfrm rot="2364507">
                <a:off x="5225477" y="2162568"/>
                <a:ext cx="507337" cy="593487"/>
                <a:chOff x="5019675" y="2357438"/>
                <a:chExt cx="588963" cy="688975"/>
              </a:xfrm>
              <a:solidFill>
                <a:schemeClr val="accent4"/>
              </a:solidFill>
            </p:grpSpPr>
            <p:sp>
              <p:nvSpPr>
                <p:cNvPr id="190" name="Oval 28"/>
                <p:cNvSpPr>
                  <a:spLocks noChangeArrowheads="1"/>
                </p:cNvSpPr>
                <p:nvPr/>
              </p:nvSpPr>
              <p:spPr bwMode="auto">
                <a:xfrm>
                  <a:off x="5019675" y="2357438"/>
                  <a:ext cx="588963" cy="588963"/>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91" name="Freeform 29"/>
                <p:cNvSpPr>
                  <a:spLocks/>
                </p:cNvSpPr>
                <p:nvPr/>
              </p:nvSpPr>
              <p:spPr bwMode="auto">
                <a:xfrm>
                  <a:off x="5168900" y="2905125"/>
                  <a:ext cx="152400" cy="141288"/>
                </a:xfrm>
                <a:custGeom>
                  <a:avLst/>
                  <a:gdLst/>
                  <a:ahLst/>
                  <a:cxnLst>
                    <a:cxn ang="0">
                      <a:pos x="0" y="0"/>
                    </a:cxn>
                    <a:cxn ang="0">
                      <a:pos x="8" y="89"/>
                    </a:cxn>
                    <a:cxn ang="0">
                      <a:pos x="96" y="15"/>
                    </a:cxn>
                    <a:cxn ang="0">
                      <a:pos x="0" y="0"/>
                    </a:cxn>
                  </a:cxnLst>
                  <a:rect l="0" t="0" r="r" b="b"/>
                  <a:pathLst>
                    <a:path w="96" h="89">
                      <a:moveTo>
                        <a:pt x="0" y="0"/>
                      </a:moveTo>
                      <a:lnTo>
                        <a:pt x="8" y="89"/>
                      </a:lnTo>
                      <a:lnTo>
                        <a:pt x="96" y="15"/>
                      </a:lnTo>
                      <a:lnTo>
                        <a:pt x="0"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7" name="Group 143"/>
              <p:cNvGrpSpPr/>
              <p:nvPr/>
            </p:nvGrpSpPr>
            <p:grpSpPr>
              <a:xfrm>
                <a:off x="5346929" y="2270966"/>
                <a:ext cx="351445" cy="313153"/>
                <a:chOff x="5126038" y="2471738"/>
                <a:chExt cx="407988" cy="363537"/>
              </a:xfrm>
            </p:grpSpPr>
            <p:sp>
              <p:nvSpPr>
                <p:cNvPr id="188" name="Freeform 57"/>
                <p:cNvSpPr>
                  <a:spLocks noEditPoints="1"/>
                </p:cNvSpPr>
                <p:nvPr/>
              </p:nvSpPr>
              <p:spPr bwMode="auto">
                <a:xfrm>
                  <a:off x="5135563" y="2471738"/>
                  <a:ext cx="361950" cy="361950"/>
                </a:xfrm>
                <a:custGeom>
                  <a:avLst/>
                  <a:gdLst/>
                  <a:ahLst/>
                  <a:cxnLst>
                    <a:cxn ang="0">
                      <a:pos x="143" y="0"/>
                    </a:cxn>
                    <a:cxn ang="0">
                      <a:pos x="0" y="143"/>
                    </a:cxn>
                    <a:cxn ang="0">
                      <a:pos x="143" y="286"/>
                    </a:cxn>
                    <a:cxn ang="0">
                      <a:pos x="286" y="143"/>
                    </a:cxn>
                    <a:cxn ang="0">
                      <a:pos x="143" y="0"/>
                    </a:cxn>
                    <a:cxn ang="0">
                      <a:pos x="143" y="279"/>
                    </a:cxn>
                    <a:cxn ang="0">
                      <a:pos x="7" y="143"/>
                    </a:cxn>
                    <a:cxn ang="0">
                      <a:pos x="143" y="6"/>
                    </a:cxn>
                    <a:cxn ang="0">
                      <a:pos x="280" y="143"/>
                    </a:cxn>
                    <a:cxn ang="0">
                      <a:pos x="143" y="279"/>
                    </a:cxn>
                  </a:cxnLst>
                  <a:rect l="0" t="0" r="r" b="b"/>
                  <a:pathLst>
                    <a:path w="286" h="286">
                      <a:moveTo>
                        <a:pt x="143" y="0"/>
                      </a:moveTo>
                      <a:cubicBezTo>
                        <a:pt x="64" y="0"/>
                        <a:pt x="0" y="64"/>
                        <a:pt x="0" y="143"/>
                      </a:cubicBezTo>
                      <a:cubicBezTo>
                        <a:pt x="0" y="222"/>
                        <a:pt x="64" y="286"/>
                        <a:pt x="143" y="286"/>
                      </a:cubicBezTo>
                      <a:cubicBezTo>
                        <a:pt x="222" y="286"/>
                        <a:pt x="286" y="222"/>
                        <a:pt x="286" y="143"/>
                      </a:cubicBezTo>
                      <a:cubicBezTo>
                        <a:pt x="286" y="64"/>
                        <a:pt x="222" y="0"/>
                        <a:pt x="143" y="0"/>
                      </a:cubicBezTo>
                      <a:close/>
                      <a:moveTo>
                        <a:pt x="143" y="279"/>
                      </a:moveTo>
                      <a:cubicBezTo>
                        <a:pt x="68" y="279"/>
                        <a:pt x="7" y="218"/>
                        <a:pt x="7" y="143"/>
                      </a:cubicBezTo>
                      <a:cubicBezTo>
                        <a:pt x="7" y="67"/>
                        <a:pt x="68" y="6"/>
                        <a:pt x="143" y="6"/>
                      </a:cubicBezTo>
                      <a:cubicBezTo>
                        <a:pt x="219" y="6"/>
                        <a:pt x="280" y="67"/>
                        <a:pt x="280" y="143"/>
                      </a:cubicBezTo>
                      <a:cubicBezTo>
                        <a:pt x="280" y="218"/>
                        <a:pt x="219" y="279"/>
                        <a:pt x="143" y="279"/>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89" name="Freeform 58"/>
                <p:cNvSpPr>
                  <a:spLocks/>
                </p:cNvSpPr>
                <p:nvPr/>
              </p:nvSpPr>
              <p:spPr bwMode="auto">
                <a:xfrm>
                  <a:off x="5126038" y="2476500"/>
                  <a:ext cx="407988" cy="358775"/>
                </a:xfrm>
                <a:custGeom>
                  <a:avLst/>
                  <a:gdLst/>
                  <a:ahLst/>
                  <a:cxnLst>
                    <a:cxn ang="0">
                      <a:pos x="93" y="22"/>
                    </a:cxn>
                    <a:cxn ang="0">
                      <a:pos x="87" y="33"/>
                    </a:cxn>
                    <a:cxn ang="0">
                      <a:pos x="81" y="41"/>
                    </a:cxn>
                    <a:cxn ang="0">
                      <a:pos x="76" y="37"/>
                    </a:cxn>
                    <a:cxn ang="0">
                      <a:pos x="75" y="46"/>
                    </a:cxn>
                    <a:cxn ang="0">
                      <a:pos x="60" y="49"/>
                    </a:cxn>
                    <a:cxn ang="0">
                      <a:pos x="51" y="58"/>
                    </a:cxn>
                    <a:cxn ang="0">
                      <a:pos x="39" y="76"/>
                    </a:cxn>
                    <a:cxn ang="0">
                      <a:pos x="31" y="87"/>
                    </a:cxn>
                    <a:cxn ang="0">
                      <a:pos x="38" y="95"/>
                    </a:cxn>
                    <a:cxn ang="0">
                      <a:pos x="39" y="99"/>
                    </a:cxn>
                    <a:cxn ang="0">
                      <a:pos x="32" y="93"/>
                    </a:cxn>
                    <a:cxn ang="0">
                      <a:pos x="27" y="85"/>
                    </a:cxn>
                    <a:cxn ang="0">
                      <a:pos x="24" y="97"/>
                    </a:cxn>
                    <a:cxn ang="0">
                      <a:pos x="25" y="118"/>
                    </a:cxn>
                    <a:cxn ang="0">
                      <a:pos x="35" y="113"/>
                    </a:cxn>
                    <a:cxn ang="0">
                      <a:pos x="46" y="125"/>
                    </a:cxn>
                    <a:cxn ang="0">
                      <a:pos x="59" y="138"/>
                    </a:cxn>
                    <a:cxn ang="0">
                      <a:pos x="71" y="149"/>
                    </a:cxn>
                    <a:cxn ang="0">
                      <a:pos x="87" y="166"/>
                    </a:cxn>
                    <a:cxn ang="0">
                      <a:pos x="82" y="190"/>
                    </a:cxn>
                    <a:cxn ang="0">
                      <a:pos x="69" y="219"/>
                    </a:cxn>
                    <a:cxn ang="0">
                      <a:pos x="74" y="240"/>
                    </a:cxn>
                    <a:cxn ang="0">
                      <a:pos x="66" y="241"/>
                    </a:cxn>
                    <a:cxn ang="0">
                      <a:pos x="46" y="209"/>
                    </a:cxn>
                    <a:cxn ang="0">
                      <a:pos x="24" y="159"/>
                    </a:cxn>
                    <a:cxn ang="0">
                      <a:pos x="17" y="123"/>
                    </a:cxn>
                    <a:cxn ang="0">
                      <a:pos x="104" y="259"/>
                    </a:cxn>
                    <a:cxn ang="0">
                      <a:pos x="127" y="255"/>
                    </a:cxn>
                    <a:cxn ang="0">
                      <a:pos x="156" y="252"/>
                    </a:cxn>
                    <a:cxn ang="0">
                      <a:pos x="154" y="264"/>
                    </a:cxn>
                    <a:cxn ang="0">
                      <a:pos x="171" y="263"/>
                    </a:cxn>
                    <a:cxn ang="0">
                      <a:pos x="196" y="260"/>
                    </a:cxn>
                    <a:cxn ang="0">
                      <a:pos x="194" y="4"/>
                    </a:cxn>
                    <a:cxn ang="0">
                      <a:pos x="278" y="91"/>
                    </a:cxn>
                    <a:cxn ang="0">
                      <a:pos x="267" y="82"/>
                    </a:cxn>
                    <a:cxn ang="0">
                      <a:pos x="256" y="105"/>
                    </a:cxn>
                    <a:cxn ang="0">
                      <a:pos x="240" y="84"/>
                    </a:cxn>
                    <a:cxn ang="0">
                      <a:pos x="247" y="106"/>
                    </a:cxn>
                    <a:cxn ang="0">
                      <a:pos x="263" y="112"/>
                    </a:cxn>
                    <a:cxn ang="0">
                      <a:pos x="256" y="142"/>
                    </a:cxn>
                    <a:cxn ang="0">
                      <a:pos x="248" y="173"/>
                    </a:cxn>
                    <a:cxn ang="0">
                      <a:pos x="238" y="194"/>
                    </a:cxn>
                    <a:cxn ang="0">
                      <a:pos x="208" y="218"/>
                    </a:cxn>
                    <a:cxn ang="0">
                      <a:pos x="200" y="197"/>
                    </a:cxn>
                    <a:cxn ang="0">
                      <a:pos x="201" y="171"/>
                    </a:cxn>
                    <a:cxn ang="0">
                      <a:pos x="191" y="143"/>
                    </a:cxn>
                    <a:cxn ang="0">
                      <a:pos x="177" y="127"/>
                    </a:cxn>
                    <a:cxn ang="0">
                      <a:pos x="140" y="128"/>
                    </a:cxn>
                    <a:cxn ang="0">
                      <a:pos x="127" y="108"/>
                    </a:cxn>
                    <a:cxn ang="0">
                      <a:pos x="142" y="70"/>
                    </a:cxn>
                    <a:cxn ang="0">
                      <a:pos x="168" y="59"/>
                    </a:cxn>
                    <a:cxn ang="0">
                      <a:pos x="185" y="66"/>
                    </a:cxn>
                    <a:cxn ang="0">
                      <a:pos x="207" y="66"/>
                    </a:cxn>
                    <a:cxn ang="0">
                      <a:pos x="229" y="62"/>
                    </a:cxn>
                    <a:cxn ang="0">
                      <a:pos x="208" y="53"/>
                    </a:cxn>
                    <a:cxn ang="0">
                      <a:pos x="207" y="46"/>
                    </a:cxn>
                    <a:cxn ang="0">
                      <a:pos x="180" y="46"/>
                    </a:cxn>
                    <a:cxn ang="0">
                      <a:pos x="157" y="53"/>
                    </a:cxn>
                    <a:cxn ang="0">
                      <a:pos x="152" y="30"/>
                    </a:cxn>
                    <a:cxn ang="0">
                      <a:pos x="136" y="16"/>
                    </a:cxn>
                    <a:cxn ang="0">
                      <a:pos x="154" y="5"/>
                    </a:cxn>
                  </a:cxnLst>
                  <a:rect l="0" t="0" r="r" b="b"/>
                  <a:pathLst>
                    <a:path w="322" h="282">
                      <a:moveTo>
                        <a:pt x="131" y="1"/>
                      </a:moveTo>
                      <a:cubicBezTo>
                        <a:pt x="131" y="1"/>
                        <a:pt x="83" y="7"/>
                        <a:pt x="50" y="45"/>
                      </a:cubicBezTo>
                      <a:cubicBezTo>
                        <a:pt x="50" y="45"/>
                        <a:pt x="75" y="19"/>
                        <a:pt x="91" y="19"/>
                      </a:cubicBezTo>
                      <a:cubicBezTo>
                        <a:pt x="94" y="20"/>
                        <a:pt x="94" y="20"/>
                        <a:pt x="94" y="20"/>
                      </a:cubicBezTo>
                      <a:cubicBezTo>
                        <a:pt x="94" y="20"/>
                        <a:pt x="94" y="22"/>
                        <a:pt x="93" y="22"/>
                      </a:cubicBezTo>
                      <a:cubicBezTo>
                        <a:pt x="93" y="23"/>
                        <a:pt x="91" y="25"/>
                        <a:pt x="91" y="26"/>
                      </a:cubicBezTo>
                      <a:cubicBezTo>
                        <a:pt x="91" y="27"/>
                        <a:pt x="91" y="29"/>
                        <a:pt x="91" y="29"/>
                      </a:cubicBezTo>
                      <a:cubicBezTo>
                        <a:pt x="90" y="30"/>
                        <a:pt x="90" y="30"/>
                        <a:pt x="90" y="30"/>
                      </a:cubicBezTo>
                      <a:cubicBezTo>
                        <a:pt x="90" y="30"/>
                        <a:pt x="88" y="31"/>
                        <a:pt x="88" y="31"/>
                      </a:cubicBezTo>
                      <a:cubicBezTo>
                        <a:pt x="88" y="32"/>
                        <a:pt x="87" y="32"/>
                        <a:pt x="87" y="33"/>
                      </a:cubicBezTo>
                      <a:cubicBezTo>
                        <a:pt x="87" y="34"/>
                        <a:pt x="87" y="36"/>
                        <a:pt x="87" y="36"/>
                      </a:cubicBezTo>
                      <a:cubicBezTo>
                        <a:pt x="88" y="39"/>
                        <a:pt x="88" y="39"/>
                        <a:pt x="88" y="39"/>
                      </a:cubicBezTo>
                      <a:cubicBezTo>
                        <a:pt x="87" y="40"/>
                        <a:pt x="87" y="40"/>
                        <a:pt x="87" y="40"/>
                      </a:cubicBezTo>
                      <a:cubicBezTo>
                        <a:pt x="85" y="41"/>
                        <a:pt x="85" y="41"/>
                        <a:pt x="85" y="41"/>
                      </a:cubicBezTo>
                      <a:cubicBezTo>
                        <a:pt x="85" y="41"/>
                        <a:pt x="82" y="42"/>
                        <a:pt x="81" y="41"/>
                      </a:cubicBezTo>
                      <a:cubicBezTo>
                        <a:pt x="80" y="41"/>
                        <a:pt x="80" y="39"/>
                        <a:pt x="80" y="39"/>
                      </a:cubicBezTo>
                      <a:cubicBezTo>
                        <a:pt x="83" y="37"/>
                        <a:pt x="83" y="37"/>
                        <a:pt x="83" y="37"/>
                      </a:cubicBezTo>
                      <a:cubicBezTo>
                        <a:pt x="83" y="37"/>
                        <a:pt x="83" y="37"/>
                        <a:pt x="82" y="36"/>
                      </a:cubicBezTo>
                      <a:cubicBezTo>
                        <a:pt x="81" y="36"/>
                        <a:pt x="82" y="34"/>
                        <a:pt x="80" y="34"/>
                      </a:cubicBezTo>
                      <a:cubicBezTo>
                        <a:pt x="79" y="35"/>
                        <a:pt x="76" y="37"/>
                        <a:pt x="76" y="37"/>
                      </a:cubicBezTo>
                      <a:cubicBezTo>
                        <a:pt x="74" y="38"/>
                        <a:pt x="74" y="38"/>
                        <a:pt x="74" y="38"/>
                      </a:cubicBezTo>
                      <a:cubicBezTo>
                        <a:pt x="74" y="38"/>
                        <a:pt x="73" y="41"/>
                        <a:pt x="73" y="41"/>
                      </a:cubicBezTo>
                      <a:cubicBezTo>
                        <a:pt x="74" y="41"/>
                        <a:pt x="75" y="42"/>
                        <a:pt x="75" y="42"/>
                      </a:cubicBezTo>
                      <a:cubicBezTo>
                        <a:pt x="75" y="42"/>
                        <a:pt x="75" y="43"/>
                        <a:pt x="75" y="44"/>
                      </a:cubicBezTo>
                      <a:cubicBezTo>
                        <a:pt x="75" y="45"/>
                        <a:pt x="75" y="46"/>
                        <a:pt x="75" y="46"/>
                      </a:cubicBezTo>
                      <a:cubicBezTo>
                        <a:pt x="75" y="46"/>
                        <a:pt x="74" y="47"/>
                        <a:pt x="72" y="47"/>
                      </a:cubicBezTo>
                      <a:cubicBezTo>
                        <a:pt x="71" y="46"/>
                        <a:pt x="69" y="46"/>
                        <a:pt x="68" y="46"/>
                      </a:cubicBezTo>
                      <a:cubicBezTo>
                        <a:pt x="67" y="45"/>
                        <a:pt x="66" y="45"/>
                        <a:pt x="65" y="45"/>
                      </a:cubicBezTo>
                      <a:cubicBezTo>
                        <a:pt x="64" y="46"/>
                        <a:pt x="64" y="46"/>
                        <a:pt x="64" y="46"/>
                      </a:cubicBezTo>
                      <a:cubicBezTo>
                        <a:pt x="64" y="47"/>
                        <a:pt x="60" y="49"/>
                        <a:pt x="60" y="49"/>
                      </a:cubicBezTo>
                      <a:cubicBezTo>
                        <a:pt x="60" y="49"/>
                        <a:pt x="59" y="49"/>
                        <a:pt x="59" y="50"/>
                      </a:cubicBezTo>
                      <a:cubicBezTo>
                        <a:pt x="59" y="51"/>
                        <a:pt x="58" y="53"/>
                        <a:pt x="58" y="53"/>
                      </a:cubicBezTo>
                      <a:cubicBezTo>
                        <a:pt x="58" y="53"/>
                        <a:pt x="57" y="54"/>
                        <a:pt x="55" y="55"/>
                      </a:cubicBezTo>
                      <a:cubicBezTo>
                        <a:pt x="53" y="55"/>
                        <a:pt x="52" y="56"/>
                        <a:pt x="52" y="56"/>
                      </a:cubicBezTo>
                      <a:cubicBezTo>
                        <a:pt x="51" y="58"/>
                        <a:pt x="51" y="58"/>
                        <a:pt x="51" y="58"/>
                      </a:cubicBezTo>
                      <a:cubicBezTo>
                        <a:pt x="51" y="58"/>
                        <a:pt x="49" y="60"/>
                        <a:pt x="48" y="61"/>
                      </a:cubicBezTo>
                      <a:cubicBezTo>
                        <a:pt x="47" y="62"/>
                        <a:pt x="44" y="65"/>
                        <a:pt x="43" y="65"/>
                      </a:cubicBezTo>
                      <a:cubicBezTo>
                        <a:pt x="43" y="65"/>
                        <a:pt x="41" y="67"/>
                        <a:pt x="41" y="68"/>
                      </a:cubicBezTo>
                      <a:cubicBezTo>
                        <a:pt x="40" y="69"/>
                        <a:pt x="41" y="71"/>
                        <a:pt x="40" y="72"/>
                      </a:cubicBezTo>
                      <a:cubicBezTo>
                        <a:pt x="40" y="73"/>
                        <a:pt x="39" y="74"/>
                        <a:pt x="39" y="76"/>
                      </a:cubicBezTo>
                      <a:cubicBezTo>
                        <a:pt x="39" y="77"/>
                        <a:pt x="38" y="79"/>
                        <a:pt x="37" y="79"/>
                      </a:cubicBezTo>
                      <a:cubicBezTo>
                        <a:pt x="36" y="80"/>
                        <a:pt x="35" y="81"/>
                        <a:pt x="35" y="81"/>
                      </a:cubicBezTo>
                      <a:cubicBezTo>
                        <a:pt x="34" y="81"/>
                        <a:pt x="32" y="82"/>
                        <a:pt x="31" y="83"/>
                      </a:cubicBezTo>
                      <a:cubicBezTo>
                        <a:pt x="30" y="83"/>
                        <a:pt x="29" y="85"/>
                        <a:pt x="29" y="85"/>
                      </a:cubicBezTo>
                      <a:cubicBezTo>
                        <a:pt x="29" y="86"/>
                        <a:pt x="31" y="87"/>
                        <a:pt x="31" y="87"/>
                      </a:cubicBezTo>
                      <a:cubicBezTo>
                        <a:pt x="32" y="87"/>
                        <a:pt x="33" y="88"/>
                        <a:pt x="33" y="88"/>
                      </a:cubicBezTo>
                      <a:cubicBezTo>
                        <a:pt x="33" y="88"/>
                        <a:pt x="33" y="90"/>
                        <a:pt x="33" y="91"/>
                      </a:cubicBezTo>
                      <a:cubicBezTo>
                        <a:pt x="33" y="91"/>
                        <a:pt x="32" y="94"/>
                        <a:pt x="33" y="94"/>
                      </a:cubicBezTo>
                      <a:cubicBezTo>
                        <a:pt x="34" y="94"/>
                        <a:pt x="36" y="94"/>
                        <a:pt x="36" y="94"/>
                      </a:cubicBezTo>
                      <a:cubicBezTo>
                        <a:pt x="38" y="95"/>
                        <a:pt x="38" y="95"/>
                        <a:pt x="38" y="95"/>
                      </a:cubicBezTo>
                      <a:cubicBezTo>
                        <a:pt x="41" y="96"/>
                        <a:pt x="41" y="96"/>
                        <a:pt x="41" y="96"/>
                      </a:cubicBezTo>
                      <a:cubicBezTo>
                        <a:pt x="42" y="97"/>
                        <a:pt x="42" y="97"/>
                        <a:pt x="42" y="97"/>
                      </a:cubicBezTo>
                      <a:cubicBezTo>
                        <a:pt x="42" y="97"/>
                        <a:pt x="42" y="99"/>
                        <a:pt x="41" y="99"/>
                      </a:cubicBezTo>
                      <a:cubicBezTo>
                        <a:pt x="41" y="100"/>
                        <a:pt x="40" y="101"/>
                        <a:pt x="40" y="101"/>
                      </a:cubicBezTo>
                      <a:cubicBezTo>
                        <a:pt x="39" y="100"/>
                        <a:pt x="39" y="100"/>
                        <a:pt x="39" y="99"/>
                      </a:cubicBezTo>
                      <a:cubicBezTo>
                        <a:pt x="38" y="98"/>
                        <a:pt x="39" y="98"/>
                        <a:pt x="37" y="97"/>
                      </a:cubicBezTo>
                      <a:cubicBezTo>
                        <a:pt x="36" y="97"/>
                        <a:pt x="35" y="98"/>
                        <a:pt x="35" y="98"/>
                      </a:cubicBezTo>
                      <a:cubicBezTo>
                        <a:pt x="34" y="97"/>
                        <a:pt x="33" y="97"/>
                        <a:pt x="33" y="97"/>
                      </a:cubicBezTo>
                      <a:cubicBezTo>
                        <a:pt x="32" y="96"/>
                        <a:pt x="32" y="97"/>
                        <a:pt x="32" y="96"/>
                      </a:cubicBezTo>
                      <a:cubicBezTo>
                        <a:pt x="32" y="94"/>
                        <a:pt x="33" y="94"/>
                        <a:pt x="32" y="93"/>
                      </a:cubicBezTo>
                      <a:cubicBezTo>
                        <a:pt x="32" y="92"/>
                        <a:pt x="31" y="91"/>
                        <a:pt x="30" y="91"/>
                      </a:cubicBezTo>
                      <a:cubicBezTo>
                        <a:pt x="30" y="91"/>
                        <a:pt x="31" y="92"/>
                        <a:pt x="30" y="91"/>
                      </a:cubicBezTo>
                      <a:cubicBezTo>
                        <a:pt x="29" y="90"/>
                        <a:pt x="28" y="89"/>
                        <a:pt x="27" y="89"/>
                      </a:cubicBezTo>
                      <a:cubicBezTo>
                        <a:pt x="27" y="89"/>
                        <a:pt x="26" y="90"/>
                        <a:pt x="26" y="89"/>
                      </a:cubicBezTo>
                      <a:cubicBezTo>
                        <a:pt x="26" y="88"/>
                        <a:pt x="27" y="86"/>
                        <a:pt x="27" y="85"/>
                      </a:cubicBezTo>
                      <a:cubicBezTo>
                        <a:pt x="27" y="85"/>
                        <a:pt x="27" y="83"/>
                        <a:pt x="27" y="83"/>
                      </a:cubicBezTo>
                      <a:cubicBezTo>
                        <a:pt x="27" y="82"/>
                        <a:pt x="28" y="78"/>
                        <a:pt x="28" y="78"/>
                      </a:cubicBezTo>
                      <a:cubicBezTo>
                        <a:pt x="28" y="78"/>
                        <a:pt x="24" y="87"/>
                        <a:pt x="22" y="93"/>
                      </a:cubicBezTo>
                      <a:cubicBezTo>
                        <a:pt x="22" y="93"/>
                        <a:pt x="24" y="93"/>
                        <a:pt x="24" y="94"/>
                      </a:cubicBezTo>
                      <a:cubicBezTo>
                        <a:pt x="24" y="95"/>
                        <a:pt x="24" y="96"/>
                        <a:pt x="24" y="97"/>
                      </a:cubicBezTo>
                      <a:cubicBezTo>
                        <a:pt x="24" y="98"/>
                        <a:pt x="24" y="98"/>
                        <a:pt x="24" y="102"/>
                      </a:cubicBezTo>
                      <a:cubicBezTo>
                        <a:pt x="24" y="105"/>
                        <a:pt x="25" y="106"/>
                        <a:pt x="24" y="107"/>
                      </a:cubicBezTo>
                      <a:cubicBezTo>
                        <a:pt x="24" y="108"/>
                        <a:pt x="23" y="110"/>
                        <a:pt x="23" y="111"/>
                      </a:cubicBezTo>
                      <a:cubicBezTo>
                        <a:pt x="23" y="112"/>
                        <a:pt x="24" y="116"/>
                        <a:pt x="24" y="116"/>
                      </a:cubicBezTo>
                      <a:cubicBezTo>
                        <a:pt x="25" y="117"/>
                        <a:pt x="25" y="117"/>
                        <a:pt x="25" y="118"/>
                      </a:cubicBezTo>
                      <a:cubicBezTo>
                        <a:pt x="26" y="119"/>
                        <a:pt x="24" y="121"/>
                        <a:pt x="26" y="119"/>
                      </a:cubicBezTo>
                      <a:cubicBezTo>
                        <a:pt x="28" y="116"/>
                        <a:pt x="28" y="115"/>
                        <a:pt x="28" y="115"/>
                      </a:cubicBezTo>
                      <a:cubicBezTo>
                        <a:pt x="29" y="114"/>
                        <a:pt x="29" y="114"/>
                        <a:pt x="29" y="114"/>
                      </a:cubicBezTo>
                      <a:cubicBezTo>
                        <a:pt x="29" y="114"/>
                        <a:pt x="29" y="112"/>
                        <a:pt x="32" y="112"/>
                      </a:cubicBezTo>
                      <a:cubicBezTo>
                        <a:pt x="34" y="113"/>
                        <a:pt x="34" y="112"/>
                        <a:pt x="35" y="113"/>
                      </a:cubicBezTo>
                      <a:cubicBezTo>
                        <a:pt x="35" y="114"/>
                        <a:pt x="34" y="116"/>
                        <a:pt x="35" y="116"/>
                      </a:cubicBezTo>
                      <a:cubicBezTo>
                        <a:pt x="36" y="117"/>
                        <a:pt x="39" y="115"/>
                        <a:pt x="40" y="115"/>
                      </a:cubicBezTo>
                      <a:cubicBezTo>
                        <a:pt x="41" y="116"/>
                        <a:pt x="42" y="116"/>
                        <a:pt x="43" y="117"/>
                      </a:cubicBezTo>
                      <a:cubicBezTo>
                        <a:pt x="43" y="119"/>
                        <a:pt x="44" y="121"/>
                        <a:pt x="45" y="121"/>
                      </a:cubicBezTo>
                      <a:cubicBezTo>
                        <a:pt x="45" y="122"/>
                        <a:pt x="45" y="124"/>
                        <a:pt x="46" y="125"/>
                      </a:cubicBezTo>
                      <a:cubicBezTo>
                        <a:pt x="46" y="126"/>
                        <a:pt x="49" y="127"/>
                        <a:pt x="50" y="127"/>
                      </a:cubicBezTo>
                      <a:cubicBezTo>
                        <a:pt x="50" y="127"/>
                        <a:pt x="54" y="128"/>
                        <a:pt x="54" y="128"/>
                      </a:cubicBezTo>
                      <a:cubicBezTo>
                        <a:pt x="55" y="129"/>
                        <a:pt x="54" y="130"/>
                        <a:pt x="56" y="131"/>
                      </a:cubicBezTo>
                      <a:cubicBezTo>
                        <a:pt x="58" y="131"/>
                        <a:pt x="58" y="135"/>
                        <a:pt x="58" y="135"/>
                      </a:cubicBezTo>
                      <a:cubicBezTo>
                        <a:pt x="58" y="135"/>
                        <a:pt x="59" y="138"/>
                        <a:pt x="59" y="138"/>
                      </a:cubicBezTo>
                      <a:cubicBezTo>
                        <a:pt x="58" y="139"/>
                        <a:pt x="58" y="141"/>
                        <a:pt x="59" y="141"/>
                      </a:cubicBezTo>
                      <a:cubicBezTo>
                        <a:pt x="61" y="141"/>
                        <a:pt x="63" y="142"/>
                        <a:pt x="63" y="142"/>
                      </a:cubicBezTo>
                      <a:cubicBezTo>
                        <a:pt x="63" y="142"/>
                        <a:pt x="62" y="144"/>
                        <a:pt x="64" y="145"/>
                      </a:cubicBezTo>
                      <a:cubicBezTo>
                        <a:pt x="67" y="146"/>
                        <a:pt x="69" y="147"/>
                        <a:pt x="70" y="147"/>
                      </a:cubicBezTo>
                      <a:cubicBezTo>
                        <a:pt x="70" y="147"/>
                        <a:pt x="68" y="149"/>
                        <a:pt x="71" y="149"/>
                      </a:cubicBezTo>
                      <a:cubicBezTo>
                        <a:pt x="74" y="149"/>
                        <a:pt x="76" y="149"/>
                        <a:pt x="78" y="150"/>
                      </a:cubicBezTo>
                      <a:cubicBezTo>
                        <a:pt x="79" y="151"/>
                        <a:pt x="78" y="152"/>
                        <a:pt x="82" y="154"/>
                      </a:cubicBezTo>
                      <a:cubicBezTo>
                        <a:pt x="85" y="156"/>
                        <a:pt x="86" y="157"/>
                        <a:pt x="87" y="157"/>
                      </a:cubicBezTo>
                      <a:cubicBezTo>
                        <a:pt x="88" y="158"/>
                        <a:pt x="90" y="157"/>
                        <a:pt x="89" y="160"/>
                      </a:cubicBezTo>
                      <a:cubicBezTo>
                        <a:pt x="89" y="163"/>
                        <a:pt x="88" y="165"/>
                        <a:pt x="87" y="166"/>
                      </a:cubicBezTo>
                      <a:cubicBezTo>
                        <a:pt x="86" y="167"/>
                        <a:pt x="84" y="170"/>
                        <a:pt x="83" y="171"/>
                      </a:cubicBezTo>
                      <a:cubicBezTo>
                        <a:pt x="82" y="172"/>
                        <a:pt x="81" y="174"/>
                        <a:pt x="82" y="176"/>
                      </a:cubicBezTo>
                      <a:cubicBezTo>
                        <a:pt x="83" y="178"/>
                        <a:pt x="84" y="180"/>
                        <a:pt x="84" y="181"/>
                      </a:cubicBezTo>
                      <a:cubicBezTo>
                        <a:pt x="84" y="182"/>
                        <a:pt x="85" y="185"/>
                        <a:pt x="84" y="187"/>
                      </a:cubicBezTo>
                      <a:cubicBezTo>
                        <a:pt x="83" y="188"/>
                        <a:pt x="82" y="190"/>
                        <a:pt x="82" y="190"/>
                      </a:cubicBezTo>
                      <a:cubicBezTo>
                        <a:pt x="82" y="190"/>
                        <a:pt x="84" y="192"/>
                        <a:pt x="83" y="194"/>
                      </a:cubicBezTo>
                      <a:cubicBezTo>
                        <a:pt x="81" y="196"/>
                        <a:pt x="78" y="198"/>
                        <a:pt x="77" y="198"/>
                      </a:cubicBezTo>
                      <a:cubicBezTo>
                        <a:pt x="76" y="199"/>
                        <a:pt x="73" y="201"/>
                        <a:pt x="73" y="201"/>
                      </a:cubicBezTo>
                      <a:cubicBezTo>
                        <a:pt x="73" y="201"/>
                        <a:pt x="73" y="207"/>
                        <a:pt x="73" y="208"/>
                      </a:cubicBezTo>
                      <a:cubicBezTo>
                        <a:pt x="73" y="209"/>
                        <a:pt x="68" y="217"/>
                        <a:pt x="69" y="219"/>
                      </a:cubicBezTo>
                      <a:cubicBezTo>
                        <a:pt x="71" y="221"/>
                        <a:pt x="71" y="224"/>
                        <a:pt x="71" y="225"/>
                      </a:cubicBezTo>
                      <a:cubicBezTo>
                        <a:pt x="71" y="226"/>
                        <a:pt x="70" y="226"/>
                        <a:pt x="69" y="227"/>
                      </a:cubicBezTo>
                      <a:cubicBezTo>
                        <a:pt x="69" y="228"/>
                        <a:pt x="66" y="227"/>
                        <a:pt x="68" y="230"/>
                      </a:cubicBezTo>
                      <a:cubicBezTo>
                        <a:pt x="70" y="233"/>
                        <a:pt x="71" y="234"/>
                        <a:pt x="72" y="236"/>
                      </a:cubicBezTo>
                      <a:cubicBezTo>
                        <a:pt x="73" y="238"/>
                        <a:pt x="72" y="238"/>
                        <a:pt x="74" y="240"/>
                      </a:cubicBezTo>
                      <a:cubicBezTo>
                        <a:pt x="75" y="242"/>
                        <a:pt x="76" y="243"/>
                        <a:pt x="77" y="245"/>
                      </a:cubicBezTo>
                      <a:cubicBezTo>
                        <a:pt x="79" y="246"/>
                        <a:pt x="80" y="247"/>
                        <a:pt x="80" y="248"/>
                      </a:cubicBezTo>
                      <a:cubicBezTo>
                        <a:pt x="80" y="250"/>
                        <a:pt x="84" y="254"/>
                        <a:pt x="80" y="251"/>
                      </a:cubicBezTo>
                      <a:cubicBezTo>
                        <a:pt x="76" y="248"/>
                        <a:pt x="79" y="251"/>
                        <a:pt x="74" y="247"/>
                      </a:cubicBezTo>
                      <a:cubicBezTo>
                        <a:pt x="69" y="242"/>
                        <a:pt x="68" y="244"/>
                        <a:pt x="66" y="241"/>
                      </a:cubicBezTo>
                      <a:cubicBezTo>
                        <a:pt x="64" y="239"/>
                        <a:pt x="67" y="248"/>
                        <a:pt x="63" y="237"/>
                      </a:cubicBezTo>
                      <a:cubicBezTo>
                        <a:pt x="59" y="226"/>
                        <a:pt x="57" y="227"/>
                        <a:pt x="56" y="225"/>
                      </a:cubicBezTo>
                      <a:cubicBezTo>
                        <a:pt x="55" y="223"/>
                        <a:pt x="56" y="225"/>
                        <a:pt x="53" y="220"/>
                      </a:cubicBezTo>
                      <a:cubicBezTo>
                        <a:pt x="50" y="214"/>
                        <a:pt x="53" y="218"/>
                        <a:pt x="50" y="214"/>
                      </a:cubicBezTo>
                      <a:cubicBezTo>
                        <a:pt x="47" y="211"/>
                        <a:pt x="47" y="216"/>
                        <a:pt x="46" y="209"/>
                      </a:cubicBezTo>
                      <a:cubicBezTo>
                        <a:pt x="45" y="203"/>
                        <a:pt x="44" y="207"/>
                        <a:pt x="43" y="200"/>
                      </a:cubicBezTo>
                      <a:cubicBezTo>
                        <a:pt x="41" y="193"/>
                        <a:pt x="44" y="192"/>
                        <a:pt x="40" y="189"/>
                      </a:cubicBezTo>
                      <a:cubicBezTo>
                        <a:pt x="36" y="186"/>
                        <a:pt x="36" y="187"/>
                        <a:pt x="35" y="185"/>
                      </a:cubicBezTo>
                      <a:cubicBezTo>
                        <a:pt x="34" y="182"/>
                        <a:pt x="35" y="185"/>
                        <a:pt x="32" y="179"/>
                      </a:cubicBezTo>
                      <a:cubicBezTo>
                        <a:pt x="28" y="172"/>
                        <a:pt x="24" y="170"/>
                        <a:pt x="24" y="159"/>
                      </a:cubicBezTo>
                      <a:cubicBezTo>
                        <a:pt x="24" y="149"/>
                        <a:pt x="24" y="147"/>
                        <a:pt x="24" y="147"/>
                      </a:cubicBezTo>
                      <a:cubicBezTo>
                        <a:pt x="24" y="147"/>
                        <a:pt x="19" y="143"/>
                        <a:pt x="20" y="137"/>
                      </a:cubicBezTo>
                      <a:cubicBezTo>
                        <a:pt x="22" y="131"/>
                        <a:pt x="23" y="133"/>
                        <a:pt x="22" y="131"/>
                      </a:cubicBezTo>
                      <a:cubicBezTo>
                        <a:pt x="22" y="129"/>
                        <a:pt x="21" y="129"/>
                        <a:pt x="19" y="127"/>
                      </a:cubicBezTo>
                      <a:cubicBezTo>
                        <a:pt x="17" y="124"/>
                        <a:pt x="17" y="125"/>
                        <a:pt x="17" y="123"/>
                      </a:cubicBezTo>
                      <a:cubicBezTo>
                        <a:pt x="16" y="122"/>
                        <a:pt x="16" y="118"/>
                        <a:pt x="16" y="118"/>
                      </a:cubicBezTo>
                      <a:cubicBezTo>
                        <a:pt x="14" y="119"/>
                        <a:pt x="14" y="119"/>
                        <a:pt x="14" y="119"/>
                      </a:cubicBezTo>
                      <a:cubicBezTo>
                        <a:pt x="14" y="119"/>
                        <a:pt x="0" y="258"/>
                        <a:pt x="138" y="278"/>
                      </a:cubicBezTo>
                      <a:cubicBezTo>
                        <a:pt x="138" y="278"/>
                        <a:pt x="106" y="271"/>
                        <a:pt x="104" y="265"/>
                      </a:cubicBezTo>
                      <a:cubicBezTo>
                        <a:pt x="104" y="265"/>
                        <a:pt x="103" y="259"/>
                        <a:pt x="104" y="259"/>
                      </a:cubicBezTo>
                      <a:cubicBezTo>
                        <a:pt x="106" y="259"/>
                        <a:pt x="108" y="260"/>
                        <a:pt x="110" y="258"/>
                      </a:cubicBezTo>
                      <a:cubicBezTo>
                        <a:pt x="112" y="257"/>
                        <a:pt x="114" y="255"/>
                        <a:pt x="114" y="255"/>
                      </a:cubicBezTo>
                      <a:cubicBezTo>
                        <a:pt x="114" y="257"/>
                        <a:pt x="114" y="257"/>
                        <a:pt x="114" y="257"/>
                      </a:cubicBezTo>
                      <a:cubicBezTo>
                        <a:pt x="114" y="257"/>
                        <a:pt x="112" y="258"/>
                        <a:pt x="118" y="257"/>
                      </a:cubicBezTo>
                      <a:cubicBezTo>
                        <a:pt x="125" y="256"/>
                        <a:pt x="125" y="256"/>
                        <a:pt x="127" y="255"/>
                      </a:cubicBezTo>
                      <a:cubicBezTo>
                        <a:pt x="129" y="254"/>
                        <a:pt x="132" y="249"/>
                        <a:pt x="133" y="252"/>
                      </a:cubicBezTo>
                      <a:cubicBezTo>
                        <a:pt x="135" y="255"/>
                        <a:pt x="132" y="254"/>
                        <a:pt x="135" y="255"/>
                      </a:cubicBezTo>
                      <a:cubicBezTo>
                        <a:pt x="137" y="257"/>
                        <a:pt x="143" y="255"/>
                        <a:pt x="143" y="255"/>
                      </a:cubicBezTo>
                      <a:cubicBezTo>
                        <a:pt x="143" y="255"/>
                        <a:pt x="153" y="255"/>
                        <a:pt x="154" y="254"/>
                      </a:cubicBezTo>
                      <a:cubicBezTo>
                        <a:pt x="155" y="253"/>
                        <a:pt x="155" y="252"/>
                        <a:pt x="156" y="252"/>
                      </a:cubicBezTo>
                      <a:cubicBezTo>
                        <a:pt x="158" y="252"/>
                        <a:pt x="159" y="255"/>
                        <a:pt x="159" y="255"/>
                      </a:cubicBezTo>
                      <a:cubicBezTo>
                        <a:pt x="154" y="258"/>
                        <a:pt x="154" y="258"/>
                        <a:pt x="154" y="258"/>
                      </a:cubicBezTo>
                      <a:cubicBezTo>
                        <a:pt x="149" y="262"/>
                        <a:pt x="149" y="262"/>
                        <a:pt x="149" y="262"/>
                      </a:cubicBezTo>
                      <a:cubicBezTo>
                        <a:pt x="149" y="262"/>
                        <a:pt x="146" y="262"/>
                        <a:pt x="148" y="263"/>
                      </a:cubicBezTo>
                      <a:cubicBezTo>
                        <a:pt x="150" y="264"/>
                        <a:pt x="151" y="264"/>
                        <a:pt x="154" y="264"/>
                      </a:cubicBezTo>
                      <a:cubicBezTo>
                        <a:pt x="156" y="265"/>
                        <a:pt x="161" y="269"/>
                        <a:pt x="163" y="266"/>
                      </a:cubicBezTo>
                      <a:cubicBezTo>
                        <a:pt x="164" y="264"/>
                        <a:pt x="164" y="263"/>
                        <a:pt x="165" y="262"/>
                      </a:cubicBezTo>
                      <a:cubicBezTo>
                        <a:pt x="166" y="260"/>
                        <a:pt x="166" y="258"/>
                        <a:pt x="168" y="258"/>
                      </a:cubicBezTo>
                      <a:cubicBezTo>
                        <a:pt x="171" y="258"/>
                        <a:pt x="173" y="259"/>
                        <a:pt x="173" y="259"/>
                      </a:cubicBezTo>
                      <a:cubicBezTo>
                        <a:pt x="171" y="263"/>
                        <a:pt x="171" y="263"/>
                        <a:pt x="171" y="263"/>
                      </a:cubicBezTo>
                      <a:cubicBezTo>
                        <a:pt x="171" y="263"/>
                        <a:pt x="175" y="263"/>
                        <a:pt x="177" y="263"/>
                      </a:cubicBezTo>
                      <a:cubicBezTo>
                        <a:pt x="178" y="263"/>
                        <a:pt x="179" y="265"/>
                        <a:pt x="181" y="263"/>
                      </a:cubicBezTo>
                      <a:cubicBezTo>
                        <a:pt x="183" y="261"/>
                        <a:pt x="183" y="261"/>
                        <a:pt x="186" y="260"/>
                      </a:cubicBezTo>
                      <a:cubicBezTo>
                        <a:pt x="188" y="260"/>
                        <a:pt x="191" y="259"/>
                        <a:pt x="192" y="259"/>
                      </a:cubicBezTo>
                      <a:cubicBezTo>
                        <a:pt x="193" y="260"/>
                        <a:pt x="195" y="260"/>
                        <a:pt x="196" y="260"/>
                      </a:cubicBezTo>
                      <a:cubicBezTo>
                        <a:pt x="197" y="260"/>
                        <a:pt x="202" y="264"/>
                        <a:pt x="203" y="263"/>
                      </a:cubicBezTo>
                      <a:cubicBezTo>
                        <a:pt x="204" y="262"/>
                        <a:pt x="210" y="263"/>
                        <a:pt x="210" y="263"/>
                      </a:cubicBezTo>
                      <a:cubicBezTo>
                        <a:pt x="210" y="263"/>
                        <a:pt x="194" y="277"/>
                        <a:pt x="160" y="278"/>
                      </a:cubicBezTo>
                      <a:cubicBezTo>
                        <a:pt x="160" y="278"/>
                        <a:pt x="236" y="282"/>
                        <a:pt x="279" y="207"/>
                      </a:cubicBezTo>
                      <a:cubicBezTo>
                        <a:pt x="322" y="133"/>
                        <a:pt x="292" y="37"/>
                        <a:pt x="194" y="4"/>
                      </a:cubicBezTo>
                      <a:cubicBezTo>
                        <a:pt x="194" y="4"/>
                        <a:pt x="267" y="31"/>
                        <a:pt x="287" y="102"/>
                      </a:cubicBezTo>
                      <a:cubicBezTo>
                        <a:pt x="286" y="103"/>
                        <a:pt x="286" y="103"/>
                        <a:pt x="286" y="103"/>
                      </a:cubicBezTo>
                      <a:cubicBezTo>
                        <a:pt x="284" y="101"/>
                        <a:pt x="284" y="102"/>
                        <a:pt x="283" y="99"/>
                      </a:cubicBezTo>
                      <a:cubicBezTo>
                        <a:pt x="281" y="95"/>
                        <a:pt x="282" y="96"/>
                        <a:pt x="281" y="94"/>
                      </a:cubicBezTo>
                      <a:cubicBezTo>
                        <a:pt x="280" y="91"/>
                        <a:pt x="280" y="93"/>
                        <a:pt x="278" y="91"/>
                      </a:cubicBezTo>
                      <a:cubicBezTo>
                        <a:pt x="277" y="88"/>
                        <a:pt x="276" y="89"/>
                        <a:pt x="275" y="87"/>
                      </a:cubicBezTo>
                      <a:cubicBezTo>
                        <a:pt x="274" y="86"/>
                        <a:pt x="272" y="82"/>
                        <a:pt x="271" y="81"/>
                      </a:cubicBezTo>
                      <a:cubicBezTo>
                        <a:pt x="270" y="79"/>
                        <a:pt x="267" y="79"/>
                        <a:pt x="266" y="79"/>
                      </a:cubicBezTo>
                      <a:cubicBezTo>
                        <a:pt x="265" y="78"/>
                        <a:pt x="265" y="77"/>
                        <a:pt x="265" y="78"/>
                      </a:cubicBezTo>
                      <a:cubicBezTo>
                        <a:pt x="264" y="80"/>
                        <a:pt x="267" y="82"/>
                        <a:pt x="267" y="82"/>
                      </a:cubicBezTo>
                      <a:cubicBezTo>
                        <a:pt x="267" y="88"/>
                        <a:pt x="267" y="88"/>
                        <a:pt x="267" y="88"/>
                      </a:cubicBezTo>
                      <a:cubicBezTo>
                        <a:pt x="267" y="88"/>
                        <a:pt x="269" y="93"/>
                        <a:pt x="269" y="94"/>
                      </a:cubicBezTo>
                      <a:cubicBezTo>
                        <a:pt x="269" y="95"/>
                        <a:pt x="267" y="99"/>
                        <a:pt x="267" y="99"/>
                      </a:cubicBezTo>
                      <a:cubicBezTo>
                        <a:pt x="267" y="99"/>
                        <a:pt x="266" y="103"/>
                        <a:pt x="265" y="103"/>
                      </a:cubicBezTo>
                      <a:cubicBezTo>
                        <a:pt x="264" y="104"/>
                        <a:pt x="256" y="105"/>
                        <a:pt x="256" y="105"/>
                      </a:cubicBezTo>
                      <a:cubicBezTo>
                        <a:pt x="256" y="105"/>
                        <a:pt x="254" y="103"/>
                        <a:pt x="253" y="101"/>
                      </a:cubicBezTo>
                      <a:cubicBezTo>
                        <a:pt x="251" y="98"/>
                        <a:pt x="247" y="98"/>
                        <a:pt x="246" y="97"/>
                      </a:cubicBezTo>
                      <a:cubicBezTo>
                        <a:pt x="246" y="96"/>
                        <a:pt x="247" y="94"/>
                        <a:pt x="245" y="91"/>
                      </a:cubicBezTo>
                      <a:cubicBezTo>
                        <a:pt x="243" y="88"/>
                        <a:pt x="245" y="89"/>
                        <a:pt x="243" y="87"/>
                      </a:cubicBezTo>
                      <a:cubicBezTo>
                        <a:pt x="240" y="84"/>
                        <a:pt x="240" y="84"/>
                        <a:pt x="240" y="84"/>
                      </a:cubicBezTo>
                      <a:cubicBezTo>
                        <a:pt x="240" y="84"/>
                        <a:pt x="234" y="82"/>
                        <a:pt x="236" y="86"/>
                      </a:cubicBezTo>
                      <a:cubicBezTo>
                        <a:pt x="238" y="89"/>
                        <a:pt x="236" y="93"/>
                        <a:pt x="238" y="93"/>
                      </a:cubicBezTo>
                      <a:cubicBezTo>
                        <a:pt x="239" y="93"/>
                        <a:pt x="240" y="92"/>
                        <a:pt x="242" y="95"/>
                      </a:cubicBezTo>
                      <a:cubicBezTo>
                        <a:pt x="243" y="98"/>
                        <a:pt x="243" y="99"/>
                        <a:pt x="244" y="100"/>
                      </a:cubicBezTo>
                      <a:cubicBezTo>
                        <a:pt x="245" y="101"/>
                        <a:pt x="245" y="105"/>
                        <a:pt x="247" y="106"/>
                      </a:cubicBezTo>
                      <a:cubicBezTo>
                        <a:pt x="248" y="106"/>
                        <a:pt x="252" y="106"/>
                        <a:pt x="251" y="107"/>
                      </a:cubicBezTo>
                      <a:cubicBezTo>
                        <a:pt x="251" y="109"/>
                        <a:pt x="249" y="111"/>
                        <a:pt x="251" y="112"/>
                      </a:cubicBezTo>
                      <a:cubicBezTo>
                        <a:pt x="254" y="113"/>
                        <a:pt x="254" y="114"/>
                        <a:pt x="255" y="113"/>
                      </a:cubicBezTo>
                      <a:cubicBezTo>
                        <a:pt x="257" y="113"/>
                        <a:pt x="256" y="114"/>
                        <a:pt x="258" y="113"/>
                      </a:cubicBezTo>
                      <a:cubicBezTo>
                        <a:pt x="261" y="112"/>
                        <a:pt x="263" y="112"/>
                        <a:pt x="263" y="112"/>
                      </a:cubicBezTo>
                      <a:cubicBezTo>
                        <a:pt x="263" y="112"/>
                        <a:pt x="266" y="114"/>
                        <a:pt x="266" y="115"/>
                      </a:cubicBezTo>
                      <a:cubicBezTo>
                        <a:pt x="266" y="116"/>
                        <a:pt x="265" y="122"/>
                        <a:pt x="265" y="122"/>
                      </a:cubicBezTo>
                      <a:cubicBezTo>
                        <a:pt x="262" y="127"/>
                        <a:pt x="262" y="127"/>
                        <a:pt x="262" y="127"/>
                      </a:cubicBezTo>
                      <a:cubicBezTo>
                        <a:pt x="262" y="127"/>
                        <a:pt x="262" y="137"/>
                        <a:pt x="261" y="137"/>
                      </a:cubicBezTo>
                      <a:cubicBezTo>
                        <a:pt x="259" y="137"/>
                        <a:pt x="257" y="141"/>
                        <a:pt x="256" y="142"/>
                      </a:cubicBezTo>
                      <a:cubicBezTo>
                        <a:pt x="255" y="143"/>
                        <a:pt x="255" y="149"/>
                        <a:pt x="255" y="149"/>
                      </a:cubicBezTo>
                      <a:cubicBezTo>
                        <a:pt x="252" y="153"/>
                        <a:pt x="252" y="153"/>
                        <a:pt x="252" y="153"/>
                      </a:cubicBezTo>
                      <a:cubicBezTo>
                        <a:pt x="252" y="153"/>
                        <a:pt x="252" y="158"/>
                        <a:pt x="252" y="159"/>
                      </a:cubicBezTo>
                      <a:cubicBezTo>
                        <a:pt x="252" y="160"/>
                        <a:pt x="253" y="165"/>
                        <a:pt x="252" y="168"/>
                      </a:cubicBezTo>
                      <a:cubicBezTo>
                        <a:pt x="252" y="171"/>
                        <a:pt x="248" y="173"/>
                        <a:pt x="248" y="173"/>
                      </a:cubicBezTo>
                      <a:cubicBezTo>
                        <a:pt x="248" y="173"/>
                        <a:pt x="253" y="178"/>
                        <a:pt x="250" y="179"/>
                      </a:cubicBezTo>
                      <a:cubicBezTo>
                        <a:pt x="248" y="179"/>
                        <a:pt x="245" y="183"/>
                        <a:pt x="244" y="184"/>
                      </a:cubicBezTo>
                      <a:cubicBezTo>
                        <a:pt x="244" y="185"/>
                        <a:pt x="244" y="187"/>
                        <a:pt x="242" y="187"/>
                      </a:cubicBezTo>
                      <a:cubicBezTo>
                        <a:pt x="241" y="188"/>
                        <a:pt x="238" y="188"/>
                        <a:pt x="238" y="189"/>
                      </a:cubicBezTo>
                      <a:cubicBezTo>
                        <a:pt x="238" y="190"/>
                        <a:pt x="238" y="194"/>
                        <a:pt x="238" y="194"/>
                      </a:cubicBezTo>
                      <a:cubicBezTo>
                        <a:pt x="233" y="202"/>
                        <a:pt x="233" y="202"/>
                        <a:pt x="233" y="202"/>
                      </a:cubicBezTo>
                      <a:cubicBezTo>
                        <a:pt x="226" y="207"/>
                        <a:pt x="226" y="207"/>
                        <a:pt x="226" y="207"/>
                      </a:cubicBezTo>
                      <a:cubicBezTo>
                        <a:pt x="226" y="207"/>
                        <a:pt x="227" y="210"/>
                        <a:pt x="225" y="211"/>
                      </a:cubicBezTo>
                      <a:cubicBezTo>
                        <a:pt x="223" y="211"/>
                        <a:pt x="217" y="214"/>
                        <a:pt x="216" y="215"/>
                      </a:cubicBezTo>
                      <a:cubicBezTo>
                        <a:pt x="215" y="216"/>
                        <a:pt x="210" y="218"/>
                        <a:pt x="208" y="218"/>
                      </a:cubicBezTo>
                      <a:cubicBezTo>
                        <a:pt x="206" y="218"/>
                        <a:pt x="209" y="223"/>
                        <a:pt x="206" y="218"/>
                      </a:cubicBezTo>
                      <a:cubicBezTo>
                        <a:pt x="204" y="213"/>
                        <a:pt x="206" y="216"/>
                        <a:pt x="203" y="211"/>
                      </a:cubicBezTo>
                      <a:cubicBezTo>
                        <a:pt x="201" y="206"/>
                        <a:pt x="201" y="210"/>
                        <a:pt x="201" y="206"/>
                      </a:cubicBezTo>
                      <a:cubicBezTo>
                        <a:pt x="201" y="202"/>
                        <a:pt x="201" y="206"/>
                        <a:pt x="201" y="202"/>
                      </a:cubicBezTo>
                      <a:cubicBezTo>
                        <a:pt x="201" y="198"/>
                        <a:pt x="202" y="201"/>
                        <a:pt x="200" y="197"/>
                      </a:cubicBezTo>
                      <a:cubicBezTo>
                        <a:pt x="198" y="192"/>
                        <a:pt x="199" y="194"/>
                        <a:pt x="196" y="191"/>
                      </a:cubicBezTo>
                      <a:cubicBezTo>
                        <a:pt x="193" y="188"/>
                        <a:pt x="191" y="191"/>
                        <a:pt x="193" y="187"/>
                      </a:cubicBezTo>
                      <a:cubicBezTo>
                        <a:pt x="195" y="183"/>
                        <a:pt x="194" y="187"/>
                        <a:pt x="195" y="183"/>
                      </a:cubicBezTo>
                      <a:cubicBezTo>
                        <a:pt x="196" y="178"/>
                        <a:pt x="194" y="178"/>
                        <a:pt x="197" y="176"/>
                      </a:cubicBezTo>
                      <a:cubicBezTo>
                        <a:pt x="200" y="174"/>
                        <a:pt x="202" y="173"/>
                        <a:pt x="201" y="171"/>
                      </a:cubicBezTo>
                      <a:cubicBezTo>
                        <a:pt x="201" y="168"/>
                        <a:pt x="201" y="167"/>
                        <a:pt x="201" y="165"/>
                      </a:cubicBezTo>
                      <a:cubicBezTo>
                        <a:pt x="200" y="164"/>
                        <a:pt x="197" y="161"/>
                        <a:pt x="197" y="160"/>
                      </a:cubicBezTo>
                      <a:cubicBezTo>
                        <a:pt x="197" y="159"/>
                        <a:pt x="197" y="160"/>
                        <a:pt x="195" y="157"/>
                      </a:cubicBezTo>
                      <a:cubicBezTo>
                        <a:pt x="193" y="154"/>
                        <a:pt x="191" y="152"/>
                        <a:pt x="191" y="152"/>
                      </a:cubicBezTo>
                      <a:cubicBezTo>
                        <a:pt x="191" y="152"/>
                        <a:pt x="191" y="145"/>
                        <a:pt x="191" y="143"/>
                      </a:cubicBezTo>
                      <a:cubicBezTo>
                        <a:pt x="191" y="140"/>
                        <a:pt x="190" y="144"/>
                        <a:pt x="191" y="140"/>
                      </a:cubicBezTo>
                      <a:cubicBezTo>
                        <a:pt x="192" y="136"/>
                        <a:pt x="192" y="133"/>
                        <a:pt x="192" y="133"/>
                      </a:cubicBezTo>
                      <a:cubicBezTo>
                        <a:pt x="192" y="133"/>
                        <a:pt x="187" y="130"/>
                        <a:pt x="185" y="130"/>
                      </a:cubicBezTo>
                      <a:cubicBezTo>
                        <a:pt x="183" y="131"/>
                        <a:pt x="183" y="134"/>
                        <a:pt x="180" y="131"/>
                      </a:cubicBezTo>
                      <a:cubicBezTo>
                        <a:pt x="178" y="129"/>
                        <a:pt x="178" y="127"/>
                        <a:pt x="177" y="127"/>
                      </a:cubicBezTo>
                      <a:cubicBezTo>
                        <a:pt x="176" y="126"/>
                        <a:pt x="174" y="126"/>
                        <a:pt x="173" y="127"/>
                      </a:cubicBezTo>
                      <a:cubicBezTo>
                        <a:pt x="171" y="128"/>
                        <a:pt x="167" y="128"/>
                        <a:pt x="164" y="130"/>
                      </a:cubicBezTo>
                      <a:cubicBezTo>
                        <a:pt x="161" y="131"/>
                        <a:pt x="160" y="131"/>
                        <a:pt x="157" y="131"/>
                      </a:cubicBezTo>
                      <a:cubicBezTo>
                        <a:pt x="153" y="131"/>
                        <a:pt x="148" y="132"/>
                        <a:pt x="145" y="130"/>
                      </a:cubicBezTo>
                      <a:cubicBezTo>
                        <a:pt x="142" y="129"/>
                        <a:pt x="142" y="131"/>
                        <a:pt x="140" y="128"/>
                      </a:cubicBezTo>
                      <a:cubicBezTo>
                        <a:pt x="139" y="124"/>
                        <a:pt x="140" y="125"/>
                        <a:pt x="137" y="123"/>
                      </a:cubicBezTo>
                      <a:cubicBezTo>
                        <a:pt x="135" y="122"/>
                        <a:pt x="134" y="123"/>
                        <a:pt x="134" y="120"/>
                      </a:cubicBezTo>
                      <a:cubicBezTo>
                        <a:pt x="133" y="117"/>
                        <a:pt x="135" y="118"/>
                        <a:pt x="133" y="115"/>
                      </a:cubicBezTo>
                      <a:cubicBezTo>
                        <a:pt x="130" y="112"/>
                        <a:pt x="134" y="116"/>
                        <a:pt x="130" y="112"/>
                      </a:cubicBezTo>
                      <a:cubicBezTo>
                        <a:pt x="127" y="108"/>
                        <a:pt x="125" y="112"/>
                        <a:pt x="127" y="108"/>
                      </a:cubicBezTo>
                      <a:cubicBezTo>
                        <a:pt x="128" y="105"/>
                        <a:pt x="129" y="107"/>
                        <a:pt x="129" y="103"/>
                      </a:cubicBezTo>
                      <a:cubicBezTo>
                        <a:pt x="129" y="99"/>
                        <a:pt x="135" y="105"/>
                        <a:pt x="131" y="97"/>
                      </a:cubicBezTo>
                      <a:cubicBezTo>
                        <a:pt x="128" y="89"/>
                        <a:pt x="127" y="91"/>
                        <a:pt x="130" y="85"/>
                      </a:cubicBezTo>
                      <a:cubicBezTo>
                        <a:pt x="134" y="79"/>
                        <a:pt x="138" y="77"/>
                        <a:pt x="138" y="76"/>
                      </a:cubicBezTo>
                      <a:cubicBezTo>
                        <a:pt x="139" y="74"/>
                        <a:pt x="140" y="71"/>
                        <a:pt x="142" y="70"/>
                      </a:cubicBezTo>
                      <a:cubicBezTo>
                        <a:pt x="143" y="69"/>
                        <a:pt x="142" y="68"/>
                        <a:pt x="145" y="68"/>
                      </a:cubicBezTo>
                      <a:cubicBezTo>
                        <a:pt x="148" y="69"/>
                        <a:pt x="151" y="67"/>
                        <a:pt x="153" y="65"/>
                      </a:cubicBezTo>
                      <a:cubicBezTo>
                        <a:pt x="155" y="63"/>
                        <a:pt x="158" y="61"/>
                        <a:pt x="159" y="60"/>
                      </a:cubicBezTo>
                      <a:cubicBezTo>
                        <a:pt x="160" y="60"/>
                        <a:pt x="160" y="61"/>
                        <a:pt x="163" y="60"/>
                      </a:cubicBezTo>
                      <a:cubicBezTo>
                        <a:pt x="166" y="59"/>
                        <a:pt x="166" y="59"/>
                        <a:pt x="168" y="59"/>
                      </a:cubicBezTo>
                      <a:cubicBezTo>
                        <a:pt x="170" y="59"/>
                        <a:pt x="166" y="60"/>
                        <a:pt x="172" y="59"/>
                      </a:cubicBezTo>
                      <a:cubicBezTo>
                        <a:pt x="178" y="58"/>
                        <a:pt x="176" y="58"/>
                        <a:pt x="178" y="58"/>
                      </a:cubicBezTo>
                      <a:cubicBezTo>
                        <a:pt x="179" y="58"/>
                        <a:pt x="178" y="58"/>
                        <a:pt x="180" y="58"/>
                      </a:cubicBezTo>
                      <a:cubicBezTo>
                        <a:pt x="183" y="59"/>
                        <a:pt x="182" y="54"/>
                        <a:pt x="183" y="59"/>
                      </a:cubicBezTo>
                      <a:cubicBezTo>
                        <a:pt x="183" y="63"/>
                        <a:pt x="181" y="66"/>
                        <a:pt x="185" y="66"/>
                      </a:cubicBezTo>
                      <a:cubicBezTo>
                        <a:pt x="189" y="66"/>
                        <a:pt x="185" y="66"/>
                        <a:pt x="189" y="66"/>
                      </a:cubicBezTo>
                      <a:cubicBezTo>
                        <a:pt x="193" y="66"/>
                        <a:pt x="192" y="67"/>
                        <a:pt x="194" y="68"/>
                      </a:cubicBezTo>
                      <a:cubicBezTo>
                        <a:pt x="196" y="69"/>
                        <a:pt x="197" y="70"/>
                        <a:pt x="200" y="70"/>
                      </a:cubicBezTo>
                      <a:cubicBezTo>
                        <a:pt x="202" y="70"/>
                        <a:pt x="198" y="75"/>
                        <a:pt x="202" y="70"/>
                      </a:cubicBezTo>
                      <a:cubicBezTo>
                        <a:pt x="207" y="66"/>
                        <a:pt x="199" y="65"/>
                        <a:pt x="207" y="66"/>
                      </a:cubicBezTo>
                      <a:cubicBezTo>
                        <a:pt x="214" y="67"/>
                        <a:pt x="215" y="68"/>
                        <a:pt x="217" y="68"/>
                      </a:cubicBezTo>
                      <a:cubicBezTo>
                        <a:pt x="218" y="67"/>
                        <a:pt x="218" y="68"/>
                        <a:pt x="221" y="67"/>
                      </a:cubicBezTo>
                      <a:cubicBezTo>
                        <a:pt x="225" y="65"/>
                        <a:pt x="225" y="65"/>
                        <a:pt x="226" y="66"/>
                      </a:cubicBezTo>
                      <a:cubicBezTo>
                        <a:pt x="228" y="66"/>
                        <a:pt x="228" y="69"/>
                        <a:pt x="229" y="66"/>
                      </a:cubicBezTo>
                      <a:cubicBezTo>
                        <a:pt x="230" y="63"/>
                        <a:pt x="233" y="64"/>
                        <a:pt x="229" y="62"/>
                      </a:cubicBezTo>
                      <a:cubicBezTo>
                        <a:pt x="225" y="61"/>
                        <a:pt x="224" y="63"/>
                        <a:pt x="223" y="60"/>
                      </a:cubicBezTo>
                      <a:cubicBezTo>
                        <a:pt x="222" y="58"/>
                        <a:pt x="226" y="58"/>
                        <a:pt x="222" y="58"/>
                      </a:cubicBezTo>
                      <a:cubicBezTo>
                        <a:pt x="219" y="57"/>
                        <a:pt x="219" y="57"/>
                        <a:pt x="216" y="56"/>
                      </a:cubicBezTo>
                      <a:cubicBezTo>
                        <a:pt x="213" y="55"/>
                        <a:pt x="210" y="59"/>
                        <a:pt x="209" y="56"/>
                      </a:cubicBezTo>
                      <a:cubicBezTo>
                        <a:pt x="208" y="53"/>
                        <a:pt x="203" y="58"/>
                        <a:pt x="208" y="53"/>
                      </a:cubicBezTo>
                      <a:cubicBezTo>
                        <a:pt x="214" y="48"/>
                        <a:pt x="212" y="46"/>
                        <a:pt x="215" y="47"/>
                      </a:cubicBezTo>
                      <a:cubicBezTo>
                        <a:pt x="219" y="48"/>
                        <a:pt x="218" y="51"/>
                        <a:pt x="220" y="49"/>
                      </a:cubicBezTo>
                      <a:cubicBezTo>
                        <a:pt x="222" y="47"/>
                        <a:pt x="227" y="46"/>
                        <a:pt x="222" y="43"/>
                      </a:cubicBezTo>
                      <a:cubicBezTo>
                        <a:pt x="218" y="40"/>
                        <a:pt x="221" y="41"/>
                        <a:pt x="217" y="40"/>
                      </a:cubicBezTo>
                      <a:cubicBezTo>
                        <a:pt x="213" y="38"/>
                        <a:pt x="209" y="47"/>
                        <a:pt x="207" y="46"/>
                      </a:cubicBezTo>
                      <a:cubicBezTo>
                        <a:pt x="205" y="44"/>
                        <a:pt x="204" y="43"/>
                        <a:pt x="202" y="44"/>
                      </a:cubicBezTo>
                      <a:cubicBezTo>
                        <a:pt x="201" y="45"/>
                        <a:pt x="201" y="48"/>
                        <a:pt x="201" y="51"/>
                      </a:cubicBezTo>
                      <a:cubicBezTo>
                        <a:pt x="201" y="54"/>
                        <a:pt x="203" y="54"/>
                        <a:pt x="199" y="52"/>
                      </a:cubicBezTo>
                      <a:cubicBezTo>
                        <a:pt x="195" y="50"/>
                        <a:pt x="203" y="51"/>
                        <a:pt x="194" y="48"/>
                      </a:cubicBezTo>
                      <a:cubicBezTo>
                        <a:pt x="184" y="44"/>
                        <a:pt x="181" y="45"/>
                        <a:pt x="180" y="46"/>
                      </a:cubicBezTo>
                      <a:cubicBezTo>
                        <a:pt x="179" y="48"/>
                        <a:pt x="177" y="47"/>
                        <a:pt x="176" y="48"/>
                      </a:cubicBezTo>
                      <a:cubicBezTo>
                        <a:pt x="175" y="49"/>
                        <a:pt x="179" y="52"/>
                        <a:pt x="175" y="49"/>
                      </a:cubicBezTo>
                      <a:cubicBezTo>
                        <a:pt x="171" y="47"/>
                        <a:pt x="167" y="51"/>
                        <a:pt x="167" y="51"/>
                      </a:cubicBezTo>
                      <a:cubicBezTo>
                        <a:pt x="167" y="51"/>
                        <a:pt x="165" y="50"/>
                        <a:pt x="164" y="51"/>
                      </a:cubicBezTo>
                      <a:cubicBezTo>
                        <a:pt x="162" y="53"/>
                        <a:pt x="159" y="54"/>
                        <a:pt x="157" y="53"/>
                      </a:cubicBezTo>
                      <a:cubicBezTo>
                        <a:pt x="155" y="52"/>
                        <a:pt x="151" y="54"/>
                        <a:pt x="154" y="49"/>
                      </a:cubicBezTo>
                      <a:cubicBezTo>
                        <a:pt x="158" y="44"/>
                        <a:pt x="155" y="47"/>
                        <a:pt x="161" y="45"/>
                      </a:cubicBezTo>
                      <a:cubicBezTo>
                        <a:pt x="166" y="42"/>
                        <a:pt x="175" y="42"/>
                        <a:pt x="167" y="40"/>
                      </a:cubicBezTo>
                      <a:cubicBezTo>
                        <a:pt x="160" y="39"/>
                        <a:pt x="171" y="39"/>
                        <a:pt x="162" y="34"/>
                      </a:cubicBezTo>
                      <a:cubicBezTo>
                        <a:pt x="152" y="30"/>
                        <a:pt x="152" y="36"/>
                        <a:pt x="152" y="30"/>
                      </a:cubicBezTo>
                      <a:cubicBezTo>
                        <a:pt x="153" y="23"/>
                        <a:pt x="152" y="23"/>
                        <a:pt x="150" y="23"/>
                      </a:cubicBezTo>
                      <a:cubicBezTo>
                        <a:pt x="148" y="24"/>
                        <a:pt x="142" y="25"/>
                        <a:pt x="139" y="25"/>
                      </a:cubicBezTo>
                      <a:cubicBezTo>
                        <a:pt x="137" y="26"/>
                        <a:pt x="140" y="28"/>
                        <a:pt x="136" y="25"/>
                      </a:cubicBezTo>
                      <a:cubicBezTo>
                        <a:pt x="131" y="22"/>
                        <a:pt x="130" y="26"/>
                        <a:pt x="131" y="22"/>
                      </a:cubicBezTo>
                      <a:cubicBezTo>
                        <a:pt x="133" y="19"/>
                        <a:pt x="133" y="18"/>
                        <a:pt x="136" y="16"/>
                      </a:cubicBezTo>
                      <a:cubicBezTo>
                        <a:pt x="138" y="13"/>
                        <a:pt x="138" y="5"/>
                        <a:pt x="144" y="8"/>
                      </a:cubicBezTo>
                      <a:cubicBezTo>
                        <a:pt x="151" y="11"/>
                        <a:pt x="148" y="10"/>
                        <a:pt x="154" y="11"/>
                      </a:cubicBezTo>
                      <a:cubicBezTo>
                        <a:pt x="159" y="11"/>
                        <a:pt x="161" y="10"/>
                        <a:pt x="161" y="9"/>
                      </a:cubicBezTo>
                      <a:cubicBezTo>
                        <a:pt x="161" y="8"/>
                        <a:pt x="155" y="5"/>
                        <a:pt x="155" y="5"/>
                      </a:cubicBezTo>
                      <a:cubicBezTo>
                        <a:pt x="155" y="5"/>
                        <a:pt x="153" y="6"/>
                        <a:pt x="154" y="5"/>
                      </a:cubicBezTo>
                      <a:cubicBezTo>
                        <a:pt x="155" y="4"/>
                        <a:pt x="156" y="2"/>
                        <a:pt x="156" y="2"/>
                      </a:cubicBezTo>
                      <a:cubicBezTo>
                        <a:pt x="154" y="0"/>
                        <a:pt x="154" y="0"/>
                        <a:pt x="154" y="0"/>
                      </a:cubicBezTo>
                      <a:cubicBezTo>
                        <a:pt x="154" y="0"/>
                        <a:pt x="136" y="0"/>
                        <a:pt x="131" y="1"/>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92" name="Group 191"/>
            <p:cNvGrpSpPr/>
            <p:nvPr/>
          </p:nvGrpSpPr>
          <p:grpSpPr>
            <a:xfrm rot="2599983">
              <a:off x="4920582" y="2435710"/>
              <a:ext cx="447261" cy="523210"/>
              <a:chOff x="4859210" y="1630618"/>
              <a:chExt cx="507337" cy="593487"/>
            </a:xfrm>
          </p:grpSpPr>
          <p:grpSp>
            <p:nvGrpSpPr>
              <p:cNvPr id="193" name="Group 140"/>
              <p:cNvGrpSpPr/>
              <p:nvPr/>
            </p:nvGrpSpPr>
            <p:grpSpPr>
              <a:xfrm rot="2327168">
                <a:off x="4859210" y="1630618"/>
                <a:ext cx="507337" cy="593487"/>
                <a:chOff x="4468813" y="1739900"/>
                <a:chExt cx="588963" cy="688975"/>
              </a:xfrm>
              <a:solidFill>
                <a:schemeClr val="accent2"/>
              </a:solidFill>
            </p:grpSpPr>
            <p:sp>
              <p:nvSpPr>
                <p:cNvPr id="200" name="Oval 30"/>
                <p:cNvSpPr>
                  <a:spLocks noChangeArrowheads="1"/>
                </p:cNvSpPr>
                <p:nvPr/>
              </p:nvSpPr>
              <p:spPr bwMode="auto">
                <a:xfrm>
                  <a:off x="4468813" y="1739900"/>
                  <a:ext cx="588963" cy="588963"/>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201" name="Freeform 31"/>
                <p:cNvSpPr>
                  <a:spLocks/>
                </p:cNvSpPr>
                <p:nvPr/>
              </p:nvSpPr>
              <p:spPr bwMode="auto">
                <a:xfrm>
                  <a:off x="4618038" y="2289175"/>
                  <a:ext cx="150813" cy="139700"/>
                </a:xfrm>
                <a:custGeom>
                  <a:avLst/>
                  <a:gdLst/>
                  <a:ahLst/>
                  <a:cxnLst>
                    <a:cxn ang="0">
                      <a:pos x="0" y="0"/>
                    </a:cxn>
                    <a:cxn ang="0">
                      <a:pos x="8" y="88"/>
                    </a:cxn>
                    <a:cxn ang="0">
                      <a:pos x="95" y="15"/>
                    </a:cxn>
                    <a:cxn ang="0">
                      <a:pos x="0" y="0"/>
                    </a:cxn>
                  </a:cxnLst>
                  <a:rect l="0" t="0" r="r" b="b"/>
                  <a:pathLst>
                    <a:path w="95" h="88">
                      <a:moveTo>
                        <a:pt x="0" y="0"/>
                      </a:moveTo>
                      <a:lnTo>
                        <a:pt x="8" y="88"/>
                      </a:lnTo>
                      <a:lnTo>
                        <a:pt x="95" y="15"/>
                      </a:lnTo>
                      <a:lnTo>
                        <a:pt x="0"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4" name="Group 139"/>
              <p:cNvGrpSpPr/>
              <p:nvPr/>
            </p:nvGrpSpPr>
            <p:grpSpPr>
              <a:xfrm>
                <a:off x="4952287" y="1709298"/>
                <a:ext cx="377425" cy="376058"/>
                <a:chOff x="4530725" y="1808163"/>
                <a:chExt cx="438150" cy="436563"/>
              </a:xfrm>
            </p:grpSpPr>
            <p:sp>
              <p:nvSpPr>
                <p:cNvPr id="195" name="Freeform 65"/>
                <p:cNvSpPr>
                  <a:spLocks noEditPoints="1"/>
                </p:cNvSpPr>
                <p:nvPr/>
              </p:nvSpPr>
              <p:spPr bwMode="auto">
                <a:xfrm>
                  <a:off x="4668838" y="1808163"/>
                  <a:ext cx="160338" cy="436563"/>
                </a:xfrm>
                <a:custGeom>
                  <a:avLst/>
                  <a:gdLst/>
                  <a:ahLst/>
                  <a:cxnLst>
                    <a:cxn ang="0">
                      <a:pos x="64" y="0"/>
                    </a:cxn>
                    <a:cxn ang="0">
                      <a:pos x="0" y="172"/>
                    </a:cxn>
                    <a:cxn ang="0">
                      <a:pos x="64" y="345"/>
                    </a:cxn>
                    <a:cxn ang="0">
                      <a:pos x="127" y="172"/>
                    </a:cxn>
                    <a:cxn ang="0">
                      <a:pos x="64" y="0"/>
                    </a:cxn>
                    <a:cxn ang="0">
                      <a:pos x="64" y="317"/>
                    </a:cxn>
                    <a:cxn ang="0">
                      <a:pos x="10" y="172"/>
                    </a:cxn>
                    <a:cxn ang="0">
                      <a:pos x="64" y="28"/>
                    </a:cxn>
                    <a:cxn ang="0">
                      <a:pos x="117" y="172"/>
                    </a:cxn>
                    <a:cxn ang="0">
                      <a:pos x="64" y="317"/>
                    </a:cxn>
                  </a:cxnLst>
                  <a:rect l="0" t="0" r="r" b="b"/>
                  <a:pathLst>
                    <a:path w="127" h="345">
                      <a:moveTo>
                        <a:pt x="64" y="0"/>
                      </a:moveTo>
                      <a:cubicBezTo>
                        <a:pt x="29" y="0"/>
                        <a:pt x="0" y="77"/>
                        <a:pt x="0" y="172"/>
                      </a:cubicBezTo>
                      <a:cubicBezTo>
                        <a:pt x="0" y="268"/>
                        <a:pt x="29" y="345"/>
                        <a:pt x="64" y="345"/>
                      </a:cubicBezTo>
                      <a:cubicBezTo>
                        <a:pt x="99" y="345"/>
                        <a:pt x="127" y="268"/>
                        <a:pt x="127" y="172"/>
                      </a:cubicBezTo>
                      <a:cubicBezTo>
                        <a:pt x="127" y="77"/>
                        <a:pt x="99" y="0"/>
                        <a:pt x="64" y="0"/>
                      </a:cubicBezTo>
                      <a:close/>
                      <a:moveTo>
                        <a:pt x="64" y="317"/>
                      </a:moveTo>
                      <a:cubicBezTo>
                        <a:pt x="34" y="317"/>
                        <a:pt x="10" y="252"/>
                        <a:pt x="10" y="172"/>
                      </a:cubicBezTo>
                      <a:cubicBezTo>
                        <a:pt x="10" y="92"/>
                        <a:pt x="34" y="28"/>
                        <a:pt x="64" y="28"/>
                      </a:cubicBezTo>
                      <a:cubicBezTo>
                        <a:pt x="93" y="28"/>
                        <a:pt x="117" y="92"/>
                        <a:pt x="117" y="172"/>
                      </a:cubicBezTo>
                      <a:cubicBezTo>
                        <a:pt x="117" y="252"/>
                        <a:pt x="93" y="317"/>
                        <a:pt x="64" y="317"/>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96" name="Freeform 66"/>
                <p:cNvSpPr>
                  <a:spLocks noEditPoints="1"/>
                </p:cNvSpPr>
                <p:nvPr/>
              </p:nvSpPr>
              <p:spPr bwMode="auto">
                <a:xfrm>
                  <a:off x="4530725" y="1946275"/>
                  <a:ext cx="438150" cy="160338"/>
                </a:xfrm>
                <a:custGeom>
                  <a:avLst/>
                  <a:gdLst/>
                  <a:ahLst/>
                  <a:cxnLst>
                    <a:cxn ang="0">
                      <a:pos x="346" y="63"/>
                    </a:cxn>
                    <a:cxn ang="0">
                      <a:pos x="173" y="0"/>
                    </a:cxn>
                    <a:cxn ang="0">
                      <a:pos x="0" y="63"/>
                    </a:cxn>
                    <a:cxn ang="0">
                      <a:pos x="173" y="127"/>
                    </a:cxn>
                    <a:cxn ang="0">
                      <a:pos x="346" y="63"/>
                    </a:cxn>
                    <a:cxn ang="0">
                      <a:pos x="28" y="63"/>
                    </a:cxn>
                    <a:cxn ang="0">
                      <a:pos x="173" y="10"/>
                    </a:cxn>
                    <a:cxn ang="0">
                      <a:pos x="317" y="63"/>
                    </a:cxn>
                    <a:cxn ang="0">
                      <a:pos x="173" y="117"/>
                    </a:cxn>
                    <a:cxn ang="0">
                      <a:pos x="28" y="63"/>
                    </a:cxn>
                  </a:cxnLst>
                  <a:rect l="0" t="0" r="r" b="b"/>
                  <a:pathLst>
                    <a:path w="346" h="127">
                      <a:moveTo>
                        <a:pt x="346" y="63"/>
                      </a:moveTo>
                      <a:cubicBezTo>
                        <a:pt x="346" y="28"/>
                        <a:pt x="268" y="0"/>
                        <a:pt x="173" y="0"/>
                      </a:cubicBezTo>
                      <a:cubicBezTo>
                        <a:pt x="77" y="0"/>
                        <a:pt x="0" y="28"/>
                        <a:pt x="0" y="63"/>
                      </a:cubicBezTo>
                      <a:cubicBezTo>
                        <a:pt x="0" y="99"/>
                        <a:pt x="77" y="127"/>
                        <a:pt x="173" y="127"/>
                      </a:cubicBezTo>
                      <a:cubicBezTo>
                        <a:pt x="268" y="127"/>
                        <a:pt x="346" y="99"/>
                        <a:pt x="346" y="63"/>
                      </a:cubicBezTo>
                      <a:close/>
                      <a:moveTo>
                        <a:pt x="28" y="63"/>
                      </a:moveTo>
                      <a:cubicBezTo>
                        <a:pt x="28" y="34"/>
                        <a:pt x="93" y="10"/>
                        <a:pt x="173" y="10"/>
                      </a:cubicBezTo>
                      <a:cubicBezTo>
                        <a:pt x="253" y="10"/>
                        <a:pt x="317" y="34"/>
                        <a:pt x="317" y="63"/>
                      </a:cubicBezTo>
                      <a:cubicBezTo>
                        <a:pt x="317" y="93"/>
                        <a:pt x="253" y="117"/>
                        <a:pt x="173" y="117"/>
                      </a:cubicBezTo>
                      <a:cubicBezTo>
                        <a:pt x="93" y="117"/>
                        <a:pt x="28" y="93"/>
                        <a:pt x="28" y="63"/>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97" name="Freeform 67"/>
                <p:cNvSpPr>
                  <a:spLocks noEditPoints="1"/>
                </p:cNvSpPr>
                <p:nvPr/>
              </p:nvSpPr>
              <p:spPr bwMode="auto">
                <a:xfrm>
                  <a:off x="4562475" y="1839913"/>
                  <a:ext cx="373063" cy="373063"/>
                </a:xfrm>
                <a:custGeom>
                  <a:avLst/>
                  <a:gdLst/>
                  <a:ahLst/>
                  <a:cxnLst>
                    <a:cxn ang="0">
                      <a:pos x="269" y="25"/>
                    </a:cxn>
                    <a:cxn ang="0">
                      <a:pos x="102" y="102"/>
                    </a:cxn>
                    <a:cxn ang="0">
                      <a:pos x="25" y="270"/>
                    </a:cxn>
                    <a:cxn ang="0">
                      <a:pos x="192" y="192"/>
                    </a:cxn>
                    <a:cxn ang="0">
                      <a:pos x="269" y="25"/>
                    </a:cxn>
                    <a:cxn ang="0">
                      <a:pos x="44" y="250"/>
                    </a:cxn>
                    <a:cxn ang="0">
                      <a:pos x="109" y="110"/>
                    </a:cxn>
                    <a:cxn ang="0">
                      <a:pos x="249" y="45"/>
                    </a:cxn>
                    <a:cxn ang="0">
                      <a:pos x="184" y="185"/>
                    </a:cxn>
                    <a:cxn ang="0">
                      <a:pos x="44" y="250"/>
                    </a:cxn>
                  </a:cxnLst>
                  <a:rect l="0" t="0" r="r" b="b"/>
                  <a:pathLst>
                    <a:path w="294" h="294">
                      <a:moveTo>
                        <a:pt x="269" y="25"/>
                      </a:moveTo>
                      <a:cubicBezTo>
                        <a:pt x="244" y="0"/>
                        <a:pt x="169" y="35"/>
                        <a:pt x="102" y="102"/>
                      </a:cubicBezTo>
                      <a:cubicBezTo>
                        <a:pt x="34" y="170"/>
                        <a:pt x="0" y="245"/>
                        <a:pt x="25" y="270"/>
                      </a:cubicBezTo>
                      <a:cubicBezTo>
                        <a:pt x="49" y="294"/>
                        <a:pt x="124" y="260"/>
                        <a:pt x="192" y="192"/>
                      </a:cubicBezTo>
                      <a:cubicBezTo>
                        <a:pt x="259" y="125"/>
                        <a:pt x="294" y="50"/>
                        <a:pt x="269" y="25"/>
                      </a:cubicBezTo>
                      <a:close/>
                      <a:moveTo>
                        <a:pt x="44" y="250"/>
                      </a:moveTo>
                      <a:cubicBezTo>
                        <a:pt x="24" y="229"/>
                        <a:pt x="53" y="166"/>
                        <a:pt x="109" y="110"/>
                      </a:cubicBezTo>
                      <a:cubicBezTo>
                        <a:pt x="166" y="53"/>
                        <a:pt x="228" y="24"/>
                        <a:pt x="249" y="45"/>
                      </a:cubicBezTo>
                      <a:cubicBezTo>
                        <a:pt x="270" y="66"/>
                        <a:pt x="241" y="129"/>
                        <a:pt x="184" y="185"/>
                      </a:cubicBezTo>
                      <a:cubicBezTo>
                        <a:pt x="128" y="242"/>
                        <a:pt x="65" y="271"/>
                        <a:pt x="44" y="250"/>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98" name="Freeform 68"/>
                <p:cNvSpPr>
                  <a:spLocks noEditPoints="1"/>
                </p:cNvSpPr>
                <p:nvPr/>
              </p:nvSpPr>
              <p:spPr bwMode="auto">
                <a:xfrm>
                  <a:off x="4562475" y="1839913"/>
                  <a:ext cx="373063" cy="373063"/>
                </a:xfrm>
                <a:custGeom>
                  <a:avLst/>
                  <a:gdLst/>
                  <a:ahLst/>
                  <a:cxnLst>
                    <a:cxn ang="0">
                      <a:pos x="269" y="270"/>
                    </a:cxn>
                    <a:cxn ang="0">
                      <a:pos x="192" y="102"/>
                    </a:cxn>
                    <a:cxn ang="0">
                      <a:pos x="25" y="25"/>
                    </a:cxn>
                    <a:cxn ang="0">
                      <a:pos x="102" y="192"/>
                    </a:cxn>
                    <a:cxn ang="0">
                      <a:pos x="269" y="270"/>
                    </a:cxn>
                    <a:cxn ang="0">
                      <a:pos x="44" y="45"/>
                    </a:cxn>
                    <a:cxn ang="0">
                      <a:pos x="184" y="110"/>
                    </a:cxn>
                    <a:cxn ang="0">
                      <a:pos x="249" y="250"/>
                    </a:cxn>
                    <a:cxn ang="0">
                      <a:pos x="109" y="185"/>
                    </a:cxn>
                    <a:cxn ang="0">
                      <a:pos x="44" y="45"/>
                    </a:cxn>
                  </a:cxnLst>
                  <a:rect l="0" t="0" r="r" b="b"/>
                  <a:pathLst>
                    <a:path w="294" h="294">
                      <a:moveTo>
                        <a:pt x="269" y="270"/>
                      </a:moveTo>
                      <a:cubicBezTo>
                        <a:pt x="294" y="245"/>
                        <a:pt x="259" y="170"/>
                        <a:pt x="192" y="102"/>
                      </a:cubicBezTo>
                      <a:cubicBezTo>
                        <a:pt x="124" y="35"/>
                        <a:pt x="49" y="0"/>
                        <a:pt x="25" y="25"/>
                      </a:cubicBezTo>
                      <a:cubicBezTo>
                        <a:pt x="0" y="50"/>
                        <a:pt x="34" y="125"/>
                        <a:pt x="102" y="192"/>
                      </a:cubicBezTo>
                      <a:cubicBezTo>
                        <a:pt x="169" y="260"/>
                        <a:pt x="244" y="294"/>
                        <a:pt x="269" y="270"/>
                      </a:cubicBezTo>
                      <a:close/>
                      <a:moveTo>
                        <a:pt x="44" y="45"/>
                      </a:moveTo>
                      <a:cubicBezTo>
                        <a:pt x="65" y="24"/>
                        <a:pt x="128" y="53"/>
                        <a:pt x="184" y="110"/>
                      </a:cubicBezTo>
                      <a:cubicBezTo>
                        <a:pt x="241" y="166"/>
                        <a:pt x="270" y="229"/>
                        <a:pt x="249" y="250"/>
                      </a:cubicBezTo>
                      <a:cubicBezTo>
                        <a:pt x="228" y="271"/>
                        <a:pt x="166" y="242"/>
                        <a:pt x="109" y="185"/>
                      </a:cubicBezTo>
                      <a:cubicBezTo>
                        <a:pt x="53" y="129"/>
                        <a:pt x="24" y="66"/>
                        <a:pt x="44" y="45"/>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99" name="Oval 69"/>
                <p:cNvSpPr>
                  <a:spLocks noChangeArrowheads="1"/>
                </p:cNvSpPr>
                <p:nvPr/>
              </p:nvSpPr>
              <p:spPr bwMode="auto">
                <a:xfrm>
                  <a:off x="4714875" y="1993900"/>
                  <a:ext cx="68263" cy="66675"/>
                </a:xfrm>
                <a:prstGeom prst="ellipse">
                  <a:avLst/>
                </a:pr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203" name="Group 202"/>
            <p:cNvGrpSpPr/>
            <p:nvPr/>
          </p:nvGrpSpPr>
          <p:grpSpPr>
            <a:xfrm>
              <a:off x="5217171" y="2036373"/>
              <a:ext cx="470413" cy="402039"/>
              <a:chOff x="5217171" y="2036373"/>
              <a:chExt cx="470413" cy="402039"/>
            </a:xfrm>
          </p:grpSpPr>
          <p:grpSp>
            <p:nvGrpSpPr>
              <p:cNvPr id="175" name="Group 133"/>
              <p:cNvGrpSpPr/>
              <p:nvPr/>
            </p:nvGrpSpPr>
            <p:grpSpPr>
              <a:xfrm rot="4811506">
                <a:off x="5251358" y="2002186"/>
                <a:ext cx="402039" cy="470413"/>
                <a:chOff x="3008313" y="2062163"/>
                <a:chExt cx="466725" cy="546100"/>
              </a:xfrm>
              <a:solidFill>
                <a:schemeClr val="accent6"/>
              </a:solidFill>
            </p:grpSpPr>
            <p:sp>
              <p:nvSpPr>
                <p:cNvPr id="177" name="Oval 38"/>
                <p:cNvSpPr>
                  <a:spLocks noChangeArrowheads="1"/>
                </p:cNvSpPr>
                <p:nvPr/>
              </p:nvSpPr>
              <p:spPr bwMode="auto">
                <a:xfrm>
                  <a:off x="3008313" y="2062163"/>
                  <a:ext cx="466725" cy="465138"/>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78" name="Freeform 39"/>
                <p:cNvSpPr>
                  <a:spLocks/>
                </p:cNvSpPr>
                <p:nvPr/>
              </p:nvSpPr>
              <p:spPr bwMode="auto">
                <a:xfrm>
                  <a:off x="3236913" y="2495550"/>
                  <a:ext cx="120650" cy="112713"/>
                </a:xfrm>
                <a:custGeom>
                  <a:avLst/>
                  <a:gdLst/>
                  <a:ahLst/>
                  <a:cxnLst>
                    <a:cxn ang="0">
                      <a:pos x="76" y="0"/>
                    </a:cxn>
                    <a:cxn ang="0">
                      <a:pos x="69" y="71"/>
                    </a:cxn>
                    <a:cxn ang="0">
                      <a:pos x="0" y="12"/>
                    </a:cxn>
                    <a:cxn ang="0">
                      <a:pos x="76" y="0"/>
                    </a:cxn>
                  </a:cxnLst>
                  <a:rect l="0" t="0" r="r" b="b"/>
                  <a:pathLst>
                    <a:path w="76" h="71">
                      <a:moveTo>
                        <a:pt x="76" y="0"/>
                      </a:moveTo>
                      <a:lnTo>
                        <a:pt x="69" y="71"/>
                      </a:lnTo>
                      <a:lnTo>
                        <a:pt x="0" y="12"/>
                      </a:lnTo>
                      <a:lnTo>
                        <a:pt x="76"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02" name="Freeform 122"/>
              <p:cNvSpPr>
                <a:spLocks noEditPoints="1"/>
              </p:cNvSpPr>
              <p:nvPr/>
            </p:nvSpPr>
            <p:spPr bwMode="auto">
              <a:xfrm>
                <a:off x="5410723" y="2121768"/>
                <a:ext cx="147308" cy="211857"/>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5" name="Group 204"/>
            <p:cNvGrpSpPr/>
            <p:nvPr/>
          </p:nvGrpSpPr>
          <p:grpSpPr>
            <a:xfrm>
              <a:off x="5333287" y="1542252"/>
              <a:ext cx="544259" cy="463577"/>
              <a:chOff x="5333287" y="1542252"/>
              <a:chExt cx="544259" cy="463577"/>
            </a:xfrm>
          </p:grpSpPr>
          <p:grpSp>
            <p:nvGrpSpPr>
              <p:cNvPr id="168" name="Group 138"/>
              <p:cNvGrpSpPr/>
              <p:nvPr/>
            </p:nvGrpSpPr>
            <p:grpSpPr>
              <a:xfrm rot="4962133">
                <a:off x="5373628" y="1501911"/>
                <a:ext cx="463577" cy="544259"/>
                <a:chOff x="3767138" y="1962150"/>
                <a:chExt cx="538163" cy="631826"/>
              </a:xfrm>
              <a:solidFill>
                <a:schemeClr val="accent1"/>
              </a:solidFill>
            </p:grpSpPr>
            <p:sp>
              <p:nvSpPr>
                <p:cNvPr id="172" name="Oval 46"/>
                <p:cNvSpPr>
                  <a:spLocks noChangeArrowheads="1"/>
                </p:cNvSpPr>
                <p:nvPr/>
              </p:nvSpPr>
              <p:spPr bwMode="auto">
                <a:xfrm>
                  <a:off x="3767138" y="1962150"/>
                  <a:ext cx="538163" cy="539750"/>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173" name="Freeform 47"/>
                <p:cNvSpPr>
                  <a:spLocks/>
                </p:cNvSpPr>
                <p:nvPr/>
              </p:nvSpPr>
              <p:spPr bwMode="auto">
                <a:xfrm>
                  <a:off x="4030663" y="2465388"/>
                  <a:ext cx="138113" cy="128588"/>
                </a:xfrm>
                <a:custGeom>
                  <a:avLst/>
                  <a:gdLst/>
                  <a:ahLst/>
                  <a:cxnLst>
                    <a:cxn ang="0">
                      <a:pos x="87" y="0"/>
                    </a:cxn>
                    <a:cxn ang="0">
                      <a:pos x="80" y="81"/>
                    </a:cxn>
                    <a:cxn ang="0">
                      <a:pos x="0" y="13"/>
                    </a:cxn>
                    <a:cxn ang="0">
                      <a:pos x="87" y="0"/>
                    </a:cxn>
                  </a:cxnLst>
                  <a:rect l="0" t="0" r="r" b="b"/>
                  <a:pathLst>
                    <a:path w="87" h="81">
                      <a:moveTo>
                        <a:pt x="87" y="0"/>
                      </a:moveTo>
                      <a:lnTo>
                        <a:pt x="80" y="81"/>
                      </a:lnTo>
                      <a:lnTo>
                        <a:pt x="0" y="13"/>
                      </a:lnTo>
                      <a:lnTo>
                        <a:pt x="87"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04" name="Freeform 182"/>
              <p:cNvSpPr>
                <a:spLocks noEditPoints="1"/>
              </p:cNvSpPr>
              <p:nvPr/>
            </p:nvSpPr>
            <p:spPr bwMode="auto">
              <a:xfrm>
                <a:off x="5511852" y="1652040"/>
                <a:ext cx="258936" cy="241925"/>
              </a:xfrm>
              <a:custGeom>
                <a:avLst/>
                <a:gdLst/>
                <a:ahLst/>
                <a:cxnLst>
                  <a:cxn ang="0">
                    <a:pos x="70" y="24"/>
                  </a:cxn>
                  <a:cxn ang="0">
                    <a:pos x="29" y="50"/>
                  </a:cxn>
                  <a:cxn ang="0">
                    <a:pos x="0" y="26"/>
                  </a:cxn>
                  <a:cxn ang="0">
                    <a:pos x="42" y="0"/>
                  </a:cxn>
                  <a:cxn ang="0">
                    <a:pos x="70" y="24"/>
                  </a:cxn>
                  <a:cxn ang="0">
                    <a:pos x="70" y="74"/>
                  </a:cxn>
                  <a:cxn ang="0">
                    <a:pos x="42" y="98"/>
                  </a:cxn>
                  <a:cxn ang="0">
                    <a:pos x="0" y="72"/>
                  </a:cxn>
                  <a:cxn ang="0">
                    <a:pos x="29" y="50"/>
                  </a:cxn>
                  <a:cxn ang="0">
                    <a:pos x="70" y="74"/>
                  </a:cxn>
                  <a:cxn ang="0">
                    <a:pos x="109" y="104"/>
                  </a:cxn>
                  <a:cxn ang="0">
                    <a:pos x="70" y="128"/>
                  </a:cxn>
                  <a:cxn ang="0">
                    <a:pos x="70" y="128"/>
                  </a:cxn>
                  <a:cxn ang="0">
                    <a:pos x="70" y="128"/>
                  </a:cxn>
                  <a:cxn ang="0">
                    <a:pos x="70" y="128"/>
                  </a:cxn>
                  <a:cxn ang="0">
                    <a:pos x="70" y="128"/>
                  </a:cxn>
                  <a:cxn ang="0">
                    <a:pos x="29" y="104"/>
                  </a:cxn>
                  <a:cxn ang="0">
                    <a:pos x="29" y="95"/>
                  </a:cxn>
                  <a:cxn ang="0">
                    <a:pos x="42" y="102"/>
                  </a:cxn>
                  <a:cxn ang="0">
                    <a:pos x="70" y="78"/>
                  </a:cxn>
                  <a:cxn ang="0">
                    <a:pos x="70" y="78"/>
                  </a:cxn>
                  <a:cxn ang="0">
                    <a:pos x="70" y="78"/>
                  </a:cxn>
                  <a:cxn ang="0">
                    <a:pos x="70" y="78"/>
                  </a:cxn>
                  <a:cxn ang="0">
                    <a:pos x="70" y="78"/>
                  </a:cxn>
                  <a:cxn ang="0">
                    <a:pos x="98" y="102"/>
                  </a:cxn>
                  <a:cxn ang="0">
                    <a:pos x="109" y="95"/>
                  </a:cxn>
                  <a:cxn ang="0">
                    <a:pos x="109" y="104"/>
                  </a:cxn>
                  <a:cxn ang="0">
                    <a:pos x="137" y="26"/>
                  </a:cxn>
                  <a:cxn ang="0">
                    <a:pos x="111" y="50"/>
                  </a:cxn>
                  <a:cxn ang="0">
                    <a:pos x="70" y="24"/>
                  </a:cxn>
                  <a:cxn ang="0">
                    <a:pos x="98" y="0"/>
                  </a:cxn>
                  <a:cxn ang="0">
                    <a:pos x="137" y="26"/>
                  </a:cxn>
                  <a:cxn ang="0">
                    <a:pos x="137" y="72"/>
                  </a:cxn>
                  <a:cxn ang="0">
                    <a:pos x="98" y="98"/>
                  </a:cxn>
                  <a:cxn ang="0">
                    <a:pos x="70" y="74"/>
                  </a:cxn>
                  <a:cxn ang="0">
                    <a:pos x="111" y="50"/>
                  </a:cxn>
                  <a:cxn ang="0">
                    <a:pos x="137" y="72"/>
                  </a:cxn>
                </a:cxnLst>
                <a:rect l="0" t="0" r="r" b="b"/>
                <a:pathLst>
                  <a:path w="137" h="128">
                    <a:moveTo>
                      <a:pt x="70" y="24"/>
                    </a:moveTo>
                    <a:lnTo>
                      <a:pt x="29" y="50"/>
                    </a:lnTo>
                    <a:lnTo>
                      <a:pt x="0" y="26"/>
                    </a:lnTo>
                    <a:lnTo>
                      <a:pt x="42" y="0"/>
                    </a:lnTo>
                    <a:lnTo>
                      <a:pt x="70" y="24"/>
                    </a:lnTo>
                    <a:close/>
                    <a:moveTo>
                      <a:pt x="70" y="74"/>
                    </a:moveTo>
                    <a:lnTo>
                      <a:pt x="42" y="98"/>
                    </a:lnTo>
                    <a:lnTo>
                      <a:pt x="0" y="72"/>
                    </a:lnTo>
                    <a:lnTo>
                      <a:pt x="29" y="50"/>
                    </a:lnTo>
                    <a:lnTo>
                      <a:pt x="70" y="74"/>
                    </a:lnTo>
                    <a:close/>
                    <a:moveTo>
                      <a:pt x="109" y="104"/>
                    </a:moveTo>
                    <a:lnTo>
                      <a:pt x="70" y="128"/>
                    </a:lnTo>
                    <a:lnTo>
                      <a:pt x="70" y="128"/>
                    </a:lnTo>
                    <a:lnTo>
                      <a:pt x="70" y="128"/>
                    </a:lnTo>
                    <a:lnTo>
                      <a:pt x="70" y="128"/>
                    </a:lnTo>
                    <a:lnTo>
                      <a:pt x="70" y="128"/>
                    </a:lnTo>
                    <a:lnTo>
                      <a:pt x="29" y="104"/>
                    </a:lnTo>
                    <a:lnTo>
                      <a:pt x="29" y="95"/>
                    </a:lnTo>
                    <a:lnTo>
                      <a:pt x="42" y="102"/>
                    </a:lnTo>
                    <a:lnTo>
                      <a:pt x="70" y="78"/>
                    </a:lnTo>
                    <a:lnTo>
                      <a:pt x="70" y="78"/>
                    </a:lnTo>
                    <a:lnTo>
                      <a:pt x="70" y="78"/>
                    </a:lnTo>
                    <a:lnTo>
                      <a:pt x="70" y="78"/>
                    </a:lnTo>
                    <a:lnTo>
                      <a:pt x="70" y="78"/>
                    </a:lnTo>
                    <a:lnTo>
                      <a:pt x="98" y="102"/>
                    </a:lnTo>
                    <a:lnTo>
                      <a:pt x="109" y="95"/>
                    </a:lnTo>
                    <a:lnTo>
                      <a:pt x="109" y="104"/>
                    </a:lnTo>
                    <a:close/>
                    <a:moveTo>
                      <a:pt x="137" y="26"/>
                    </a:moveTo>
                    <a:lnTo>
                      <a:pt x="111" y="50"/>
                    </a:lnTo>
                    <a:lnTo>
                      <a:pt x="70" y="24"/>
                    </a:lnTo>
                    <a:lnTo>
                      <a:pt x="98" y="0"/>
                    </a:lnTo>
                    <a:lnTo>
                      <a:pt x="137" y="26"/>
                    </a:lnTo>
                    <a:close/>
                    <a:moveTo>
                      <a:pt x="137" y="72"/>
                    </a:moveTo>
                    <a:lnTo>
                      <a:pt x="98" y="98"/>
                    </a:lnTo>
                    <a:lnTo>
                      <a:pt x="70" y="74"/>
                    </a:lnTo>
                    <a:lnTo>
                      <a:pt x="111" y="50"/>
                    </a:lnTo>
                    <a:lnTo>
                      <a:pt x="137" y="72"/>
                    </a:lnTo>
                    <a:close/>
                  </a:path>
                </a:pathLst>
              </a:custGeom>
              <a:solidFill>
                <a:schemeClr val="bg1"/>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6" name="Group 205"/>
            <p:cNvGrpSpPr/>
            <p:nvPr/>
          </p:nvGrpSpPr>
          <p:grpSpPr>
            <a:xfrm rot="19118639">
              <a:off x="6957556" y="686168"/>
              <a:ext cx="308771" cy="361403"/>
              <a:chOff x="5615428" y="1751587"/>
              <a:chExt cx="481354" cy="563403"/>
            </a:xfrm>
          </p:grpSpPr>
          <p:grpSp>
            <p:nvGrpSpPr>
              <p:cNvPr id="207" name="Group 146"/>
              <p:cNvGrpSpPr/>
              <p:nvPr/>
            </p:nvGrpSpPr>
            <p:grpSpPr>
              <a:xfrm rot="2284575">
                <a:off x="5615428" y="1751587"/>
                <a:ext cx="481354" cy="563403"/>
                <a:chOff x="5338763" y="1651000"/>
                <a:chExt cx="558800" cy="654050"/>
              </a:xfrm>
              <a:solidFill>
                <a:schemeClr val="accent3"/>
              </a:solidFill>
            </p:grpSpPr>
            <p:sp>
              <p:nvSpPr>
                <p:cNvPr id="214" name="Oval 48"/>
                <p:cNvSpPr>
                  <a:spLocks noChangeArrowheads="1"/>
                </p:cNvSpPr>
                <p:nvPr/>
              </p:nvSpPr>
              <p:spPr bwMode="auto">
                <a:xfrm>
                  <a:off x="5338763" y="1651000"/>
                  <a:ext cx="558800" cy="558800"/>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215" name="Freeform 49"/>
                <p:cNvSpPr>
                  <a:spLocks/>
                </p:cNvSpPr>
                <p:nvPr/>
              </p:nvSpPr>
              <p:spPr bwMode="auto">
                <a:xfrm>
                  <a:off x="5480050" y="2171700"/>
                  <a:ext cx="142875" cy="133350"/>
                </a:xfrm>
                <a:custGeom>
                  <a:avLst/>
                  <a:gdLst/>
                  <a:ahLst/>
                  <a:cxnLst>
                    <a:cxn ang="0">
                      <a:pos x="0" y="0"/>
                    </a:cxn>
                    <a:cxn ang="0">
                      <a:pos x="7" y="84"/>
                    </a:cxn>
                    <a:cxn ang="0">
                      <a:pos x="90" y="14"/>
                    </a:cxn>
                    <a:cxn ang="0">
                      <a:pos x="0" y="0"/>
                    </a:cxn>
                  </a:cxnLst>
                  <a:rect l="0" t="0" r="r" b="b"/>
                  <a:pathLst>
                    <a:path w="90" h="84">
                      <a:moveTo>
                        <a:pt x="0" y="0"/>
                      </a:moveTo>
                      <a:lnTo>
                        <a:pt x="7" y="84"/>
                      </a:lnTo>
                      <a:lnTo>
                        <a:pt x="90" y="14"/>
                      </a:lnTo>
                      <a:lnTo>
                        <a:pt x="0"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8" name="Group 147"/>
              <p:cNvGrpSpPr/>
              <p:nvPr/>
            </p:nvGrpSpPr>
            <p:grpSpPr>
              <a:xfrm>
                <a:off x="5770691" y="1837106"/>
                <a:ext cx="225635" cy="332299"/>
                <a:chOff x="5495925" y="1727200"/>
                <a:chExt cx="261938" cy="385763"/>
              </a:xfrm>
            </p:grpSpPr>
            <p:sp>
              <p:nvSpPr>
                <p:cNvPr id="209" name="Oval 60"/>
                <p:cNvSpPr>
                  <a:spLocks noChangeArrowheads="1"/>
                </p:cNvSpPr>
                <p:nvPr/>
              </p:nvSpPr>
              <p:spPr bwMode="auto">
                <a:xfrm>
                  <a:off x="5586413" y="1757363"/>
                  <a:ext cx="88900" cy="88900"/>
                </a:xfrm>
                <a:prstGeom prst="ellipse">
                  <a:avLst/>
                </a:pr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210" name="Freeform 61"/>
                <p:cNvSpPr>
                  <a:spLocks/>
                </p:cNvSpPr>
                <p:nvPr/>
              </p:nvSpPr>
              <p:spPr bwMode="auto">
                <a:xfrm>
                  <a:off x="5618163" y="1824038"/>
                  <a:ext cx="139700" cy="288925"/>
                </a:xfrm>
                <a:custGeom>
                  <a:avLst/>
                  <a:gdLst/>
                  <a:ahLst/>
                  <a:cxnLst>
                    <a:cxn ang="0">
                      <a:pos x="0" y="6"/>
                    </a:cxn>
                    <a:cxn ang="0">
                      <a:pos x="73" y="198"/>
                    </a:cxn>
                    <a:cxn ang="0">
                      <a:pos x="107" y="229"/>
                    </a:cxn>
                    <a:cxn ang="0">
                      <a:pos x="24" y="0"/>
                    </a:cxn>
                    <a:cxn ang="0">
                      <a:pos x="0" y="6"/>
                    </a:cxn>
                  </a:cxnLst>
                  <a:rect l="0" t="0" r="r" b="b"/>
                  <a:pathLst>
                    <a:path w="110" h="229">
                      <a:moveTo>
                        <a:pt x="0" y="6"/>
                      </a:moveTo>
                      <a:cubicBezTo>
                        <a:pt x="0" y="8"/>
                        <a:pt x="73" y="198"/>
                        <a:pt x="73" y="198"/>
                      </a:cubicBezTo>
                      <a:cubicBezTo>
                        <a:pt x="73" y="198"/>
                        <a:pt x="103" y="229"/>
                        <a:pt x="107" y="229"/>
                      </a:cubicBezTo>
                      <a:cubicBezTo>
                        <a:pt x="110" y="229"/>
                        <a:pt x="24" y="0"/>
                        <a:pt x="24" y="0"/>
                      </a:cubicBezTo>
                      <a:lnTo>
                        <a:pt x="0" y="6"/>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211" name="Freeform 62"/>
                <p:cNvSpPr>
                  <a:spLocks/>
                </p:cNvSpPr>
                <p:nvPr/>
              </p:nvSpPr>
              <p:spPr bwMode="auto">
                <a:xfrm>
                  <a:off x="5495925" y="1824038"/>
                  <a:ext cx="149225" cy="285750"/>
                </a:xfrm>
                <a:custGeom>
                  <a:avLst/>
                  <a:gdLst/>
                  <a:ahLst/>
                  <a:cxnLst>
                    <a:cxn ang="0">
                      <a:pos x="93" y="8"/>
                    </a:cxn>
                    <a:cxn ang="0">
                      <a:pos x="25" y="155"/>
                    </a:cxn>
                    <a:cxn ang="0">
                      <a:pos x="0" y="180"/>
                    </a:cxn>
                    <a:cxn ang="0">
                      <a:pos x="8" y="146"/>
                    </a:cxn>
                    <a:cxn ang="0">
                      <a:pos x="73" y="0"/>
                    </a:cxn>
                    <a:cxn ang="0">
                      <a:pos x="94" y="6"/>
                    </a:cxn>
                    <a:cxn ang="0">
                      <a:pos x="93" y="8"/>
                    </a:cxn>
                  </a:cxnLst>
                  <a:rect l="0" t="0" r="r" b="b"/>
                  <a:pathLst>
                    <a:path w="94" h="180">
                      <a:moveTo>
                        <a:pt x="93" y="8"/>
                      </a:moveTo>
                      <a:lnTo>
                        <a:pt x="25" y="155"/>
                      </a:lnTo>
                      <a:lnTo>
                        <a:pt x="0" y="180"/>
                      </a:lnTo>
                      <a:lnTo>
                        <a:pt x="8" y="146"/>
                      </a:lnTo>
                      <a:lnTo>
                        <a:pt x="73" y="0"/>
                      </a:lnTo>
                      <a:lnTo>
                        <a:pt x="94" y="6"/>
                      </a:lnTo>
                      <a:lnTo>
                        <a:pt x="93" y="8"/>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212" name="Freeform 63"/>
                <p:cNvSpPr>
                  <a:spLocks/>
                </p:cNvSpPr>
                <p:nvPr/>
              </p:nvSpPr>
              <p:spPr bwMode="auto">
                <a:xfrm>
                  <a:off x="5495925" y="1824038"/>
                  <a:ext cx="149225" cy="285750"/>
                </a:xfrm>
                <a:custGeom>
                  <a:avLst/>
                  <a:gdLst/>
                  <a:ahLst/>
                  <a:cxnLst>
                    <a:cxn ang="0">
                      <a:pos x="93" y="8"/>
                    </a:cxn>
                    <a:cxn ang="0">
                      <a:pos x="25" y="155"/>
                    </a:cxn>
                    <a:cxn ang="0">
                      <a:pos x="0" y="180"/>
                    </a:cxn>
                    <a:cxn ang="0">
                      <a:pos x="8" y="146"/>
                    </a:cxn>
                    <a:cxn ang="0">
                      <a:pos x="73" y="0"/>
                    </a:cxn>
                    <a:cxn ang="0">
                      <a:pos x="94" y="6"/>
                    </a:cxn>
                  </a:cxnLst>
                  <a:rect l="0" t="0" r="r" b="b"/>
                  <a:pathLst>
                    <a:path w="94" h="180">
                      <a:moveTo>
                        <a:pt x="93" y="8"/>
                      </a:moveTo>
                      <a:lnTo>
                        <a:pt x="25" y="155"/>
                      </a:lnTo>
                      <a:lnTo>
                        <a:pt x="0" y="180"/>
                      </a:lnTo>
                      <a:lnTo>
                        <a:pt x="8" y="146"/>
                      </a:lnTo>
                      <a:lnTo>
                        <a:pt x="73" y="0"/>
                      </a:lnTo>
                      <a:lnTo>
                        <a:pt x="94" y="6"/>
                      </a:lnTo>
                    </a:path>
                  </a:pathLst>
                </a:custGeom>
                <a:no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213" name="Freeform 64"/>
                <p:cNvSpPr>
                  <a:spLocks/>
                </p:cNvSpPr>
                <p:nvPr/>
              </p:nvSpPr>
              <p:spPr bwMode="auto">
                <a:xfrm>
                  <a:off x="5626100" y="1727200"/>
                  <a:ext cx="15875" cy="47625"/>
                </a:xfrm>
                <a:custGeom>
                  <a:avLst/>
                  <a:gdLst/>
                  <a:ahLst/>
                  <a:cxnLst>
                    <a:cxn ang="0">
                      <a:pos x="13" y="32"/>
                    </a:cxn>
                    <a:cxn ang="0">
                      <a:pos x="7" y="38"/>
                    </a:cxn>
                    <a:cxn ang="0">
                      <a:pos x="7" y="38"/>
                    </a:cxn>
                    <a:cxn ang="0">
                      <a:pos x="0" y="32"/>
                    </a:cxn>
                    <a:cxn ang="0">
                      <a:pos x="0" y="6"/>
                    </a:cxn>
                    <a:cxn ang="0">
                      <a:pos x="7" y="0"/>
                    </a:cxn>
                    <a:cxn ang="0">
                      <a:pos x="7" y="0"/>
                    </a:cxn>
                    <a:cxn ang="0">
                      <a:pos x="13" y="6"/>
                    </a:cxn>
                    <a:cxn ang="0">
                      <a:pos x="13" y="32"/>
                    </a:cxn>
                  </a:cxnLst>
                  <a:rect l="0" t="0" r="r" b="b"/>
                  <a:pathLst>
                    <a:path w="13" h="38">
                      <a:moveTo>
                        <a:pt x="13" y="32"/>
                      </a:moveTo>
                      <a:cubicBezTo>
                        <a:pt x="13" y="35"/>
                        <a:pt x="10" y="38"/>
                        <a:pt x="7" y="38"/>
                      </a:cubicBezTo>
                      <a:cubicBezTo>
                        <a:pt x="7" y="38"/>
                        <a:pt x="7" y="38"/>
                        <a:pt x="7" y="38"/>
                      </a:cubicBezTo>
                      <a:cubicBezTo>
                        <a:pt x="3" y="38"/>
                        <a:pt x="0" y="35"/>
                        <a:pt x="0" y="32"/>
                      </a:cubicBezTo>
                      <a:cubicBezTo>
                        <a:pt x="0" y="6"/>
                        <a:pt x="0" y="6"/>
                        <a:pt x="0" y="6"/>
                      </a:cubicBezTo>
                      <a:cubicBezTo>
                        <a:pt x="0" y="2"/>
                        <a:pt x="3" y="0"/>
                        <a:pt x="7" y="0"/>
                      </a:cubicBezTo>
                      <a:cubicBezTo>
                        <a:pt x="7" y="0"/>
                        <a:pt x="7" y="0"/>
                        <a:pt x="7" y="0"/>
                      </a:cubicBezTo>
                      <a:cubicBezTo>
                        <a:pt x="10" y="0"/>
                        <a:pt x="13" y="2"/>
                        <a:pt x="13" y="6"/>
                      </a:cubicBezTo>
                      <a:lnTo>
                        <a:pt x="13" y="32"/>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grpSp>
      <p:sp>
        <p:nvSpPr>
          <p:cNvPr id="285" name="TextBox 284"/>
          <p:cNvSpPr txBox="1"/>
          <p:nvPr/>
        </p:nvSpPr>
        <p:spPr>
          <a:xfrm>
            <a:off x="708262" y="1311530"/>
            <a:ext cx="6840000" cy="1330621"/>
          </a:xfrm>
          <a:prstGeom prst="rect">
            <a:avLst/>
          </a:prstGeom>
          <a:noFill/>
        </p:spPr>
        <p:txBody>
          <a:bodyPr wrap="square" lIns="0" tIns="0" rIns="0" bIns="0" rtlCol="0">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在</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现代化的工业生产过程中有大量的设备，生产工艺复杂，生产质量指标要求严格，为保证生产过程安全稳定有效的进行，必须进行自动化的控制。</a:t>
            </a:r>
          </a:p>
        </p:txBody>
      </p:sp>
      <p:sp>
        <p:nvSpPr>
          <p:cNvPr id="283" name="矩形 282"/>
          <p:cNvSpPr/>
          <p:nvPr/>
        </p:nvSpPr>
        <p:spPr>
          <a:xfrm>
            <a:off x="2828975" y="353317"/>
            <a:ext cx="7142851" cy="640175"/>
          </a:xfrm>
          <a:prstGeom prst="rect">
            <a:avLst/>
          </a:prstGeom>
        </p:spPr>
        <p:txBody>
          <a:bodyPr wrap="square" lIns="0" tIns="0" rIns="0" bIns="0">
            <a:spAutoFit/>
          </a:bodyPr>
          <a:lstStyle/>
          <a:p>
            <a:pPr algn="ctr">
              <a:lnSpc>
                <a:spcPct val="130000"/>
              </a:lnSpc>
            </a:pPr>
            <a:r>
              <a:rPr lang="zh-CN" altLang="zh-CN" sz="3200" b="1" dirty="0" smtClean="0">
                <a:solidFill>
                  <a:srgbClr val="005081"/>
                </a:solidFill>
                <a:latin typeface="Arial" panose="020B0604020202020204" pitchFamily="34" charset="0"/>
                <a:ea typeface="微软雅黑" panose="020B0503020204020204" pitchFamily="34" charset="-122"/>
              </a:rPr>
              <a:t>《过程控制与检测技术》</a:t>
            </a:r>
            <a:r>
              <a:rPr lang="zh-CN" altLang="zh-CN" sz="3200" b="1" dirty="0">
                <a:solidFill>
                  <a:srgbClr val="005081"/>
                </a:solidFill>
                <a:latin typeface="Arial" panose="020B0604020202020204" pitchFamily="34" charset="0"/>
                <a:ea typeface="微软雅黑" panose="020B0503020204020204" pitchFamily="34" charset="-122"/>
              </a:rPr>
              <a:t>主要讲什么呢</a:t>
            </a:r>
            <a:r>
              <a:rPr lang="zh-CN" altLang="zh-CN" sz="3200" b="1" dirty="0" smtClean="0">
                <a:solidFill>
                  <a:srgbClr val="005081"/>
                </a:solidFill>
                <a:latin typeface="Arial" panose="020B0604020202020204" pitchFamily="34" charset="0"/>
                <a:ea typeface="微软雅黑" panose="020B0503020204020204" pitchFamily="34" charset="-122"/>
              </a:rPr>
              <a:t>？</a:t>
            </a:r>
            <a:endParaRPr lang="zh-CN" altLang="en-US" sz="3200" b="1" dirty="0">
              <a:solidFill>
                <a:srgbClr val="00508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4" name="TextBox 284"/>
          <p:cNvSpPr txBox="1"/>
          <p:nvPr/>
        </p:nvSpPr>
        <p:spPr>
          <a:xfrm>
            <a:off x="708262" y="2718442"/>
            <a:ext cx="6840000" cy="1246495"/>
          </a:xfrm>
          <a:prstGeom prst="rect">
            <a:avLst/>
          </a:prstGeom>
          <a:noFill/>
        </p:spPr>
        <p:txBody>
          <a:bodyPr wrap="square" lIns="0" tIns="0" rIns="0" bIns="0" rtlCol="0">
            <a:spAutoFit/>
          </a:bodyPr>
          <a:lstStyle/>
          <a:p>
            <a:pPr>
              <a:lnSpc>
                <a:spcPct val="150000"/>
              </a:lnSpc>
              <a:spcBef>
                <a:spcPts val="0"/>
              </a:spcBef>
            </a:pPr>
            <a:r>
              <a:rPr lang="en-US" altLang="zh-CN" i="1"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zh-CN" dirty="0" smtClean="0">
                <a:solidFill>
                  <a:schemeClr val="bg2">
                    <a:lumMod val="50000"/>
                  </a:schemeClr>
                </a:solidFill>
                <a:latin typeface="微软雅黑" panose="020B0503020204020204" pitchFamily="34" charset="-122"/>
                <a:ea typeface="微软雅黑" panose="020B0503020204020204" pitchFamily="34" charset="-122"/>
              </a:rPr>
              <a:t>例如</a:t>
            </a: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a:t>
            </a:r>
            <a:r>
              <a:rPr lang="zh-CN" altLang="zh-CN" dirty="0" smtClean="0">
                <a:solidFill>
                  <a:schemeClr val="bg2">
                    <a:lumMod val="50000"/>
                  </a:schemeClr>
                </a:solidFill>
                <a:latin typeface="微软雅黑" panose="020B0503020204020204" pitchFamily="34" charset="-122"/>
                <a:ea typeface="微软雅黑" panose="020B0503020204020204" pitchFamily="34" charset="-122"/>
              </a:rPr>
              <a:t>锅炉</a:t>
            </a:r>
            <a:r>
              <a:rPr lang="zh-CN" altLang="zh-CN" dirty="0">
                <a:solidFill>
                  <a:schemeClr val="bg2">
                    <a:lumMod val="50000"/>
                  </a:schemeClr>
                </a:solidFill>
                <a:latin typeface="微软雅黑" panose="020B0503020204020204" pitchFamily="34" charset="-122"/>
                <a:ea typeface="微软雅黑" panose="020B0503020204020204" pitchFamily="34" charset="-122"/>
              </a:rPr>
              <a:t>是为生产提供热量和能源的重要设备，锅炉产生的蒸汽的温度和压力必须持续稳定，必须进行这些工艺变量的检测，并按一定的控制要求进行控制</a:t>
            </a:r>
            <a:r>
              <a:rPr lang="zh-CN" altLang="zh-CN" dirty="0" smtClean="0">
                <a:solidFill>
                  <a:schemeClr val="bg2">
                    <a:lumMod val="50000"/>
                  </a:schemeClr>
                </a:solidFill>
                <a:latin typeface="微软雅黑" panose="020B0503020204020204" pitchFamily="34" charset="-122"/>
                <a:ea typeface="微软雅黑" panose="020B0503020204020204" pitchFamily="34" charset="-122"/>
              </a:rPr>
              <a:t>。</a:t>
            </a:r>
            <a:endParaRPr lang="zh-CN" altLang="zh-CN"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86" name="矩形 6"/>
          <p:cNvSpPr>
            <a:spLocks noChangeArrowheads="1"/>
          </p:cNvSpPr>
          <p:nvPr/>
        </p:nvSpPr>
        <p:spPr bwMode="auto">
          <a:xfrm>
            <a:off x="-257" y="0"/>
            <a:ext cx="1787819" cy="503513"/>
          </a:xfrm>
          <a:prstGeom prst="rect">
            <a:avLst/>
          </a:prstGeom>
          <a:solidFill>
            <a:schemeClr val="accent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800">
              <a:solidFill>
                <a:srgbClr val="FFFFFF"/>
              </a:solidFill>
            </a:endParaRPr>
          </a:p>
        </p:txBody>
      </p:sp>
      <p:sp>
        <p:nvSpPr>
          <p:cNvPr id="287" name="TextBox 32"/>
          <p:cNvSpPr txBox="1"/>
          <p:nvPr/>
        </p:nvSpPr>
        <p:spPr>
          <a:xfrm>
            <a:off x="236687" y="8399"/>
            <a:ext cx="1309327" cy="400110"/>
          </a:xfrm>
          <a:prstGeom prst="rect">
            <a:avLst/>
          </a:prstGeom>
          <a:noFill/>
        </p:spPr>
        <p:txBody>
          <a:bodyPr wrap="square" rtlCol="0">
            <a:spAutoFit/>
          </a:bodyPr>
          <a:lstStyle/>
          <a:p>
            <a:r>
              <a:rPr lang="zh-CN" altLang="en-US" sz="2000" b="1" dirty="0">
                <a:solidFill>
                  <a:schemeClr val="bg1"/>
                </a:solidFill>
                <a:latin typeface="方正姚体" panose="02010601030101010101" pitchFamily="2" charset="-122"/>
                <a:ea typeface="方正姚体" panose="02010601030101010101" pitchFamily="2" charset="-122"/>
              </a:rPr>
              <a:t>总导学</a:t>
            </a:r>
            <a:endParaRPr lang="zh-CN" altLang="en-US" sz="2000" b="1" dirty="0">
              <a:solidFill>
                <a:schemeClr val="bg1"/>
              </a:solidFill>
              <a:latin typeface="方正姚体" panose="02010601030101010101" pitchFamily="2" charset="-122"/>
              <a:ea typeface="方正姚体" panose="02010601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25459298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36098">
        <p15:prstTrans prst="peelOff"/>
      </p:transition>
    </mc:Choice>
    <mc:Fallback>
      <p:transition spd="slow" advTm="3609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5"/>
                                        </p:tgtEl>
                                        <p:attrNameLst>
                                          <p:attrName>style.visibility</p:attrName>
                                        </p:attrNameLst>
                                      </p:cBhvr>
                                      <p:to>
                                        <p:strVal val="visible"/>
                                      </p:to>
                                    </p:set>
                                    <p:animEffect transition="in" filter="wipe(down)">
                                      <p:cBhvr>
                                        <p:cTn id="7" dur="500"/>
                                        <p:tgtEl>
                                          <p:spTgt spid="2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84"/>
                                        </p:tgtEl>
                                        <p:attrNameLst>
                                          <p:attrName>style.visibility</p:attrName>
                                        </p:attrNameLst>
                                      </p:cBhvr>
                                      <p:to>
                                        <p:strVal val="visible"/>
                                      </p:to>
                                    </p:set>
                                    <p:animEffect transition="in" filter="wipe(down)">
                                      <p:cBhvr>
                                        <p:cTn id="12"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 grpId="0"/>
      <p:bldP spid="28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Box 284"/>
          <p:cNvSpPr txBox="1"/>
          <p:nvPr/>
        </p:nvSpPr>
        <p:spPr>
          <a:xfrm>
            <a:off x="759861" y="1671173"/>
            <a:ext cx="6840000" cy="446276"/>
          </a:xfrm>
          <a:prstGeom prst="rect">
            <a:avLst/>
          </a:prstGeom>
          <a:noFill/>
        </p:spPr>
        <p:txBody>
          <a:bodyPr wrap="square" lIns="0" tIns="0" rIns="0" bIns="0" rtlCol="0">
            <a:spAutoFit/>
          </a:bodyPr>
          <a:lstStyle/>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检测</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是控制的基础，而控制是检测的目标。</a:t>
            </a:r>
          </a:p>
          <a:p>
            <a:endParaRPr lang="zh-CN" altLang="zh-CN"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2" name="TextBox 284"/>
          <p:cNvSpPr txBox="1"/>
          <p:nvPr/>
        </p:nvSpPr>
        <p:spPr>
          <a:xfrm>
            <a:off x="667782" y="2353923"/>
            <a:ext cx="6840000" cy="868956"/>
          </a:xfrm>
          <a:prstGeom prst="rect">
            <a:avLst/>
          </a:prstGeom>
          <a:noFill/>
        </p:spPr>
        <p:txBody>
          <a:bodyPr wrap="square" lIns="0" tIns="0" rIns="0" bIns="0" rtlCol="0">
            <a:spAutoFit/>
          </a:bodyPr>
          <a:lstStyle/>
          <a:p>
            <a:pPr>
              <a:lnSpc>
                <a:spcPct val="150000"/>
              </a:lnSpc>
            </a:pP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《过程控制与检测技术》</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就是学习生产过程中的自动化控制和各种工艺变量的检测技术的课程。</a:t>
            </a:r>
          </a:p>
        </p:txBody>
      </p:sp>
      <p:grpSp>
        <p:nvGrpSpPr>
          <p:cNvPr id="394" name="Group 24"/>
          <p:cNvGrpSpPr/>
          <p:nvPr/>
        </p:nvGrpSpPr>
        <p:grpSpPr>
          <a:xfrm>
            <a:off x="684799" y="4107600"/>
            <a:ext cx="2910879" cy="3024208"/>
            <a:chOff x="434975" y="1644651"/>
            <a:chExt cx="3044825" cy="3468688"/>
          </a:xfrm>
        </p:grpSpPr>
        <p:sp>
          <p:nvSpPr>
            <p:cNvPr id="395" name="Freeform 5"/>
            <p:cNvSpPr>
              <a:spLocks/>
            </p:cNvSpPr>
            <p:nvPr/>
          </p:nvSpPr>
          <p:spPr bwMode="auto">
            <a:xfrm>
              <a:off x="1276350" y="3192463"/>
              <a:ext cx="1144588" cy="431800"/>
            </a:xfrm>
            <a:custGeom>
              <a:avLst/>
              <a:gdLst/>
              <a:ahLst/>
              <a:cxnLst>
                <a:cxn ang="0">
                  <a:pos x="64" y="0"/>
                </a:cxn>
                <a:cxn ang="0">
                  <a:pos x="214" y="102"/>
                </a:cxn>
                <a:cxn ang="0">
                  <a:pos x="430" y="0"/>
                </a:cxn>
                <a:cxn ang="0">
                  <a:pos x="490" y="0"/>
                </a:cxn>
                <a:cxn ang="0">
                  <a:pos x="200" y="168"/>
                </a:cxn>
                <a:cxn ang="0">
                  <a:pos x="137" y="153"/>
                </a:cxn>
                <a:cxn ang="0">
                  <a:pos x="35" y="82"/>
                </a:cxn>
                <a:cxn ang="0">
                  <a:pos x="0" y="0"/>
                </a:cxn>
                <a:cxn ang="0">
                  <a:pos x="64" y="0"/>
                </a:cxn>
              </a:cxnLst>
              <a:rect l="0" t="0" r="r" b="b"/>
              <a:pathLst>
                <a:path w="490" h="185">
                  <a:moveTo>
                    <a:pt x="64" y="0"/>
                  </a:moveTo>
                  <a:cubicBezTo>
                    <a:pt x="84" y="51"/>
                    <a:pt x="134" y="85"/>
                    <a:pt x="214" y="102"/>
                  </a:cubicBezTo>
                  <a:cubicBezTo>
                    <a:pt x="335" y="115"/>
                    <a:pt x="407" y="81"/>
                    <a:pt x="430" y="0"/>
                  </a:cubicBezTo>
                  <a:cubicBezTo>
                    <a:pt x="490" y="0"/>
                    <a:pt x="490" y="0"/>
                    <a:pt x="490" y="0"/>
                  </a:cubicBezTo>
                  <a:cubicBezTo>
                    <a:pt x="470" y="129"/>
                    <a:pt x="373" y="185"/>
                    <a:pt x="200" y="168"/>
                  </a:cubicBezTo>
                  <a:cubicBezTo>
                    <a:pt x="177" y="164"/>
                    <a:pt x="156" y="159"/>
                    <a:pt x="137" y="153"/>
                  </a:cubicBezTo>
                  <a:cubicBezTo>
                    <a:pt x="93" y="137"/>
                    <a:pt x="59" y="114"/>
                    <a:pt x="35" y="82"/>
                  </a:cubicBezTo>
                  <a:cubicBezTo>
                    <a:pt x="18" y="59"/>
                    <a:pt x="6" y="32"/>
                    <a:pt x="0" y="0"/>
                  </a:cubicBezTo>
                  <a:lnTo>
                    <a:pt x="64" y="0"/>
                  </a:lnTo>
                  <a:close/>
                </a:path>
              </a:pathLst>
            </a:custGeom>
            <a:solidFill>
              <a:srgbClr val="0A080C"/>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396" name="Freeform 6"/>
            <p:cNvSpPr>
              <a:spLocks/>
            </p:cNvSpPr>
            <p:nvPr/>
          </p:nvSpPr>
          <p:spPr bwMode="auto">
            <a:xfrm>
              <a:off x="1114425" y="4117976"/>
              <a:ext cx="873125" cy="995363"/>
            </a:xfrm>
            <a:custGeom>
              <a:avLst/>
              <a:gdLst/>
              <a:ahLst/>
              <a:cxnLst>
                <a:cxn ang="0">
                  <a:pos x="159" y="4"/>
                </a:cxn>
                <a:cxn ang="0">
                  <a:pos x="535" y="78"/>
                </a:cxn>
                <a:cxn ang="0">
                  <a:pos x="550" y="79"/>
                </a:cxn>
                <a:cxn ang="0">
                  <a:pos x="436" y="627"/>
                </a:cxn>
                <a:cxn ang="0">
                  <a:pos x="0" y="627"/>
                </a:cxn>
                <a:cxn ang="0">
                  <a:pos x="133" y="0"/>
                </a:cxn>
                <a:cxn ang="0">
                  <a:pos x="159" y="4"/>
                </a:cxn>
              </a:cxnLst>
              <a:rect l="0" t="0" r="r" b="b"/>
              <a:pathLst>
                <a:path w="550" h="627">
                  <a:moveTo>
                    <a:pt x="159" y="4"/>
                  </a:moveTo>
                  <a:lnTo>
                    <a:pt x="535" y="78"/>
                  </a:lnTo>
                  <a:lnTo>
                    <a:pt x="550" y="79"/>
                  </a:lnTo>
                  <a:lnTo>
                    <a:pt x="436" y="627"/>
                  </a:lnTo>
                  <a:lnTo>
                    <a:pt x="0" y="627"/>
                  </a:lnTo>
                  <a:lnTo>
                    <a:pt x="133" y="0"/>
                  </a:lnTo>
                  <a:lnTo>
                    <a:pt x="159" y="4"/>
                  </a:lnTo>
                  <a:close/>
                </a:path>
              </a:pathLst>
            </a:custGeom>
            <a:solidFill>
              <a:schemeClr val="tx2">
                <a:lumMod val="90000"/>
                <a:lumOff val="10000"/>
              </a:schemeClr>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397" name="Freeform 7"/>
            <p:cNvSpPr>
              <a:spLocks/>
            </p:cNvSpPr>
            <p:nvPr/>
          </p:nvSpPr>
          <p:spPr bwMode="auto">
            <a:xfrm>
              <a:off x="1366838" y="3981451"/>
              <a:ext cx="633413" cy="260350"/>
            </a:xfrm>
            <a:custGeom>
              <a:avLst/>
              <a:gdLst/>
              <a:ahLst/>
              <a:cxnLst>
                <a:cxn ang="0">
                  <a:pos x="50" y="5"/>
                </a:cxn>
                <a:cxn ang="0">
                  <a:pos x="355" y="49"/>
                </a:cxn>
                <a:cxn ang="0">
                  <a:pos x="360" y="49"/>
                </a:cxn>
                <a:cxn ang="0">
                  <a:pos x="399" y="56"/>
                </a:cxn>
                <a:cxn ang="0">
                  <a:pos x="376" y="164"/>
                </a:cxn>
                <a:cxn ang="0">
                  <a:pos x="0" y="90"/>
                </a:cxn>
                <a:cxn ang="0">
                  <a:pos x="17" y="0"/>
                </a:cxn>
                <a:cxn ang="0">
                  <a:pos x="50" y="5"/>
                </a:cxn>
              </a:cxnLst>
              <a:rect l="0" t="0" r="r" b="b"/>
              <a:pathLst>
                <a:path w="399" h="164">
                  <a:moveTo>
                    <a:pt x="50" y="5"/>
                  </a:moveTo>
                  <a:lnTo>
                    <a:pt x="355" y="49"/>
                  </a:lnTo>
                  <a:lnTo>
                    <a:pt x="360" y="49"/>
                  </a:lnTo>
                  <a:lnTo>
                    <a:pt x="399" y="56"/>
                  </a:lnTo>
                  <a:lnTo>
                    <a:pt x="376" y="164"/>
                  </a:lnTo>
                  <a:lnTo>
                    <a:pt x="0" y="90"/>
                  </a:lnTo>
                  <a:lnTo>
                    <a:pt x="17" y="0"/>
                  </a:lnTo>
                  <a:lnTo>
                    <a:pt x="50" y="5"/>
                  </a:lnTo>
                  <a:close/>
                </a:path>
              </a:pathLst>
            </a:custGeom>
            <a:solidFill>
              <a:schemeClr val="tx1">
                <a:lumMod val="50000"/>
                <a:lumOff val="50000"/>
              </a:schemeClr>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398" name="Freeform 8"/>
            <p:cNvSpPr>
              <a:spLocks/>
            </p:cNvSpPr>
            <p:nvPr/>
          </p:nvSpPr>
          <p:spPr bwMode="auto">
            <a:xfrm>
              <a:off x="1398588" y="3573463"/>
              <a:ext cx="752475" cy="485775"/>
            </a:xfrm>
            <a:custGeom>
              <a:avLst/>
              <a:gdLst/>
              <a:ahLst/>
              <a:cxnLst>
                <a:cxn ang="0">
                  <a:pos x="335" y="306"/>
                </a:cxn>
                <a:cxn ang="0">
                  <a:pos x="30" y="262"/>
                </a:cxn>
                <a:cxn ang="0">
                  <a:pos x="36" y="240"/>
                </a:cxn>
                <a:cxn ang="0">
                  <a:pos x="5" y="141"/>
                </a:cxn>
                <a:cxn ang="0">
                  <a:pos x="0" y="107"/>
                </a:cxn>
                <a:cxn ang="0">
                  <a:pos x="4" y="0"/>
                </a:cxn>
                <a:cxn ang="0">
                  <a:pos x="474" y="22"/>
                </a:cxn>
                <a:cxn ang="0">
                  <a:pos x="418" y="172"/>
                </a:cxn>
                <a:cxn ang="0">
                  <a:pos x="343" y="272"/>
                </a:cxn>
                <a:cxn ang="0">
                  <a:pos x="337" y="306"/>
                </a:cxn>
                <a:cxn ang="0">
                  <a:pos x="335" y="306"/>
                </a:cxn>
              </a:cxnLst>
              <a:rect l="0" t="0" r="r" b="b"/>
              <a:pathLst>
                <a:path w="474" h="306">
                  <a:moveTo>
                    <a:pt x="335" y="306"/>
                  </a:moveTo>
                  <a:lnTo>
                    <a:pt x="30" y="262"/>
                  </a:lnTo>
                  <a:lnTo>
                    <a:pt x="36" y="240"/>
                  </a:lnTo>
                  <a:lnTo>
                    <a:pt x="5" y="141"/>
                  </a:lnTo>
                  <a:lnTo>
                    <a:pt x="0" y="107"/>
                  </a:lnTo>
                  <a:lnTo>
                    <a:pt x="4" y="0"/>
                  </a:lnTo>
                  <a:lnTo>
                    <a:pt x="474" y="22"/>
                  </a:lnTo>
                  <a:lnTo>
                    <a:pt x="418" y="172"/>
                  </a:lnTo>
                  <a:lnTo>
                    <a:pt x="343" y="272"/>
                  </a:lnTo>
                  <a:lnTo>
                    <a:pt x="337" y="306"/>
                  </a:lnTo>
                  <a:lnTo>
                    <a:pt x="335" y="306"/>
                  </a:lnTo>
                  <a:close/>
                </a:path>
              </a:pathLst>
            </a:custGeom>
            <a:solidFill>
              <a:srgbClr val="78797D"/>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399" name="Freeform 9"/>
            <p:cNvSpPr>
              <a:spLocks/>
            </p:cNvSpPr>
            <p:nvPr/>
          </p:nvSpPr>
          <p:spPr bwMode="auto">
            <a:xfrm>
              <a:off x="1404938" y="3194051"/>
              <a:ext cx="746125" cy="414338"/>
            </a:xfrm>
            <a:custGeom>
              <a:avLst/>
              <a:gdLst/>
              <a:ahLst/>
              <a:cxnLst>
                <a:cxn ang="0">
                  <a:pos x="319" y="177"/>
                </a:cxn>
                <a:cxn ang="0">
                  <a:pos x="0" y="162"/>
                </a:cxn>
                <a:cxn ang="0">
                  <a:pos x="9" y="111"/>
                </a:cxn>
                <a:cxn ang="0">
                  <a:pos x="44" y="3"/>
                </a:cxn>
                <a:cxn ang="0">
                  <a:pos x="105" y="16"/>
                </a:cxn>
                <a:cxn ang="0">
                  <a:pos x="103" y="47"/>
                </a:cxn>
                <a:cxn ang="0">
                  <a:pos x="110" y="48"/>
                </a:cxn>
                <a:cxn ang="0">
                  <a:pos x="125" y="20"/>
                </a:cxn>
                <a:cxn ang="0">
                  <a:pos x="170" y="32"/>
                </a:cxn>
                <a:cxn ang="0">
                  <a:pos x="168" y="59"/>
                </a:cxn>
                <a:cxn ang="0">
                  <a:pos x="172" y="60"/>
                </a:cxn>
                <a:cxn ang="0">
                  <a:pos x="185" y="38"/>
                </a:cxn>
                <a:cxn ang="0">
                  <a:pos x="243" y="58"/>
                </a:cxn>
                <a:cxn ang="0">
                  <a:pos x="238" y="76"/>
                </a:cxn>
                <a:cxn ang="0">
                  <a:pos x="247" y="78"/>
                </a:cxn>
                <a:cxn ang="0">
                  <a:pos x="271" y="57"/>
                </a:cxn>
                <a:cxn ang="0">
                  <a:pos x="299" y="74"/>
                </a:cxn>
                <a:cxn ang="0">
                  <a:pos x="319" y="177"/>
                </a:cxn>
              </a:cxnLst>
              <a:rect l="0" t="0" r="r" b="b"/>
              <a:pathLst>
                <a:path w="319" h="177">
                  <a:moveTo>
                    <a:pt x="319" y="177"/>
                  </a:moveTo>
                  <a:cubicBezTo>
                    <a:pt x="0" y="162"/>
                    <a:pt x="0" y="162"/>
                    <a:pt x="0" y="162"/>
                  </a:cubicBezTo>
                  <a:cubicBezTo>
                    <a:pt x="9" y="111"/>
                    <a:pt x="9" y="111"/>
                    <a:pt x="9" y="111"/>
                  </a:cubicBezTo>
                  <a:cubicBezTo>
                    <a:pt x="44" y="3"/>
                    <a:pt x="44" y="3"/>
                    <a:pt x="44" y="3"/>
                  </a:cubicBezTo>
                  <a:cubicBezTo>
                    <a:pt x="62" y="0"/>
                    <a:pt x="82" y="5"/>
                    <a:pt x="105" y="16"/>
                  </a:cubicBezTo>
                  <a:cubicBezTo>
                    <a:pt x="103" y="47"/>
                    <a:pt x="103" y="47"/>
                    <a:pt x="103" y="47"/>
                  </a:cubicBezTo>
                  <a:cubicBezTo>
                    <a:pt x="105" y="48"/>
                    <a:pt x="108" y="49"/>
                    <a:pt x="110" y="48"/>
                  </a:cubicBezTo>
                  <a:cubicBezTo>
                    <a:pt x="125" y="20"/>
                    <a:pt x="125" y="20"/>
                    <a:pt x="125" y="20"/>
                  </a:cubicBezTo>
                  <a:cubicBezTo>
                    <a:pt x="140" y="20"/>
                    <a:pt x="155" y="24"/>
                    <a:pt x="170" y="32"/>
                  </a:cubicBezTo>
                  <a:cubicBezTo>
                    <a:pt x="168" y="59"/>
                    <a:pt x="168" y="59"/>
                    <a:pt x="168" y="59"/>
                  </a:cubicBezTo>
                  <a:cubicBezTo>
                    <a:pt x="168" y="60"/>
                    <a:pt x="170" y="61"/>
                    <a:pt x="172" y="60"/>
                  </a:cubicBezTo>
                  <a:cubicBezTo>
                    <a:pt x="185" y="38"/>
                    <a:pt x="185" y="38"/>
                    <a:pt x="185" y="38"/>
                  </a:cubicBezTo>
                  <a:cubicBezTo>
                    <a:pt x="206" y="39"/>
                    <a:pt x="226" y="46"/>
                    <a:pt x="243" y="58"/>
                  </a:cubicBezTo>
                  <a:cubicBezTo>
                    <a:pt x="238" y="76"/>
                    <a:pt x="238" y="76"/>
                    <a:pt x="238" y="76"/>
                  </a:cubicBezTo>
                  <a:cubicBezTo>
                    <a:pt x="241" y="80"/>
                    <a:pt x="244" y="80"/>
                    <a:pt x="247" y="78"/>
                  </a:cubicBezTo>
                  <a:cubicBezTo>
                    <a:pt x="252" y="66"/>
                    <a:pt x="260" y="60"/>
                    <a:pt x="271" y="57"/>
                  </a:cubicBezTo>
                  <a:cubicBezTo>
                    <a:pt x="281" y="55"/>
                    <a:pt x="290" y="60"/>
                    <a:pt x="299" y="74"/>
                  </a:cubicBezTo>
                  <a:lnTo>
                    <a:pt x="319" y="177"/>
                  </a:lnTo>
                  <a:close/>
                </a:path>
              </a:pathLst>
            </a:custGeom>
            <a:solidFill>
              <a:schemeClr val="tx2">
                <a:lumMod val="50000"/>
                <a:lumOff val="50000"/>
              </a:schemeClr>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400" name="Freeform 10"/>
            <p:cNvSpPr>
              <a:spLocks/>
            </p:cNvSpPr>
            <p:nvPr/>
          </p:nvSpPr>
          <p:spPr bwMode="auto">
            <a:xfrm>
              <a:off x="1366838" y="3419476"/>
              <a:ext cx="58738" cy="323850"/>
            </a:xfrm>
            <a:custGeom>
              <a:avLst/>
              <a:gdLst/>
              <a:ahLst/>
              <a:cxnLst>
                <a:cxn ang="0">
                  <a:pos x="24" y="97"/>
                </a:cxn>
                <a:cxn ang="0">
                  <a:pos x="20" y="204"/>
                </a:cxn>
                <a:cxn ang="0">
                  <a:pos x="0" y="56"/>
                </a:cxn>
                <a:cxn ang="0">
                  <a:pos x="14" y="0"/>
                </a:cxn>
                <a:cxn ang="0">
                  <a:pos x="37" y="22"/>
                </a:cxn>
                <a:cxn ang="0">
                  <a:pos x="24" y="97"/>
                </a:cxn>
              </a:cxnLst>
              <a:rect l="0" t="0" r="r" b="b"/>
              <a:pathLst>
                <a:path w="37" h="204">
                  <a:moveTo>
                    <a:pt x="24" y="97"/>
                  </a:moveTo>
                  <a:lnTo>
                    <a:pt x="20" y="204"/>
                  </a:lnTo>
                  <a:lnTo>
                    <a:pt x="0" y="56"/>
                  </a:lnTo>
                  <a:lnTo>
                    <a:pt x="14" y="0"/>
                  </a:lnTo>
                  <a:lnTo>
                    <a:pt x="37" y="22"/>
                  </a:lnTo>
                  <a:lnTo>
                    <a:pt x="24" y="97"/>
                  </a:lnTo>
                  <a:close/>
                </a:path>
              </a:pathLst>
            </a:custGeom>
            <a:solidFill>
              <a:srgbClr val="36373A"/>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401" name="Freeform 11"/>
            <p:cNvSpPr>
              <a:spLocks/>
            </p:cNvSpPr>
            <p:nvPr/>
          </p:nvSpPr>
          <p:spPr bwMode="auto">
            <a:xfrm>
              <a:off x="434975" y="2797176"/>
              <a:ext cx="104775" cy="347663"/>
            </a:xfrm>
            <a:custGeom>
              <a:avLst/>
              <a:gdLst/>
              <a:ahLst/>
              <a:cxnLst>
                <a:cxn ang="0">
                  <a:pos x="0" y="25"/>
                </a:cxn>
                <a:cxn ang="0">
                  <a:pos x="7" y="1"/>
                </a:cxn>
                <a:cxn ang="0">
                  <a:pos x="22" y="20"/>
                </a:cxn>
                <a:cxn ang="0">
                  <a:pos x="38" y="71"/>
                </a:cxn>
                <a:cxn ang="0">
                  <a:pos x="44" y="124"/>
                </a:cxn>
                <a:cxn ang="0">
                  <a:pos x="38" y="148"/>
                </a:cxn>
                <a:cxn ang="0">
                  <a:pos x="22" y="129"/>
                </a:cxn>
                <a:cxn ang="0">
                  <a:pos x="7" y="78"/>
                </a:cxn>
                <a:cxn ang="0">
                  <a:pos x="0" y="25"/>
                </a:cxn>
              </a:cxnLst>
              <a:rect l="0" t="0" r="r" b="b"/>
              <a:pathLst>
                <a:path w="45" h="149">
                  <a:moveTo>
                    <a:pt x="0" y="25"/>
                  </a:moveTo>
                  <a:cubicBezTo>
                    <a:pt x="0" y="10"/>
                    <a:pt x="3" y="2"/>
                    <a:pt x="7" y="1"/>
                  </a:cubicBezTo>
                  <a:cubicBezTo>
                    <a:pt x="11" y="0"/>
                    <a:pt x="16" y="7"/>
                    <a:pt x="22" y="20"/>
                  </a:cubicBezTo>
                  <a:cubicBezTo>
                    <a:pt x="29" y="34"/>
                    <a:pt x="34" y="51"/>
                    <a:pt x="38" y="71"/>
                  </a:cubicBezTo>
                  <a:cubicBezTo>
                    <a:pt x="42" y="91"/>
                    <a:pt x="45" y="109"/>
                    <a:pt x="44" y="124"/>
                  </a:cubicBezTo>
                  <a:cubicBezTo>
                    <a:pt x="44" y="139"/>
                    <a:pt x="42" y="147"/>
                    <a:pt x="38" y="148"/>
                  </a:cubicBezTo>
                  <a:cubicBezTo>
                    <a:pt x="34" y="149"/>
                    <a:pt x="29" y="142"/>
                    <a:pt x="22" y="129"/>
                  </a:cubicBezTo>
                  <a:cubicBezTo>
                    <a:pt x="16" y="115"/>
                    <a:pt x="11" y="98"/>
                    <a:pt x="7" y="78"/>
                  </a:cubicBezTo>
                  <a:cubicBezTo>
                    <a:pt x="2" y="58"/>
                    <a:pt x="0" y="40"/>
                    <a:pt x="0" y="25"/>
                  </a:cubicBezTo>
                  <a:close/>
                </a:path>
              </a:pathLst>
            </a:custGeom>
            <a:solidFill>
              <a:schemeClr val="tx2">
                <a:lumMod val="75000"/>
                <a:lumOff val="25000"/>
              </a:schemeClr>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402" name="Freeform 12"/>
            <p:cNvSpPr>
              <a:spLocks noEditPoints="1"/>
            </p:cNvSpPr>
            <p:nvPr/>
          </p:nvSpPr>
          <p:spPr bwMode="auto">
            <a:xfrm>
              <a:off x="1238250" y="3159126"/>
              <a:ext cx="1235075" cy="33338"/>
            </a:xfrm>
            <a:custGeom>
              <a:avLst/>
              <a:gdLst/>
              <a:ahLst/>
              <a:cxnLst>
                <a:cxn ang="0">
                  <a:pos x="634" y="0"/>
                </a:cxn>
                <a:cxn ang="0">
                  <a:pos x="778" y="0"/>
                </a:cxn>
                <a:cxn ang="0">
                  <a:pos x="778" y="21"/>
                </a:cxn>
                <a:cxn ang="0">
                  <a:pos x="634" y="21"/>
                </a:cxn>
                <a:cxn ang="0">
                  <a:pos x="634" y="0"/>
                </a:cxn>
                <a:cxn ang="0">
                  <a:pos x="0" y="0"/>
                </a:cxn>
                <a:cxn ang="0">
                  <a:pos x="142" y="0"/>
                </a:cxn>
                <a:cxn ang="0">
                  <a:pos x="142" y="21"/>
                </a:cxn>
                <a:cxn ang="0">
                  <a:pos x="0" y="21"/>
                </a:cxn>
                <a:cxn ang="0">
                  <a:pos x="0" y="0"/>
                </a:cxn>
              </a:cxnLst>
              <a:rect l="0" t="0" r="r" b="b"/>
              <a:pathLst>
                <a:path w="778" h="21">
                  <a:moveTo>
                    <a:pt x="634" y="0"/>
                  </a:moveTo>
                  <a:lnTo>
                    <a:pt x="778" y="0"/>
                  </a:lnTo>
                  <a:lnTo>
                    <a:pt x="778" y="21"/>
                  </a:lnTo>
                  <a:lnTo>
                    <a:pt x="634" y="21"/>
                  </a:lnTo>
                  <a:lnTo>
                    <a:pt x="634" y="0"/>
                  </a:lnTo>
                  <a:close/>
                  <a:moveTo>
                    <a:pt x="0" y="0"/>
                  </a:moveTo>
                  <a:lnTo>
                    <a:pt x="142" y="0"/>
                  </a:lnTo>
                  <a:lnTo>
                    <a:pt x="142" y="21"/>
                  </a:lnTo>
                  <a:lnTo>
                    <a:pt x="0" y="21"/>
                  </a:lnTo>
                  <a:lnTo>
                    <a:pt x="0" y="0"/>
                  </a:lnTo>
                  <a:close/>
                </a:path>
              </a:pathLst>
            </a:custGeom>
            <a:solidFill>
              <a:srgbClr val="0A080C"/>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403" name="Freeform 13"/>
            <p:cNvSpPr>
              <a:spLocks/>
            </p:cNvSpPr>
            <p:nvPr/>
          </p:nvSpPr>
          <p:spPr bwMode="auto">
            <a:xfrm>
              <a:off x="920750" y="2746376"/>
              <a:ext cx="681038" cy="412750"/>
            </a:xfrm>
            <a:custGeom>
              <a:avLst/>
              <a:gdLst/>
              <a:ahLst/>
              <a:cxnLst>
                <a:cxn ang="0">
                  <a:pos x="276" y="0"/>
                </a:cxn>
                <a:cxn ang="0">
                  <a:pos x="254" y="177"/>
                </a:cxn>
                <a:cxn ang="0">
                  <a:pos x="232" y="177"/>
                </a:cxn>
                <a:cxn ang="0">
                  <a:pos x="136" y="177"/>
                </a:cxn>
                <a:cxn ang="0">
                  <a:pos x="0" y="177"/>
                </a:cxn>
                <a:cxn ang="0">
                  <a:pos x="10" y="63"/>
                </a:cxn>
                <a:cxn ang="0">
                  <a:pos x="276" y="0"/>
                </a:cxn>
              </a:cxnLst>
              <a:rect l="0" t="0" r="r" b="b"/>
              <a:pathLst>
                <a:path w="291" h="177">
                  <a:moveTo>
                    <a:pt x="276" y="0"/>
                  </a:moveTo>
                  <a:cubicBezTo>
                    <a:pt x="291" y="88"/>
                    <a:pt x="284" y="147"/>
                    <a:pt x="254" y="177"/>
                  </a:cubicBezTo>
                  <a:cubicBezTo>
                    <a:pt x="232" y="177"/>
                    <a:pt x="232" y="177"/>
                    <a:pt x="232" y="177"/>
                  </a:cubicBezTo>
                  <a:cubicBezTo>
                    <a:pt x="136" y="177"/>
                    <a:pt x="136" y="177"/>
                    <a:pt x="136" y="177"/>
                  </a:cubicBezTo>
                  <a:cubicBezTo>
                    <a:pt x="0" y="177"/>
                    <a:pt x="0" y="177"/>
                    <a:pt x="0" y="177"/>
                  </a:cubicBezTo>
                  <a:cubicBezTo>
                    <a:pt x="15" y="152"/>
                    <a:pt x="18" y="114"/>
                    <a:pt x="10" y="63"/>
                  </a:cubicBezTo>
                  <a:lnTo>
                    <a:pt x="276" y="0"/>
                  </a:lnTo>
                  <a:close/>
                </a:path>
              </a:pathLst>
            </a:custGeom>
            <a:solidFill>
              <a:schemeClr val="accent2">
                <a:lumMod val="75000"/>
              </a:schemeClr>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404" name="Freeform 14"/>
            <p:cNvSpPr>
              <a:spLocks/>
            </p:cNvSpPr>
            <p:nvPr/>
          </p:nvSpPr>
          <p:spPr bwMode="auto">
            <a:xfrm>
              <a:off x="1514475" y="2598738"/>
              <a:ext cx="717550" cy="560388"/>
            </a:xfrm>
            <a:custGeom>
              <a:avLst/>
              <a:gdLst/>
              <a:ahLst/>
              <a:cxnLst>
                <a:cxn ang="0">
                  <a:pos x="0" y="240"/>
                </a:cxn>
                <a:cxn ang="0">
                  <a:pos x="22" y="63"/>
                </a:cxn>
                <a:cxn ang="0">
                  <a:pos x="283" y="0"/>
                </a:cxn>
                <a:cxn ang="0">
                  <a:pos x="248" y="240"/>
                </a:cxn>
                <a:cxn ang="0">
                  <a:pos x="0" y="240"/>
                </a:cxn>
              </a:cxnLst>
              <a:rect l="0" t="0" r="r" b="b"/>
              <a:pathLst>
                <a:path w="307" h="240">
                  <a:moveTo>
                    <a:pt x="0" y="240"/>
                  </a:moveTo>
                  <a:cubicBezTo>
                    <a:pt x="30" y="210"/>
                    <a:pt x="37" y="151"/>
                    <a:pt x="22" y="63"/>
                  </a:cubicBezTo>
                  <a:cubicBezTo>
                    <a:pt x="283" y="0"/>
                    <a:pt x="283" y="0"/>
                    <a:pt x="283" y="0"/>
                  </a:cubicBezTo>
                  <a:cubicBezTo>
                    <a:pt x="307" y="132"/>
                    <a:pt x="295" y="212"/>
                    <a:pt x="248" y="240"/>
                  </a:cubicBezTo>
                  <a:lnTo>
                    <a:pt x="0" y="240"/>
                  </a:lnTo>
                  <a:close/>
                </a:path>
              </a:pathLst>
            </a:custGeom>
            <a:solidFill>
              <a:schemeClr val="accent3">
                <a:lumMod val="75000"/>
              </a:schemeClr>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405" name="Freeform 15"/>
            <p:cNvSpPr>
              <a:spLocks/>
            </p:cNvSpPr>
            <p:nvPr/>
          </p:nvSpPr>
          <p:spPr bwMode="auto">
            <a:xfrm>
              <a:off x="2093913" y="2451101"/>
              <a:ext cx="769938" cy="708025"/>
            </a:xfrm>
            <a:custGeom>
              <a:avLst/>
              <a:gdLst/>
              <a:ahLst/>
              <a:cxnLst>
                <a:cxn ang="0">
                  <a:pos x="162" y="303"/>
                </a:cxn>
                <a:cxn ang="0">
                  <a:pos x="64" y="303"/>
                </a:cxn>
                <a:cxn ang="0">
                  <a:pos x="0" y="303"/>
                </a:cxn>
                <a:cxn ang="0">
                  <a:pos x="35" y="63"/>
                </a:cxn>
                <a:cxn ang="0">
                  <a:pos x="297" y="0"/>
                </a:cxn>
                <a:cxn ang="0">
                  <a:pos x="237" y="303"/>
                </a:cxn>
                <a:cxn ang="0">
                  <a:pos x="162" y="303"/>
                </a:cxn>
              </a:cxnLst>
              <a:rect l="0" t="0" r="r" b="b"/>
              <a:pathLst>
                <a:path w="329" h="303">
                  <a:moveTo>
                    <a:pt x="162" y="303"/>
                  </a:moveTo>
                  <a:cubicBezTo>
                    <a:pt x="64" y="303"/>
                    <a:pt x="64" y="303"/>
                    <a:pt x="64" y="303"/>
                  </a:cubicBezTo>
                  <a:cubicBezTo>
                    <a:pt x="0" y="303"/>
                    <a:pt x="0" y="303"/>
                    <a:pt x="0" y="303"/>
                  </a:cubicBezTo>
                  <a:cubicBezTo>
                    <a:pt x="47" y="275"/>
                    <a:pt x="59" y="195"/>
                    <a:pt x="35" y="63"/>
                  </a:cubicBezTo>
                  <a:cubicBezTo>
                    <a:pt x="297" y="0"/>
                    <a:pt x="297" y="0"/>
                    <a:pt x="297" y="0"/>
                  </a:cubicBezTo>
                  <a:cubicBezTo>
                    <a:pt x="329" y="176"/>
                    <a:pt x="308" y="277"/>
                    <a:pt x="237" y="303"/>
                  </a:cubicBezTo>
                  <a:lnTo>
                    <a:pt x="162" y="303"/>
                  </a:lnTo>
                  <a:close/>
                </a:path>
              </a:pathLst>
            </a:custGeom>
            <a:solidFill>
              <a:schemeClr val="accent4">
                <a:lumMod val="75000"/>
              </a:schemeClr>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406" name="Freeform 16"/>
            <p:cNvSpPr>
              <a:spLocks/>
            </p:cNvSpPr>
            <p:nvPr/>
          </p:nvSpPr>
          <p:spPr bwMode="auto">
            <a:xfrm>
              <a:off x="2647950" y="2311401"/>
              <a:ext cx="831850" cy="847725"/>
            </a:xfrm>
            <a:custGeom>
              <a:avLst/>
              <a:gdLst/>
              <a:ahLst/>
              <a:cxnLst>
                <a:cxn ang="0">
                  <a:pos x="0" y="363"/>
                </a:cxn>
                <a:cxn ang="0">
                  <a:pos x="60" y="60"/>
                </a:cxn>
                <a:cxn ang="0">
                  <a:pos x="309" y="0"/>
                </a:cxn>
                <a:cxn ang="0">
                  <a:pos x="310" y="3"/>
                </a:cxn>
                <a:cxn ang="0">
                  <a:pos x="261" y="363"/>
                </a:cxn>
                <a:cxn ang="0">
                  <a:pos x="0" y="363"/>
                </a:cxn>
              </a:cxnLst>
              <a:rect l="0" t="0" r="r" b="b"/>
              <a:pathLst>
                <a:path w="356" h="363">
                  <a:moveTo>
                    <a:pt x="0" y="363"/>
                  </a:moveTo>
                  <a:cubicBezTo>
                    <a:pt x="71" y="337"/>
                    <a:pt x="92" y="236"/>
                    <a:pt x="60" y="60"/>
                  </a:cubicBezTo>
                  <a:cubicBezTo>
                    <a:pt x="309" y="0"/>
                    <a:pt x="309" y="0"/>
                    <a:pt x="309" y="0"/>
                  </a:cubicBezTo>
                  <a:cubicBezTo>
                    <a:pt x="310" y="1"/>
                    <a:pt x="310" y="2"/>
                    <a:pt x="310" y="3"/>
                  </a:cubicBezTo>
                  <a:cubicBezTo>
                    <a:pt x="356" y="210"/>
                    <a:pt x="339" y="330"/>
                    <a:pt x="261" y="363"/>
                  </a:cubicBezTo>
                  <a:lnTo>
                    <a:pt x="0" y="363"/>
                  </a:lnTo>
                  <a:close/>
                </a:path>
              </a:pathLst>
            </a:custGeom>
            <a:solidFill>
              <a:schemeClr val="accent5">
                <a:lumMod val="75000"/>
              </a:schemeClr>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407" name="Freeform 17"/>
            <p:cNvSpPr>
              <a:spLocks/>
            </p:cNvSpPr>
            <p:nvPr/>
          </p:nvSpPr>
          <p:spPr bwMode="auto">
            <a:xfrm>
              <a:off x="1905000" y="1881188"/>
              <a:ext cx="884238" cy="717550"/>
            </a:xfrm>
            <a:custGeom>
              <a:avLst/>
              <a:gdLst/>
              <a:ahLst/>
              <a:cxnLst>
                <a:cxn ang="0">
                  <a:pos x="378" y="244"/>
                </a:cxn>
                <a:cxn ang="0">
                  <a:pos x="116" y="307"/>
                </a:cxn>
                <a:cxn ang="0">
                  <a:pos x="0" y="107"/>
                </a:cxn>
                <a:cxn ang="0">
                  <a:pos x="235" y="0"/>
                </a:cxn>
                <a:cxn ang="0">
                  <a:pos x="378" y="244"/>
                </a:cxn>
              </a:cxnLst>
              <a:rect l="0" t="0" r="r" b="b"/>
              <a:pathLst>
                <a:path w="378" h="307">
                  <a:moveTo>
                    <a:pt x="378" y="244"/>
                  </a:moveTo>
                  <a:cubicBezTo>
                    <a:pt x="116" y="307"/>
                    <a:pt x="116" y="307"/>
                    <a:pt x="116" y="307"/>
                  </a:cubicBezTo>
                  <a:cubicBezTo>
                    <a:pt x="85" y="185"/>
                    <a:pt x="46" y="118"/>
                    <a:pt x="0" y="107"/>
                  </a:cubicBezTo>
                  <a:cubicBezTo>
                    <a:pt x="235" y="0"/>
                    <a:pt x="235" y="0"/>
                    <a:pt x="235" y="0"/>
                  </a:cubicBezTo>
                  <a:cubicBezTo>
                    <a:pt x="298" y="5"/>
                    <a:pt x="346" y="87"/>
                    <a:pt x="378" y="244"/>
                  </a:cubicBezTo>
                  <a:close/>
                </a:path>
              </a:pathLst>
            </a:custGeom>
            <a:solidFill>
              <a:schemeClr val="accent4"/>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408" name="Freeform 18"/>
            <p:cNvSpPr>
              <a:spLocks/>
            </p:cNvSpPr>
            <p:nvPr/>
          </p:nvSpPr>
          <p:spPr bwMode="auto">
            <a:xfrm>
              <a:off x="1366838" y="2132013"/>
              <a:ext cx="809625" cy="614363"/>
            </a:xfrm>
            <a:custGeom>
              <a:avLst/>
              <a:gdLst/>
              <a:ahLst/>
              <a:cxnLst>
                <a:cxn ang="0">
                  <a:pos x="230" y="0"/>
                </a:cxn>
                <a:cxn ang="0">
                  <a:pos x="346" y="200"/>
                </a:cxn>
                <a:cxn ang="0">
                  <a:pos x="85" y="263"/>
                </a:cxn>
                <a:cxn ang="0">
                  <a:pos x="0" y="105"/>
                </a:cxn>
                <a:cxn ang="0">
                  <a:pos x="230" y="0"/>
                </a:cxn>
              </a:cxnLst>
              <a:rect l="0" t="0" r="r" b="b"/>
              <a:pathLst>
                <a:path w="346" h="263">
                  <a:moveTo>
                    <a:pt x="230" y="0"/>
                  </a:moveTo>
                  <a:cubicBezTo>
                    <a:pt x="276" y="11"/>
                    <a:pt x="315" y="78"/>
                    <a:pt x="346" y="200"/>
                  </a:cubicBezTo>
                  <a:cubicBezTo>
                    <a:pt x="85" y="263"/>
                    <a:pt x="85" y="263"/>
                    <a:pt x="85" y="263"/>
                  </a:cubicBezTo>
                  <a:cubicBezTo>
                    <a:pt x="72" y="178"/>
                    <a:pt x="43" y="126"/>
                    <a:pt x="0" y="105"/>
                  </a:cubicBezTo>
                  <a:lnTo>
                    <a:pt x="230" y="0"/>
                  </a:lnTo>
                  <a:close/>
                </a:path>
              </a:pathLst>
            </a:custGeom>
            <a:solidFill>
              <a:schemeClr val="accent3"/>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409" name="Freeform 19"/>
            <p:cNvSpPr>
              <a:spLocks/>
            </p:cNvSpPr>
            <p:nvPr/>
          </p:nvSpPr>
          <p:spPr bwMode="auto">
            <a:xfrm>
              <a:off x="801688" y="2376488"/>
              <a:ext cx="765175" cy="515938"/>
            </a:xfrm>
            <a:custGeom>
              <a:avLst/>
              <a:gdLst/>
              <a:ahLst/>
              <a:cxnLst>
                <a:cxn ang="0">
                  <a:pos x="242" y="0"/>
                </a:cxn>
                <a:cxn ang="0">
                  <a:pos x="327" y="158"/>
                </a:cxn>
                <a:cxn ang="0">
                  <a:pos x="61" y="221"/>
                </a:cxn>
                <a:cxn ang="0">
                  <a:pos x="0" y="110"/>
                </a:cxn>
                <a:cxn ang="0">
                  <a:pos x="242" y="0"/>
                </a:cxn>
              </a:cxnLst>
              <a:rect l="0" t="0" r="r" b="b"/>
              <a:pathLst>
                <a:path w="327" h="221">
                  <a:moveTo>
                    <a:pt x="242" y="0"/>
                  </a:moveTo>
                  <a:cubicBezTo>
                    <a:pt x="285" y="21"/>
                    <a:pt x="314" y="73"/>
                    <a:pt x="327" y="158"/>
                  </a:cubicBezTo>
                  <a:cubicBezTo>
                    <a:pt x="61" y="221"/>
                    <a:pt x="61" y="221"/>
                    <a:pt x="61" y="221"/>
                  </a:cubicBezTo>
                  <a:cubicBezTo>
                    <a:pt x="49" y="156"/>
                    <a:pt x="29" y="118"/>
                    <a:pt x="0" y="110"/>
                  </a:cubicBezTo>
                  <a:lnTo>
                    <a:pt x="242" y="0"/>
                  </a:lnTo>
                  <a:close/>
                </a:path>
              </a:pathLst>
            </a:custGeom>
            <a:solidFill>
              <a:schemeClr val="accent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410" name="Freeform 20"/>
            <p:cNvSpPr>
              <a:spLocks/>
            </p:cNvSpPr>
            <p:nvPr/>
          </p:nvSpPr>
          <p:spPr bwMode="auto">
            <a:xfrm>
              <a:off x="547688" y="2892426"/>
              <a:ext cx="415925" cy="301625"/>
            </a:xfrm>
            <a:custGeom>
              <a:avLst/>
              <a:gdLst/>
              <a:ahLst/>
              <a:cxnLst>
                <a:cxn ang="0">
                  <a:pos x="0" y="41"/>
                </a:cxn>
                <a:cxn ang="0">
                  <a:pos x="170" y="0"/>
                </a:cxn>
                <a:cxn ang="0">
                  <a:pos x="160" y="114"/>
                </a:cxn>
                <a:cxn ang="0">
                  <a:pos x="28" y="115"/>
                </a:cxn>
                <a:cxn ang="0">
                  <a:pos x="25" y="127"/>
                </a:cxn>
                <a:cxn ang="0">
                  <a:pos x="1" y="126"/>
                </a:cxn>
                <a:cxn ang="0">
                  <a:pos x="2" y="115"/>
                </a:cxn>
                <a:cxn ang="0">
                  <a:pos x="0" y="41"/>
                </a:cxn>
              </a:cxnLst>
              <a:rect l="0" t="0" r="r" b="b"/>
              <a:pathLst>
                <a:path w="178" h="129">
                  <a:moveTo>
                    <a:pt x="0" y="41"/>
                  </a:moveTo>
                  <a:cubicBezTo>
                    <a:pt x="170" y="0"/>
                    <a:pt x="170" y="0"/>
                    <a:pt x="170" y="0"/>
                  </a:cubicBezTo>
                  <a:cubicBezTo>
                    <a:pt x="178" y="51"/>
                    <a:pt x="175" y="89"/>
                    <a:pt x="160" y="114"/>
                  </a:cubicBezTo>
                  <a:cubicBezTo>
                    <a:pt x="28" y="115"/>
                    <a:pt x="28" y="115"/>
                    <a:pt x="28" y="115"/>
                  </a:cubicBezTo>
                  <a:cubicBezTo>
                    <a:pt x="27" y="119"/>
                    <a:pt x="26" y="123"/>
                    <a:pt x="25" y="127"/>
                  </a:cubicBezTo>
                  <a:cubicBezTo>
                    <a:pt x="16" y="129"/>
                    <a:pt x="8" y="128"/>
                    <a:pt x="1" y="126"/>
                  </a:cubicBezTo>
                  <a:cubicBezTo>
                    <a:pt x="2" y="122"/>
                    <a:pt x="2" y="118"/>
                    <a:pt x="2" y="115"/>
                  </a:cubicBezTo>
                  <a:cubicBezTo>
                    <a:pt x="5" y="90"/>
                    <a:pt x="4" y="65"/>
                    <a:pt x="0" y="41"/>
                  </a:cubicBezTo>
                  <a:close/>
                </a:path>
              </a:pathLst>
            </a:custGeom>
            <a:solidFill>
              <a:schemeClr val="accent1">
                <a:lumMod val="75000"/>
              </a:schemeClr>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411" name="Freeform 21"/>
            <p:cNvSpPr>
              <a:spLocks/>
            </p:cNvSpPr>
            <p:nvPr/>
          </p:nvSpPr>
          <p:spPr bwMode="auto">
            <a:xfrm>
              <a:off x="455613" y="2633663"/>
              <a:ext cx="488950" cy="355600"/>
            </a:xfrm>
            <a:custGeom>
              <a:avLst/>
              <a:gdLst/>
              <a:ahLst/>
              <a:cxnLst>
                <a:cxn ang="0">
                  <a:pos x="209" y="111"/>
                </a:cxn>
                <a:cxn ang="0">
                  <a:pos x="39" y="152"/>
                </a:cxn>
                <a:cxn ang="0">
                  <a:pos x="27" y="106"/>
                </a:cxn>
                <a:cxn ang="0">
                  <a:pos x="10" y="69"/>
                </a:cxn>
                <a:cxn ang="0">
                  <a:pos x="0" y="53"/>
                </a:cxn>
                <a:cxn ang="0">
                  <a:pos x="23" y="40"/>
                </a:cxn>
                <a:cxn ang="0">
                  <a:pos x="31" y="53"/>
                </a:cxn>
                <a:cxn ang="0">
                  <a:pos x="148" y="0"/>
                </a:cxn>
                <a:cxn ang="0">
                  <a:pos x="209" y="111"/>
                </a:cxn>
              </a:cxnLst>
              <a:rect l="0" t="0" r="r" b="b"/>
              <a:pathLst>
                <a:path w="209" h="152">
                  <a:moveTo>
                    <a:pt x="209" y="111"/>
                  </a:moveTo>
                  <a:cubicBezTo>
                    <a:pt x="39" y="152"/>
                    <a:pt x="39" y="152"/>
                    <a:pt x="39" y="152"/>
                  </a:cubicBezTo>
                  <a:cubicBezTo>
                    <a:pt x="37" y="136"/>
                    <a:pt x="33" y="121"/>
                    <a:pt x="27" y="106"/>
                  </a:cubicBezTo>
                  <a:cubicBezTo>
                    <a:pt x="23" y="93"/>
                    <a:pt x="17" y="81"/>
                    <a:pt x="10" y="69"/>
                  </a:cubicBezTo>
                  <a:cubicBezTo>
                    <a:pt x="7" y="63"/>
                    <a:pt x="4" y="58"/>
                    <a:pt x="0" y="53"/>
                  </a:cubicBezTo>
                  <a:cubicBezTo>
                    <a:pt x="23" y="40"/>
                    <a:pt x="23" y="40"/>
                    <a:pt x="23" y="40"/>
                  </a:cubicBezTo>
                  <a:cubicBezTo>
                    <a:pt x="28" y="43"/>
                    <a:pt x="31" y="48"/>
                    <a:pt x="31" y="53"/>
                  </a:cubicBezTo>
                  <a:cubicBezTo>
                    <a:pt x="148" y="0"/>
                    <a:pt x="148" y="0"/>
                    <a:pt x="148" y="0"/>
                  </a:cubicBezTo>
                  <a:cubicBezTo>
                    <a:pt x="177" y="8"/>
                    <a:pt x="197" y="46"/>
                    <a:pt x="209" y="111"/>
                  </a:cubicBezTo>
                  <a:close/>
                </a:path>
              </a:pathLst>
            </a:custGeom>
            <a:solidFill>
              <a:schemeClr val="accent1"/>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sp>
          <p:nvSpPr>
            <p:cNvPr id="412" name="Freeform 22"/>
            <p:cNvSpPr>
              <a:spLocks/>
            </p:cNvSpPr>
            <p:nvPr/>
          </p:nvSpPr>
          <p:spPr bwMode="auto">
            <a:xfrm>
              <a:off x="2454275" y="1644651"/>
              <a:ext cx="915988" cy="806450"/>
            </a:xfrm>
            <a:custGeom>
              <a:avLst/>
              <a:gdLst/>
              <a:ahLst/>
              <a:cxnLst>
                <a:cxn ang="0">
                  <a:pos x="143" y="345"/>
                </a:cxn>
                <a:cxn ang="0">
                  <a:pos x="0" y="101"/>
                </a:cxn>
                <a:cxn ang="0">
                  <a:pos x="220" y="0"/>
                </a:cxn>
                <a:cxn ang="0">
                  <a:pos x="392" y="285"/>
                </a:cxn>
                <a:cxn ang="0">
                  <a:pos x="143" y="345"/>
                </a:cxn>
              </a:cxnLst>
              <a:rect l="0" t="0" r="r" b="b"/>
              <a:pathLst>
                <a:path w="392" h="345">
                  <a:moveTo>
                    <a:pt x="143" y="345"/>
                  </a:moveTo>
                  <a:cubicBezTo>
                    <a:pt x="111" y="188"/>
                    <a:pt x="63" y="106"/>
                    <a:pt x="0" y="101"/>
                  </a:cubicBezTo>
                  <a:cubicBezTo>
                    <a:pt x="220" y="0"/>
                    <a:pt x="220" y="0"/>
                    <a:pt x="220" y="0"/>
                  </a:cubicBezTo>
                  <a:cubicBezTo>
                    <a:pt x="291" y="1"/>
                    <a:pt x="349" y="96"/>
                    <a:pt x="392" y="285"/>
                  </a:cubicBezTo>
                  <a:lnTo>
                    <a:pt x="143" y="345"/>
                  </a:lnTo>
                  <a:close/>
                </a:path>
              </a:pathLst>
            </a:custGeom>
            <a:solidFill>
              <a:schemeClr val="accent5"/>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13" name="Group 215"/>
          <p:cNvGrpSpPr/>
          <p:nvPr/>
        </p:nvGrpSpPr>
        <p:grpSpPr>
          <a:xfrm>
            <a:off x="3584420" y="3472310"/>
            <a:ext cx="3493028" cy="2000878"/>
            <a:chOff x="3215664" y="686168"/>
            <a:chExt cx="4071288" cy="2495182"/>
          </a:xfrm>
        </p:grpSpPr>
        <p:grpSp>
          <p:nvGrpSpPr>
            <p:cNvPr id="414" name="Group 159"/>
            <p:cNvGrpSpPr/>
            <p:nvPr/>
          </p:nvGrpSpPr>
          <p:grpSpPr>
            <a:xfrm rot="1059006">
              <a:off x="5811146" y="1881188"/>
              <a:ext cx="378793" cy="444432"/>
              <a:chOff x="5357106" y="1433050"/>
              <a:chExt cx="378793" cy="444432"/>
            </a:xfrm>
          </p:grpSpPr>
          <p:grpSp>
            <p:nvGrpSpPr>
              <p:cNvPr id="552" name="Group 149"/>
              <p:cNvGrpSpPr/>
              <p:nvPr/>
            </p:nvGrpSpPr>
            <p:grpSpPr>
              <a:xfrm rot="2608998">
                <a:off x="5357106" y="1433050"/>
                <a:ext cx="378793" cy="444432"/>
                <a:chOff x="4951413" y="1201738"/>
                <a:chExt cx="439738" cy="515938"/>
              </a:xfrm>
              <a:solidFill>
                <a:schemeClr val="accent4"/>
              </a:solidFill>
            </p:grpSpPr>
            <p:sp>
              <p:nvSpPr>
                <p:cNvPr id="563" name="Oval 13"/>
                <p:cNvSpPr>
                  <a:spLocks noChangeArrowheads="1"/>
                </p:cNvSpPr>
                <p:nvPr/>
              </p:nvSpPr>
              <p:spPr bwMode="auto">
                <a:xfrm>
                  <a:off x="4951413" y="1201738"/>
                  <a:ext cx="439738" cy="441325"/>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64" name="Freeform 14"/>
                <p:cNvSpPr>
                  <a:spLocks/>
                </p:cNvSpPr>
                <p:nvPr/>
              </p:nvSpPr>
              <p:spPr bwMode="auto">
                <a:xfrm>
                  <a:off x="5064125" y="1611313"/>
                  <a:ext cx="112713" cy="106363"/>
                </a:xfrm>
                <a:custGeom>
                  <a:avLst/>
                  <a:gdLst/>
                  <a:ahLst/>
                  <a:cxnLst>
                    <a:cxn ang="0">
                      <a:pos x="0" y="0"/>
                    </a:cxn>
                    <a:cxn ang="0">
                      <a:pos x="5" y="67"/>
                    </a:cxn>
                    <a:cxn ang="0">
                      <a:pos x="71" y="12"/>
                    </a:cxn>
                    <a:cxn ang="0">
                      <a:pos x="0" y="0"/>
                    </a:cxn>
                  </a:cxnLst>
                  <a:rect l="0" t="0" r="r" b="b"/>
                  <a:pathLst>
                    <a:path w="71" h="67">
                      <a:moveTo>
                        <a:pt x="0" y="0"/>
                      </a:moveTo>
                      <a:lnTo>
                        <a:pt x="5" y="67"/>
                      </a:lnTo>
                      <a:lnTo>
                        <a:pt x="71" y="12"/>
                      </a:lnTo>
                      <a:lnTo>
                        <a:pt x="0"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53" name="Group 148"/>
              <p:cNvGrpSpPr/>
              <p:nvPr/>
            </p:nvGrpSpPr>
            <p:grpSpPr>
              <a:xfrm>
                <a:off x="5509997" y="1505893"/>
                <a:ext cx="136748" cy="263924"/>
                <a:chOff x="5094288" y="1274763"/>
                <a:chExt cx="158750" cy="306387"/>
              </a:xfrm>
            </p:grpSpPr>
            <p:sp>
              <p:nvSpPr>
                <p:cNvPr id="554" name="Freeform 15"/>
                <p:cNvSpPr>
                  <a:spLocks/>
                </p:cNvSpPr>
                <p:nvPr/>
              </p:nvSpPr>
              <p:spPr bwMode="auto">
                <a:xfrm>
                  <a:off x="5097463" y="1317625"/>
                  <a:ext cx="55563" cy="236538"/>
                </a:xfrm>
                <a:custGeom>
                  <a:avLst/>
                  <a:gdLst/>
                  <a:ahLst/>
                  <a:cxnLst>
                    <a:cxn ang="0">
                      <a:pos x="35" y="119"/>
                    </a:cxn>
                    <a:cxn ang="0">
                      <a:pos x="24" y="149"/>
                    </a:cxn>
                    <a:cxn ang="0">
                      <a:pos x="11" y="149"/>
                    </a:cxn>
                    <a:cxn ang="0">
                      <a:pos x="0" y="119"/>
                    </a:cxn>
                    <a:cxn ang="0">
                      <a:pos x="0" y="0"/>
                    </a:cxn>
                    <a:cxn ang="0">
                      <a:pos x="35" y="0"/>
                    </a:cxn>
                    <a:cxn ang="0">
                      <a:pos x="35" y="119"/>
                    </a:cxn>
                  </a:cxnLst>
                  <a:rect l="0" t="0" r="r" b="b"/>
                  <a:pathLst>
                    <a:path w="35" h="149">
                      <a:moveTo>
                        <a:pt x="35" y="119"/>
                      </a:moveTo>
                      <a:lnTo>
                        <a:pt x="24" y="149"/>
                      </a:lnTo>
                      <a:lnTo>
                        <a:pt x="11" y="149"/>
                      </a:lnTo>
                      <a:lnTo>
                        <a:pt x="0" y="119"/>
                      </a:lnTo>
                      <a:lnTo>
                        <a:pt x="0" y="0"/>
                      </a:lnTo>
                      <a:lnTo>
                        <a:pt x="35" y="0"/>
                      </a:lnTo>
                      <a:lnTo>
                        <a:pt x="35" y="119"/>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55" name="Freeform 16"/>
                <p:cNvSpPr>
                  <a:spLocks/>
                </p:cNvSpPr>
                <p:nvPr/>
              </p:nvSpPr>
              <p:spPr bwMode="auto">
                <a:xfrm>
                  <a:off x="5097463" y="1274763"/>
                  <a:ext cx="55563" cy="68263"/>
                </a:xfrm>
                <a:custGeom>
                  <a:avLst/>
                  <a:gdLst/>
                  <a:ahLst/>
                  <a:cxnLst>
                    <a:cxn ang="0">
                      <a:pos x="44" y="32"/>
                    </a:cxn>
                    <a:cxn ang="0">
                      <a:pos x="22" y="54"/>
                    </a:cxn>
                    <a:cxn ang="0">
                      <a:pos x="22" y="54"/>
                    </a:cxn>
                    <a:cxn ang="0">
                      <a:pos x="0" y="32"/>
                    </a:cxn>
                    <a:cxn ang="0">
                      <a:pos x="0" y="12"/>
                    </a:cxn>
                    <a:cxn ang="0">
                      <a:pos x="22" y="2"/>
                    </a:cxn>
                    <a:cxn ang="0">
                      <a:pos x="22" y="2"/>
                    </a:cxn>
                    <a:cxn ang="0">
                      <a:pos x="44" y="12"/>
                    </a:cxn>
                    <a:cxn ang="0">
                      <a:pos x="44" y="32"/>
                    </a:cxn>
                  </a:cxnLst>
                  <a:rect l="0" t="0" r="r" b="b"/>
                  <a:pathLst>
                    <a:path w="44" h="54">
                      <a:moveTo>
                        <a:pt x="44" y="32"/>
                      </a:moveTo>
                      <a:cubicBezTo>
                        <a:pt x="44" y="44"/>
                        <a:pt x="34" y="54"/>
                        <a:pt x="22" y="54"/>
                      </a:cubicBezTo>
                      <a:cubicBezTo>
                        <a:pt x="22" y="54"/>
                        <a:pt x="22" y="54"/>
                        <a:pt x="22" y="54"/>
                      </a:cubicBezTo>
                      <a:cubicBezTo>
                        <a:pt x="10" y="54"/>
                        <a:pt x="0" y="44"/>
                        <a:pt x="0" y="32"/>
                      </a:cubicBezTo>
                      <a:cubicBezTo>
                        <a:pt x="0" y="12"/>
                        <a:pt x="0" y="12"/>
                        <a:pt x="0" y="12"/>
                      </a:cubicBezTo>
                      <a:cubicBezTo>
                        <a:pt x="0" y="0"/>
                        <a:pt x="10" y="2"/>
                        <a:pt x="22" y="2"/>
                      </a:cubicBezTo>
                      <a:cubicBezTo>
                        <a:pt x="22" y="2"/>
                        <a:pt x="22" y="2"/>
                        <a:pt x="22" y="2"/>
                      </a:cubicBezTo>
                      <a:cubicBezTo>
                        <a:pt x="34" y="2"/>
                        <a:pt x="44" y="0"/>
                        <a:pt x="44" y="12"/>
                      </a:cubicBezTo>
                      <a:lnTo>
                        <a:pt x="44" y="32"/>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56" name="Rectangle 17"/>
                <p:cNvSpPr>
                  <a:spLocks noChangeArrowheads="1"/>
                </p:cNvSpPr>
                <p:nvPr/>
              </p:nvSpPr>
              <p:spPr bwMode="auto">
                <a:xfrm>
                  <a:off x="5094288" y="1303338"/>
                  <a:ext cx="61913" cy="57150"/>
                </a:xfrm>
                <a:prstGeom prst="rect">
                  <a:avLst/>
                </a:prstGeom>
                <a:solidFill>
                  <a:srgbClr val="F2F2F2"/>
                </a:solidFill>
                <a:ln w="9525">
                  <a:noFill/>
                  <a:miter lim="800000"/>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57" name="Freeform 18"/>
                <p:cNvSpPr>
                  <a:spLocks/>
                </p:cNvSpPr>
                <p:nvPr/>
              </p:nvSpPr>
              <p:spPr bwMode="auto">
                <a:xfrm>
                  <a:off x="5114925" y="1546225"/>
                  <a:ext cx="20638" cy="34925"/>
                </a:xfrm>
                <a:custGeom>
                  <a:avLst/>
                  <a:gdLst/>
                  <a:ahLst/>
                  <a:cxnLst>
                    <a:cxn ang="0">
                      <a:pos x="0" y="5"/>
                    </a:cxn>
                    <a:cxn ang="0">
                      <a:pos x="6" y="21"/>
                    </a:cxn>
                    <a:cxn ang="0">
                      <a:pos x="17" y="6"/>
                    </a:cxn>
                    <a:cxn ang="0">
                      <a:pos x="0" y="5"/>
                    </a:cxn>
                  </a:cxnLst>
                  <a:rect l="0" t="0" r="r" b="b"/>
                  <a:pathLst>
                    <a:path w="17" h="27">
                      <a:moveTo>
                        <a:pt x="0" y="5"/>
                      </a:moveTo>
                      <a:cubicBezTo>
                        <a:pt x="0" y="5"/>
                        <a:pt x="4" y="18"/>
                        <a:pt x="6" y="21"/>
                      </a:cubicBezTo>
                      <a:cubicBezTo>
                        <a:pt x="8" y="25"/>
                        <a:pt x="11" y="27"/>
                        <a:pt x="17" y="6"/>
                      </a:cubicBezTo>
                      <a:cubicBezTo>
                        <a:pt x="17" y="6"/>
                        <a:pt x="10" y="0"/>
                        <a:pt x="0" y="5"/>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58" name="Freeform 19"/>
                <p:cNvSpPr>
                  <a:spLocks/>
                </p:cNvSpPr>
                <p:nvPr/>
              </p:nvSpPr>
              <p:spPr bwMode="auto">
                <a:xfrm>
                  <a:off x="5181600" y="1317625"/>
                  <a:ext cx="55563" cy="236538"/>
                </a:xfrm>
                <a:custGeom>
                  <a:avLst/>
                  <a:gdLst/>
                  <a:ahLst/>
                  <a:cxnLst>
                    <a:cxn ang="0">
                      <a:pos x="35" y="119"/>
                    </a:cxn>
                    <a:cxn ang="0">
                      <a:pos x="24" y="149"/>
                    </a:cxn>
                    <a:cxn ang="0">
                      <a:pos x="11" y="149"/>
                    </a:cxn>
                    <a:cxn ang="0">
                      <a:pos x="0" y="119"/>
                    </a:cxn>
                    <a:cxn ang="0">
                      <a:pos x="0" y="0"/>
                    </a:cxn>
                    <a:cxn ang="0">
                      <a:pos x="35" y="0"/>
                    </a:cxn>
                    <a:cxn ang="0">
                      <a:pos x="35" y="119"/>
                    </a:cxn>
                  </a:cxnLst>
                  <a:rect l="0" t="0" r="r" b="b"/>
                  <a:pathLst>
                    <a:path w="35" h="149">
                      <a:moveTo>
                        <a:pt x="35" y="119"/>
                      </a:moveTo>
                      <a:lnTo>
                        <a:pt x="24" y="149"/>
                      </a:lnTo>
                      <a:lnTo>
                        <a:pt x="11" y="149"/>
                      </a:lnTo>
                      <a:lnTo>
                        <a:pt x="0" y="119"/>
                      </a:lnTo>
                      <a:lnTo>
                        <a:pt x="0" y="0"/>
                      </a:lnTo>
                      <a:lnTo>
                        <a:pt x="35" y="0"/>
                      </a:lnTo>
                      <a:lnTo>
                        <a:pt x="35" y="119"/>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59" name="Freeform 20"/>
                <p:cNvSpPr>
                  <a:spLocks/>
                </p:cNvSpPr>
                <p:nvPr/>
              </p:nvSpPr>
              <p:spPr bwMode="auto">
                <a:xfrm>
                  <a:off x="5181600" y="1274763"/>
                  <a:ext cx="55563" cy="68263"/>
                </a:xfrm>
                <a:custGeom>
                  <a:avLst/>
                  <a:gdLst/>
                  <a:ahLst/>
                  <a:cxnLst>
                    <a:cxn ang="0">
                      <a:pos x="44" y="32"/>
                    </a:cxn>
                    <a:cxn ang="0">
                      <a:pos x="22" y="54"/>
                    </a:cxn>
                    <a:cxn ang="0">
                      <a:pos x="22" y="54"/>
                    </a:cxn>
                    <a:cxn ang="0">
                      <a:pos x="0" y="32"/>
                    </a:cxn>
                    <a:cxn ang="0">
                      <a:pos x="0" y="12"/>
                    </a:cxn>
                    <a:cxn ang="0">
                      <a:pos x="22" y="2"/>
                    </a:cxn>
                    <a:cxn ang="0">
                      <a:pos x="22" y="2"/>
                    </a:cxn>
                    <a:cxn ang="0">
                      <a:pos x="44" y="12"/>
                    </a:cxn>
                    <a:cxn ang="0">
                      <a:pos x="44" y="32"/>
                    </a:cxn>
                  </a:cxnLst>
                  <a:rect l="0" t="0" r="r" b="b"/>
                  <a:pathLst>
                    <a:path w="44" h="54">
                      <a:moveTo>
                        <a:pt x="44" y="32"/>
                      </a:moveTo>
                      <a:cubicBezTo>
                        <a:pt x="44" y="44"/>
                        <a:pt x="34" y="54"/>
                        <a:pt x="22" y="54"/>
                      </a:cubicBezTo>
                      <a:cubicBezTo>
                        <a:pt x="22" y="54"/>
                        <a:pt x="22" y="54"/>
                        <a:pt x="22" y="54"/>
                      </a:cubicBezTo>
                      <a:cubicBezTo>
                        <a:pt x="10" y="54"/>
                        <a:pt x="0" y="44"/>
                        <a:pt x="0" y="32"/>
                      </a:cubicBezTo>
                      <a:cubicBezTo>
                        <a:pt x="0" y="12"/>
                        <a:pt x="0" y="12"/>
                        <a:pt x="0" y="12"/>
                      </a:cubicBezTo>
                      <a:cubicBezTo>
                        <a:pt x="0" y="0"/>
                        <a:pt x="10" y="2"/>
                        <a:pt x="22" y="2"/>
                      </a:cubicBezTo>
                      <a:cubicBezTo>
                        <a:pt x="22" y="2"/>
                        <a:pt x="22" y="2"/>
                        <a:pt x="22" y="2"/>
                      </a:cubicBezTo>
                      <a:cubicBezTo>
                        <a:pt x="34" y="2"/>
                        <a:pt x="44" y="0"/>
                        <a:pt x="44" y="12"/>
                      </a:cubicBezTo>
                      <a:lnTo>
                        <a:pt x="44" y="32"/>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60" name="Rectangle 21"/>
                <p:cNvSpPr>
                  <a:spLocks noChangeArrowheads="1"/>
                </p:cNvSpPr>
                <p:nvPr/>
              </p:nvSpPr>
              <p:spPr bwMode="auto">
                <a:xfrm>
                  <a:off x="5178425" y="1303338"/>
                  <a:ext cx="61913" cy="57150"/>
                </a:xfrm>
                <a:prstGeom prst="rect">
                  <a:avLst/>
                </a:prstGeom>
                <a:solidFill>
                  <a:srgbClr val="F2F2F2"/>
                </a:solidFill>
                <a:ln w="9525">
                  <a:noFill/>
                  <a:miter lim="800000"/>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61" name="Freeform 22"/>
                <p:cNvSpPr>
                  <a:spLocks/>
                </p:cNvSpPr>
                <p:nvPr/>
              </p:nvSpPr>
              <p:spPr bwMode="auto">
                <a:xfrm>
                  <a:off x="5197475" y="1546225"/>
                  <a:ext cx="22225" cy="34925"/>
                </a:xfrm>
                <a:custGeom>
                  <a:avLst/>
                  <a:gdLst/>
                  <a:ahLst/>
                  <a:cxnLst>
                    <a:cxn ang="0">
                      <a:pos x="0" y="5"/>
                    </a:cxn>
                    <a:cxn ang="0">
                      <a:pos x="6" y="21"/>
                    </a:cxn>
                    <a:cxn ang="0">
                      <a:pos x="17" y="6"/>
                    </a:cxn>
                    <a:cxn ang="0">
                      <a:pos x="0" y="5"/>
                    </a:cxn>
                  </a:cxnLst>
                  <a:rect l="0" t="0" r="r" b="b"/>
                  <a:pathLst>
                    <a:path w="17" h="27">
                      <a:moveTo>
                        <a:pt x="0" y="5"/>
                      </a:moveTo>
                      <a:cubicBezTo>
                        <a:pt x="0" y="5"/>
                        <a:pt x="5" y="18"/>
                        <a:pt x="6" y="21"/>
                      </a:cubicBezTo>
                      <a:cubicBezTo>
                        <a:pt x="8" y="25"/>
                        <a:pt x="11" y="27"/>
                        <a:pt x="17" y="6"/>
                      </a:cubicBezTo>
                      <a:cubicBezTo>
                        <a:pt x="17" y="6"/>
                        <a:pt x="10" y="0"/>
                        <a:pt x="0" y="5"/>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62" name="Freeform 23"/>
                <p:cNvSpPr>
                  <a:spLocks/>
                </p:cNvSpPr>
                <p:nvPr/>
              </p:nvSpPr>
              <p:spPr bwMode="auto">
                <a:xfrm>
                  <a:off x="5233988" y="1312863"/>
                  <a:ext cx="19050" cy="120650"/>
                </a:xfrm>
                <a:custGeom>
                  <a:avLst/>
                  <a:gdLst/>
                  <a:ahLst/>
                  <a:cxnLst>
                    <a:cxn ang="0">
                      <a:pos x="1" y="1"/>
                    </a:cxn>
                    <a:cxn ang="0">
                      <a:pos x="14" y="11"/>
                    </a:cxn>
                    <a:cxn ang="0">
                      <a:pos x="14" y="89"/>
                    </a:cxn>
                    <a:cxn ang="0">
                      <a:pos x="10" y="95"/>
                    </a:cxn>
                    <a:cxn ang="0">
                      <a:pos x="10" y="33"/>
                    </a:cxn>
                    <a:cxn ang="0">
                      <a:pos x="5" y="26"/>
                    </a:cxn>
                    <a:cxn ang="0">
                      <a:pos x="0" y="0"/>
                    </a:cxn>
                  </a:cxnLst>
                  <a:rect l="0" t="0" r="r" b="b"/>
                  <a:pathLst>
                    <a:path w="16" h="95">
                      <a:moveTo>
                        <a:pt x="1" y="1"/>
                      </a:moveTo>
                      <a:cubicBezTo>
                        <a:pt x="1" y="1"/>
                        <a:pt x="13" y="7"/>
                        <a:pt x="14" y="11"/>
                      </a:cubicBezTo>
                      <a:cubicBezTo>
                        <a:pt x="14" y="15"/>
                        <a:pt x="14" y="89"/>
                        <a:pt x="14" y="89"/>
                      </a:cubicBezTo>
                      <a:cubicBezTo>
                        <a:pt x="14" y="89"/>
                        <a:pt x="16" y="95"/>
                        <a:pt x="10" y="95"/>
                      </a:cubicBezTo>
                      <a:cubicBezTo>
                        <a:pt x="10" y="33"/>
                        <a:pt x="10" y="33"/>
                        <a:pt x="10" y="33"/>
                      </a:cubicBezTo>
                      <a:cubicBezTo>
                        <a:pt x="5" y="26"/>
                        <a:pt x="5" y="26"/>
                        <a:pt x="5" y="26"/>
                      </a:cubicBezTo>
                      <a:cubicBezTo>
                        <a:pt x="0" y="0"/>
                        <a:pt x="0" y="0"/>
                        <a:pt x="0" y="0"/>
                      </a:cubicBezTo>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415" name="Group 183"/>
            <p:cNvGrpSpPr/>
            <p:nvPr/>
          </p:nvGrpSpPr>
          <p:grpSpPr>
            <a:xfrm>
              <a:off x="3553278" y="2499662"/>
              <a:ext cx="752115" cy="641350"/>
              <a:chOff x="4708103" y="2905793"/>
              <a:chExt cx="752115" cy="641350"/>
            </a:xfrm>
          </p:grpSpPr>
          <p:grpSp>
            <p:nvGrpSpPr>
              <p:cNvPr id="542" name="Group 151"/>
              <p:cNvGrpSpPr/>
              <p:nvPr/>
            </p:nvGrpSpPr>
            <p:grpSpPr>
              <a:xfrm rot="3113967">
                <a:off x="4763486" y="2850410"/>
                <a:ext cx="641350" cy="752115"/>
                <a:chOff x="4357688" y="3155950"/>
                <a:chExt cx="744538" cy="873125"/>
              </a:xfrm>
              <a:solidFill>
                <a:schemeClr val="accent1"/>
              </a:solidFill>
            </p:grpSpPr>
            <p:sp>
              <p:nvSpPr>
                <p:cNvPr id="550" name="Oval 24"/>
                <p:cNvSpPr>
                  <a:spLocks noChangeArrowheads="1"/>
                </p:cNvSpPr>
                <p:nvPr/>
              </p:nvSpPr>
              <p:spPr bwMode="auto">
                <a:xfrm>
                  <a:off x="4357688" y="3155950"/>
                  <a:ext cx="744538" cy="746125"/>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51" name="Freeform 25"/>
                <p:cNvSpPr>
                  <a:spLocks/>
                </p:cNvSpPr>
                <p:nvPr/>
              </p:nvSpPr>
              <p:spPr bwMode="auto">
                <a:xfrm>
                  <a:off x="4546600" y="3851275"/>
                  <a:ext cx="192088" cy="177800"/>
                </a:xfrm>
                <a:custGeom>
                  <a:avLst/>
                  <a:gdLst/>
                  <a:ahLst/>
                  <a:cxnLst>
                    <a:cxn ang="0">
                      <a:pos x="0" y="0"/>
                    </a:cxn>
                    <a:cxn ang="0">
                      <a:pos x="10" y="112"/>
                    </a:cxn>
                    <a:cxn ang="0">
                      <a:pos x="121" y="19"/>
                    </a:cxn>
                    <a:cxn ang="0">
                      <a:pos x="0" y="0"/>
                    </a:cxn>
                  </a:cxnLst>
                  <a:rect l="0" t="0" r="r" b="b"/>
                  <a:pathLst>
                    <a:path w="121" h="112">
                      <a:moveTo>
                        <a:pt x="0" y="0"/>
                      </a:moveTo>
                      <a:lnTo>
                        <a:pt x="10" y="112"/>
                      </a:lnTo>
                      <a:lnTo>
                        <a:pt x="121" y="19"/>
                      </a:lnTo>
                      <a:lnTo>
                        <a:pt x="0"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43" name="Group 152"/>
              <p:cNvGrpSpPr/>
              <p:nvPr/>
            </p:nvGrpSpPr>
            <p:grpSpPr>
              <a:xfrm>
                <a:off x="4905802" y="3014240"/>
                <a:ext cx="463578" cy="352811"/>
                <a:chOff x="4476750" y="3311525"/>
                <a:chExt cx="538163" cy="409576"/>
              </a:xfrm>
            </p:grpSpPr>
            <p:sp>
              <p:nvSpPr>
                <p:cNvPr id="544" name="Freeform 50"/>
                <p:cNvSpPr>
                  <a:spLocks/>
                </p:cNvSpPr>
                <p:nvPr/>
              </p:nvSpPr>
              <p:spPr bwMode="auto">
                <a:xfrm>
                  <a:off x="4476750" y="3311525"/>
                  <a:ext cx="517525" cy="231775"/>
                </a:xfrm>
                <a:custGeom>
                  <a:avLst/>
                  <a:gdLst/>
                  <a:ahLst/>
                  <a:cxnLst>
                    <a:cxn ang="0">
                      <a:pos x="161" y="146"/>
                    </a:cxn>
                    <a:cxn ang="0">
                      <a:pos x="0" y="74"/>
                    </a:cxn>
                    <a:cxn ang="0">
                      <a:pos x="166" y="0"/>
                    </a:cxn>
                    <a:cxn ang="0">
                      <a:pos x="326" y="71"/>
                    </a:cxn>
                    <a:cxn ang="0">
                      <a:pos x="161" y="146"/>
                    </a:cxn>
                  </a:cxnLst>
                  <a:rect l="0" t="0" r="r" b="b"/>
                  <a:pathLst>
                    <a:path w="326" h="146">
                      <a:moveTo>
                        <a:pt x="161" y="146"/>
                      </a:moveTo>
                      <a:lnTo>
                        <a:pt x="0" y="74"/>
                      </a:lnTo>
                      <a:lnTo>
                        <a:pt x="166" y="0"/>
                      </a:lnTo>
                      <a:lnTo>
                        <a:pt x="326" y="71"/>
                      </a:lnTo>
                      <a:lnTo>
                        <a:pt x="161" y="146"/>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45" name="Rectangle 51"/>
                <p:cNvSpPr>
                  <a:spLocks noChangeArrowheads="1"/>
                </p:cNvSpPr>
                <p:nvPr/>
              </p:nvSpPr>
              <p:spPr bwMode="auto">
                <a:xfrm>
                  <a:off x="4972050" y="3421063"/>
                  <a:ext cx="17463" cy="171450"/>
                </a:xfrm>
                <a:prstGeom prst="rect">
                  <a:avLst/>
                </a:prstGeom>
                <a:solidFill>
                  <a:srgbClr val="F2F2F2"/>
                </a:solidFill>
                <a:ln w="9525">
                  <a:noFill/>
                  <a:miter lim="800000"/>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46" name="Oval 52"/>
                <p:cNvSpPr>
                  <a:spLocks noChangeArrowheads="1"/>
                </p:cNvSpPr>
                <p:nvPr/>
              </p:nvSpPr>
              <p:spPr bwMode="auto">
                <a:xfrm>
                  <a:off x="4954588" y="3571875"/>
                  <a:ext cx="52388" cy="52388"/>
                </a:xfrm>
                <a:prstGeom prst="ellipse">
                  <a:avLst/>
                </a:pr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47" name="Freeform 53"/>
                <p:cNvSpPr>
                  <a:spLocks/>
                </p:cNvSpPr>
                <p:nvPr/>
              </p:nvSpPr>
              <p:spPr bwMode="auto">
                <a:xfrm>
                  <a:off x="4948238" y="3600450"/>
                  <a:ext cx="38100" cy="112713"/>
                </a:xfrm>
                <a:custGeom>
                  <a:avLst/>
                  <a:gdLst/>
                  <a:ahLst/>
                  <a:cxnLst>
                    <a:cxn ang="0">
                      <a:pos x="16" y="5"/>
                    </a:cxn>
                    <a:cxn ang="0">
                      <a:pos x="7" y="90"/>
                    </a:cxn>
                    <a:cxn ang="0">
                      <a:pos x="30" y="90"/>
                    </a:cxn>
                    <a:cxn ang="0">
                      <a:pos x="30" y="0"/>
                    </a:cxn>
                    <a:cxn ang="0">
                      <a:pos x="16" y="5"/>
                    </a:cxn>
                  </a:cxnLst>
                  <a:rect l="0" t="0" r="r" b="b"/>
                  <a:pathLst>
                    <a:path w="30" h="90">
                      <a:moveTo>
                        <a:pt x="16" y="5"/>
                      </a:moveTo>
                      <a:cubicBezTo>
                        <a:pt x="16" y="5"/>
                        <a:pt x="0" y="38"/>
                        <a:pt x="7" y="90"/>
                      </a:cubicBezTo>
                      <a:cubicBezTo>
                        <a:pt x="30" y="90"/>
                        <a:pt x="30" y="90"/>
                        <a:pt x="30" y="90"/>
                      </a:cubicBezTo>
                      <a:cubicBezTo>
                        <a:pt x="30" y="0"/>
                        <a:pt x="30" y="0"/>
                        <a:pt x="30" y="0"/>
                      </a:cubicBezTo>
                      <a:cubicBezTo>
                        <a:pt x="30" y="0"/>
                        <a:pt x="16" y="7"/>
                        <a:pt x="16" y="5"/>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48" name="Freeform 54"/>
                <p:cNvSpPr>
                  <a:spLocks/>
                </p:cNvSpPr>
                <p:nvPr/>
              </p:nvSpPr>
              <p:spPr bwMode="auto">
                <a:xfrm>
                  <a:off x="4976813" y="3600450"/>
                  <a:ext cx="38100" cy="112713"/>
                </a:xfrm>
                <a:custGeom>
                  <a:avLst/>
                  <a:gdLst/>
                  <a:ahLst/>
                  <a:cxnLst>
                    <a:cxn ang="0">
                      <a:pos x="14" y="5"/>
                    </a:cxn>
                    <a:cxn ang="0">
                      <a:pos x="23" y="90"/>
                    </a:cxn>
                    <a:cxn ang="0">
                      <a:pos x="0" y="90"/>
                    </a:cxn>
                    <a:cxn ang="0">
                      <a:pos x="0" y="0"/>
                    </a:cxn>
                    <a:cxn ang="0">
                      <a:pos x="14" y="5"/>
                    </a:cxn>
                  </a:cxnLst>
                  <a:rect l="0" t="0" r="r" b="b"/>
                  <a:pathLst>
                    <a:path w="30" h="90">
                      <a:moveTo>
                        <a:pt x="14" y="5"/>
                      </a:moveTo>
                      <a:cubicBezTo>
                        <a:pt x="14" y="5"/>
                        <a:pt x="30" y="38"/>
                        <a:pt x="23" y="90"/>
                      </a:cubicBezTo>
                      <a:cubicBezTo>
                        <a:pt x="0" y="90"/>
                        <a:pt x="0" y="90"/>
                        <a:pt x="0" y="90"/>
                      </a:cubicBezTo>
                      <a:cubicBezTo>
                        <a:pt x="0" y="0"/>
                        <a:pt x="0" y="0"/>
                        <a:pt x="0" y="0"/>
                      </a:cubicBezTo>
                      <a:cubicBezTo>
                        <a:pt x="0" y="0"/>
                        <a:pt x="14" y="7"/>
                        <a:pt x="14" y="5"/>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49" name="Freeform 55"/>
                <p:cNvSpPr>
                  <a:spLocks/>
                </p:cNvSpPr>
                <p:nvPr/>
              </p:nvSpPr>
              <p:spPr bwMode="auto">
                <a:xfrm>
                  <a:off x="4579938" y="3497263"/>
                  <a:ext cx="298450" cy="223838"/>
                </a:xfrm>
                <a:custGeom>
                  <a:avLst/>
                  <a:gdLst/>
                  <a:ahLst/>
                  <a:cxnLst>
                    <a:cxn ang="0">
                      <a:pos x="236" y="0"/>
                    </a:cxn>
                    <a:cxn ang="0">
                      <a:pos x="118" y="56"/>
                    </a:cxn>
                    <a:cxn ang="0">
                      <a:pos x="0" y="0"/>
                    </a:cxn>
                    <a:cxn ang="0">
                      <a:pos x="0" y="136"/>
                    </a:cxn>
                    <a:cxn ang="0">
                      <a:pos x="115" y="177"/>
                    </a:cxn>
                    <a:cxn ang="0">
                      <a:pos x="115" y="177"/>
                    </a:cxn>
                    <a:cxn ang="0">
                      <a:pos x="118" y="177"/>
                    </a:cxn>
                    <a:cxn ang="0">
                      <a:pos x="121" y="177"/>
                    </a:cxn>
                    <a:cxn ang="0">
                      <a:pos x="121" y="177"/>
                    </a:cxn>
                    <a:cxn ang="0">
                      <a:pos x="236" y="136"/>
                    </a:cxn>
                    <a:cxn ang="0">
                      <a:pos x="236" y="0"/>
                    </a:cxn>
                  </a:cxnLst>
                  <a:rect l="0" t="0" r="r" b="b"/>
                  <a:pathLst>
                    <a:path w="236" h="177">
                      <a:moveTo>
                        <a:pt x="236" y="0"/>
                      </a:moveTo>
                      <a:cubicBezTo>
                        <a:pt x="236" y="1"/>
                        <a:pt x="137" y="47"/>
                        <a:pt x="118" y="56"/>
                      </a:cubicBezTo>
                      <a:cubicBezTo>
                        <a:pt x="99" y="47"/>
                        <a:pt x="0" y="1"/>
                        <a:pt x="0" y="0"/>
                      </a:cubicBezTo>
                      <a:cubicBezTo>
                        <a:pt x="0" y="136"/>
                        <a:pt x="0" y="136"/>
                        <a:pt x="0" y="136"/>
                      </a:cubicBezTo>
                      <a:cubicBezTo>
                        <a:pt x="32" y="170"/>
                        <a:pt x="95" y="176"/>
                        <a:pt x="115" y="177"/>
                      </a:cubicBezTo>
                      <a:cubicBezTo>
                        <a:pt x="115" y="177"/>
                        <a:pt x="115" y="177"/>
                        <a:pt x="115" y="177"/>
                      </a:cubicBezTo>
                      <a:cubicBezTo>
                        <a:pt x="115" y="177"/>
                        <a:pt x="116" y="177"/>
                        <a:pt x="118" y="177"/>
                      </a:cubicBezTo>
                      <a:cubicBezTo>
                        <a:pt x="120" y="177"/>
                        <a:pt x="121" y="177"/>
                        <a:pt x="121" y="177"/>
                      </a:cubicBezTo>
                      <a:cubicBezTo>
                        <a:pt x="121" y="177"/>
                        <a:pt x="121" y="177"/>
                        <a:pt x="121" y="177"/>
                      </a:cubicBezTo>
                      <a:cubicBezTo>
                        <a:pt x="141" y="176"/>
                        <a:pt x="204" y="170"/>
                        <a:pt x="236" y="136"/>
                      </a:cubicBezTo>
                      <a:lnTo>
                        <a:pt x="236" y="0"/>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416" name="Group 180"/>
            <p:cNvGrpSpPr/>
            <p:nvPr/>
          </p:nvGrpSpPr>
          <p:grpSpPr>
            <a:xfrm rot="20311865">
              <a:off x="5870045" y="1464355"/>
              <a:ext cx="490926" cy="419817"/>
              <a:chOff x="5530644" y="2880459"/>
              <a:chExt cx="490926" cy="419817"/>
            </a:xfrm>
          </p:grpSpPr>
          <p:grpSp>
            <p:nvGrpSpPr>
              <p:cNvPr id="538" name="Group 150"/>
              <p:cNvGrpSpPr/>
              <p:nvPr/>
            </p:nvGrpSpPr>
            <p:grpSpPr>
              <a:xfrm rot="2737667">
                <a:off x="5566198" y="2844905"/>
                <a:ext cx="419817" cy="490926"/>
                <a:chOff x="5289550" y="3008313"/>
                <a:chExt cx="487363" cy="569913"/>
              </a:xfrm>
              <a:solidFill>
                <a:schemeClr val="accent3"/>
              </a:solidFill>
            </p:grpSpPr>
            <p:sp>
              <p:nvSpPr>
                <p:cNvPr id="540" name="Oval 26"/>
                <p:cNvSpPr>
                  <a:spLocks noChangeArrowheads="1"/>
                </p:cNvSpPr>
                <p:nvPr/>
              </p:nvSpPr>
              <p:spPr bwMode="auto">
                <a:xfrm>
                  <a:off x="5289550" y="3008313"/>
                  <a:ext cx="487363" cy="485775"/>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41" name="Freeform 27"/>
                <p:cNvSpPr>
                  <a:spLocks/>
                </p:cNvSpPr>
                <p:nvPr/>
              </p:nvSpPr>
              <p:spPr bwMode="auto">
                <a:xfrm>
                  <a:off x="5413375" y="3462338"/>
                  <a:ext cx="125413" cy="115888"/>
                </a:xfrm>
                <a:custGeom>
                  <a:avLst/>
                  <a:gdLst/>
                  <a:ahLst/>
                  <a:cxnLst>
                    <a:cxn ang="0">
                      <a:pos x="0" y="0"/>
                    </a:cxn>
                    <a:cxn ang="0">
                      <a:pos x="6" y="73"/>
                    </a:cxn>
                    <a:cxn ang="0">
                      <a:pos x="79" y="12"/>
                    </a:cxn>
                    <a:cxn ang="0">
                      <a:pos x="0" y="0"/>
                    </a:cxn>
                  </a:cxnLst>
                  <a:rect l="0" t="0" r="r" b="b"/>
                  <a:pathLst>
                    <a:path w="79" h="73">
                      <a:moveTo>
                        <a:pt x="0" y="0"/>
                      </a:moveTo>
                      <a:lnTo>
                        <a:pt x="6" y="73"/>
                      </a:lnTo>
                      <a:lnTo>
                        <a:pt x="79" y="12"/>
                      </a:lnTo>
                      <a:lnTo>
                        <a:pt x="0"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539" name="Freeform 56"/>
              <p:cNvSpPr>
                <a:spLocks noEditPoints="1"/>
              </p:cNvSpPr>
              <p:nvPr/>
            </p:nvSpPr>
            <p:spPr bwMode="auto">
              <a:xfrm>
                <a:off x="5677697" y="2931790"/>
                <a:ext cx="248882" cy="252984"/>
              </a:xfrm>
              <a:custGeom>
                <a:avLst/>
                <a:gdLst/>
                <a:ahLst/>
                <a:cxnLst>
                  <a:cxn ang="0">
                    <a:pos x="147" y="112"/>
                  </a:cxn>
                  <a:cxn ang="0">
                    <a:pos x="141" y="98"/>
                  </a:cxn>
                  <a:cxn ang="0">
                    <a:pos x="141" y="44"/>
                  </a:cxn>
                  <a:cxn ang="0">
                    <a:pos x="147" y="37"/>
                  </a:cxn>
                  <a:cxn ang="0">
                    <a:pos x="148" y="37"/>
                  </a:cxn>
                  <a:cxn ang="0">
                    <a:pos x="148" y="13"/>
                  </a:cxn>
                  <a:cxn ang="0">
                    <a:pos x="147" y="13"/>
                  </a:cxn>
                  <a:cxn ang="0">
                    <a:pos x="147" y="12"/>
                  </a:cxn>
                  <a:cxn ang="0">
                    <a:pos x="114" y="0"/>
                  </a:cxn>
                  <a:cxn ang="0">
                    <a:pos x="81" y="12"/>
                  </a:cxn>
                  <a:cxn ang="0">
                    <a:pos x="81" y="13"/>
                  </a:cxn>
                  <a:cxn ang="0">
                    <a:pos x="80" y="13"/>
                  </a:cxn>
                  <a:cxn ang="0">
                    <a:pos x="80" y="37"/>
                  </a:cxn>
                  <a:cxn ang="0">
                    <a:pos x="81" y="37"/>
                  </a:cxn>
                  <a:cxn ang="0">
                    <a:pos x="91" y="44"/>
                  </a:cxn>
                  <a:cxn ang="0">
                    <a:pos x="91" y="98"/>
                  </a:cxn>
                  <a:cxn ang="0">
                    <a:pos x="83" y="112"/>
                  </a:cxn>
                  <a:cxn ang="0">
                    <a:pos x="31" y="212"/>
                  </a:cxn>
                  <a:cxn ang="0">
                    <a:pos x="115" y="230"/>
                  </a:cxn>
                  <a:cxn ang="0">
                    <a:pos x="198" y="212"/>
                  </a:cxn>
                  <a:cxn ang="0">
                    <a:pos x="147" y="112"/>
                  </a:cxn>
                  <a:cxn ang="0">
                    <a:pos x="145" y="213"/>
                  </a:cxn>
                  <a:cxn ang="0">
                    <a:pos x="182" y="187"/>
                  </a:cxn>
                  <a:cxn ang="0">
                    <a:pos x="150" y="134"/>
                  </a:cxn>
                  <a:cxn ang="0">
                    <a:pos x="193" y="190"/>
                  </a:cxn>
                  <a:cxn ang="0">
                    <a:pos x="145" y="213"/>
                  </a:cxn>
                </a:cxnLst>
                <a:rect l="0" t="0" r="r" b="b"/>
                <a:pathLst>
                  <a:path w="229" h="231">
                    <a:moveTo>
                      <a:pt x="147" y="112"/>
                    </a:moveTo>
                    <a:cubicBezTo>
                      <a:pt x="147" y="112"/>
                      <a:pt x="141" y="109"/>
                      <a:pt x="141" y="98"/>
                    </a:cubicBezTo>
                    <a:cubicBezTo>
                      <a:pt x="141" y="89"/>
                      <a:pt x="141" y="55"/>
                      <a:pt x="141" y="44"/>
                    </a:cubicBezTo>
                    <a:cubicBezTo>
                      <a:pt x="145" y="42"/>
                      <a:pt x="147" y="40"/>
                      <a:pt x="147" y="37"/>
                    </a:cubicBezTo>
                    <a:cubicBezTo>
                      <a:pt x="148" y="37"/>
                      <a:pt x="148" y="37"/>
                      <a:pt x="148" y="37"/>
                    </a:cubicBezTo>
                    <a:cubicBezTo>
                      <a:pt x="148" y="13"/>
                      <a:pt x="148" y="13"/>
                      <a:pt x="148" y="13"/>
                    </a:cubicBezTo>
                    <a:cubicBezTo>
                      <a:pt x="147" y="13"/>
                      <a:pt x="147" y="13"/>
                      <a:pt x="147" y="13"/>
                    </a:cubicBezTo>
                    <a:cubicBezTo>
                      <a:pt x="147" y="13"/>
                      <a:pt x="147" y="13"/>
                      <a:pt x="147" y="12"/>
                    </a:cubicBezTo>
                    <a:cubicBezTo>
                      <a:pt x="147" y="5"/>
                      <a:pt x="132" y="0"/>
                      <a:pt x="114" y="0"/>
                    </a:cubicBezTo>
                    <a:cubicBezTo>
                      <a:pt x="96" y="0"/>
                      <a:pt x="81" y="5"/>
                      <a:pt x="81" y="12"/>
                    </a:cubicBezTo>
                    <a:cubicBezTo>
                      <a:pt x="81" y="13"/>
                      <a:pt x="81" y="13"/>
                      <a:pt x="81" y="13"/>
                    </a:cubicBezTo>
                    <a:cubicBezTo>
                      <a:pt x="80" y="13"/>
                      <a:pt x="80" y="13"/>
                      <a:pt x="80" y="13"/>
                    </a:cubicBezTo>
                    <a:cubicBezTo>
                      <a:pt x="80" y="37"/>
                      <a:pt x="80" y="37"/>
                      <a:pt x="80" y="37"/>
                    </a:cubicBezTo>
                    <a:cubicBezTo>
                      <a:pt x="81" y="37"/>
                      <a:pt x="81" y="37"/>
                      <a:pt x="81" y="37"/>
                    </a:cubicBezTo>
                    <a:cubicBezTo>
                      <a:pt x="82" y="40"/>
                      <a:pt x="84" y="42"/>
                      <a:pt x="91" y="44"/>
                    </a:cubicBezTo>
                    <a:cubicBezTo>
                      <a:pt x="91" y="56"/>
                      <a:pt x="91" y="89"/>
                      <a:pt x="91" y="98"/>
                    </a:cubicBezTo>
                    <a:cubicBezTo>
                      <a:pt x="91" y="109"/>
                      <a:pt x="83" y="112"/>
                      <a:pt x="83" y="112"/>
                    </a:cubicBezTo>
                    <a:cubicBezTo>
                      <a:pt x="71" y="119"/>
                      <a:pt x="0" y="190"/>
                      <a:pt x="31" y="212"/>
                    </a:cubicBezTo>
                    <a:cubicBezTo>
                      <a:pt x="59" y="231"/>
                      <a:pt x="105" y="231"/>
                      <a:pt x="115" y="230"/>
                    </a:cubicBezTo>
                    <a:cubicBezTo>
                      <a:pt x="124" y="231"/>
                      <a:pt x="170" y="231"/>
                      <a:pt x="198" y="212"/>
                    </a:cubicBezTo>
                    <a:cubicBezTo>
                      <a:pt x="229" y="190"/>
                      <a:pt x="159" y="119"/>
                      <a:pt x="147" y="112"/>
                    </a:cubicBezTo>
                    <a:close/>
                    <a:moveTo>
                      <a:pt x="145" y="213"/>
                    </a:moveTo>
                    <a:cubicBezTo>
                      <a:pt x="145" y="213"/>
                      <a:pt x="180" y="206"/>
                      <a:pt x="182" y="187"/>
                    </a:cubicBezTo>
                    <a:cubicBezTo>
                      <a:pt x="183" y="169"/>
                      <a:pt x="150" y="134"/>
                      <a:pt x="150" y="134"/>
                    </a:cubicBezTo>
                    <a:cubicBezTo>
                      <a:pt x="150" y="134"/>
                      <a:pt x="194" y="167"/>
                      <a:pt x="193" y="190"/>
                    </a:cubicBezTo>
                    <a:cubicBezTo>
                      <a:pt x="193" y="213"/>
                      <a:pt x="145" y="213"/>
                      <a:pt x="145" y="213"/>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17" name="Group 181"/>
            <p:cNvGrpSpPr/>
            <p:nvPr/>
          </p:nvGrpSpPr>
          <p:grpSpPr>
            <a:xfrm>
              <a:off x="4645688" y="1819110"/>
              <a:ext cx="507337" cy="593487"/>
              <a:chOff x="5225477" y="2162568"/>
              <a:chExt cx="507337" cy="593487"/>
            </a:xfrm>
          </p:grpSpPr>
          <p:grpSp>
            <p:nvGrpSpPr>
              <p:cNvPr id="532" name="Group 144"/>
              <p:cNvGrpSpPr/>
              <p:nvPr/>
            </p:nvGrpSpPr>
            <p:grpSpPr>
              <a:xfrm rot="2364507">
                <a:off x="5225477" y="2162568"/>
                <a:ext cx="507337" cy="593487"/>
                <a:chOff x="5019675" y="2357438"/>
                <a:chExt cx="588963" cy="688975"/>
              </a:xfrm>
              <a:solidFill>
                <a:schemeClr val="accent4"/>
              </a:solidFill>
            </p:grpSpPr>
            <p:sp>
              <p:nvSpPr>
                <p:cNvPr id="536" name="Oval 28"/>
                <p:cNvSpPr>
                  <a:spLocks noChangeArrowheads="1"/>
                </p:cNvSpPr>
                <p:nvPr/>
              </p:nvSpPr>
              <p:spPr bwMode="auto">
                <a:xfrm>
                  <a:off x="5019675" y="2357438"/>
                  <a:ext cx="588963" cy="588963"/>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37" name="Freeform 29"/>
                <p:cNvSpPr>
                  <a:spLocks/>
                </p:cNvSpPr>
                <p:nvPr/>
              </p:nvSpPr>
              <p:spPr bwMode="auto">
                <a:xfrm>
                  <a:off x="5168900" y="2905125"/>
                  <a:ext cx="152400" cy="141288"/>
                </a:xfrm>
                <a:custGeom>
                  <a:avLst/>
                  <a:gdLst/>
                  <a:ahLst/>
                  <a:cxnLst>
                    <a:cxn ang="0">
                      <a:pos x="0" y="0"/>
                    </a:cxn>
                    <a:cxn ang="0">
                      <a:pos x="8" y="89"/>
                    </a:cxn>
                    <a:cxn ang="0">
                      <a:pos x="96" y="15"/>
                    </a:cxn>
                    <a:cxn ang="0">
                      <a:pos x="0" y="0"/>
                    </a:cxn>
                  </a:cxnLst>
                  <a:rect l="0" t="0" r="r" b="b"/>
                  <a:pathLst>
                    <a:path w="96" h="89">
                      <a:moveTo>
                        <a:pt x="0" y="0"/>
                      </a:moveTo>
                      <a:lnTo>
                        <a:pt x="8" y="89"/>
                      </a:lnTo>
                      <a:lnTo>
                        <a:pt x="96" y="15"/>
                      </a:lnTo>
                      <a:lnTo>
                        <a:pt x="0"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33" name="Group 143"/>
              <p:cNvGrpSpPr/>
              <p:nvPr/>
            </p:nvGrpSpPr>
            <p:grpSpPr>
              <a:xfrm>
                <a:off x="5346916" y="2270966"/>
                <a:ext cx="351444" cy="313153"/>
                <a:chOff x="5126038" y="2471738"/>
                <a:chExt cx="407988" cy="363537"/>
              </a:xfrm>
            </p:grpSpPr>
            <p:sp>
              <p:nvSpPr>
                <p:cNvPr id="534" name="Freeform 57"/>
                <p:cNvSpPr>
                  <a:spLocks noEditPoints="1"/>
                </p:cNvSpPr>
                <p:nvPr/>
              </p:nvSpPr>
              <p:spPr bwMode="auto">
                <a:xfrm>
                  <a:off x="5135563" y="2471738"/>
                  <a:ext cx="361950" cy="361950"/>
                </a:xfrm>
                <a:custGeom>
                  <a:avLst/>
                  <a:gdLst/>
                  <a:ahLst/>
                  <a:cxnLst>
                    <a:cxn ang="0">
                      <a:pos x="143" y="0"/>
                    </a:cxn>
                    <a:cxn ang="0">
                      <a:pos x="0" y="143"/>
                    </a:cxn>
                    <a:cxn ang="0">
                      <a:pos x="143" y="286"/>
                    </a:cxn>
                    <a:cxn ang="0">
                      <a:pos x="286" y="143"/>
                    </a:cxn>
                    <a:cxn ang="0">
                      <a:pos x="143" y="0"/>
                    </a:cxn>
                    <a:cxn ang="0">
                      <a:pos x="143" y="279"/>
                    </a:cxn>
                    <a:cxn ang="0">
                      <a:pos x="7" y="143"/>
                    </a:cxn>
                    <a:cxn ang="0">
                      <a:pos x="143" y="6"/>
                    </a:cxn>
                    <a:cxn ang="0">
                      <a:pos x="280" y="143"/>
                    </a:cxn>
                    <a:cxn ang="0">
                      <a:pos x="143" y="279"/>
                    </a:cxn>
                  </a:cxnLst>
                  <a:rect l="0" t="0" r="r" b="b"/>
                  <a:pathLst>
                    <a:path w="286" h="286">
                      <a:moveTo>
                        <a:pt x="143" y="0"/>
                      </a:moveTo>
                      <a:cubicBezTo>
                        <a:pt x="64" y="0"/>
                        <a:pt x="0" y="64"/>
                        <a:pt x="0" y="143"/>
                      </a:cubicBezTo>
                      <a:cubicBezTo>
                        <a:pt x="0" y="222"/>
                        <a:pt x="64" y="286"/>
                        <a:pt x="143" y="286"/>
                      </a:cubicBezTo>
                      <a:cubicBezTo>
                        <a:pt x="222" y="286"/>
                        <a:pt x="286" y="222"/>
                        <a:pt x="286" y="143"/>
                      </a:cubicBezTo>
                      <a:cubicBezTo>
                        <a:pt x="286" y="64"/>
                        <a:pt x="222" y="0"/>
                        <a:pt x="143" y="0"/>
                      </a:cubicBezTo>
                      <a:close/>
                      <a:moveTo>
                        <a:pt x="143" y="279"/>
                      </a:moveTo>
                      <a:cubicBezTo>
                        <a:pt x="68" y="279"/>
                        <a:pt x="7" y="218"/>
                        <a:pt x="7" y="143"/>
                      </a:cubicBezTo>
                      <a:cubicBezTo>
                        <a:pt x="7" y="67"/>
                        <a:pt x="68" y="6"/>
                        <a:pt x="143" y="6"/>
                      </a:cubicBezTo>
                      <a:cubicBezTo>
                        <a:pt x="219" y="6"/>
                        <a:pt x="280" y="67"/>
                        <a:pt x="280" y="143"/>
                      </a:cubicBezTo>
                      <a:cubicBezTo>
                        <a:pt x="280" y="218"/>
                        <a:pt x="219" y="279"/>
                        <a:pt x="143" y="279"/>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35" name="Freeform 58"/>
                <p:cNvSpPr>
                  <a:spLocks/>
                </p:cNvSpPr>
                <p:nvPr/>
              </p:nvSpPr>
              <p:spPr bwMode="auto">
                <a:xfrm>
                  <a:off x="5126038" y="2476500"/>
                  <a:ext cx="407988" cy="358775"/>
                </a:xfrm>
                <a:custGeom>
                  <a:avLst/>
                  <a:gdLst/>
                  <a:ahLst/>
                  <a:cxnLst>
                    <a:cxn ang="0">
                      <a:pos x="93" y="22"/>
                    </a:cxn>
                    <a:cxn ang="0">
                      <a:pos x="87" y="33"/>
                    </a:cxn>
                    <a:cxn ang="0">
                      <a:pos x="81" y="41"/>
                    </a:cxn>
                    <a:cxn ang="0">
                      <a:pos x="76" y="37"/>
                    </a:cxn>
                    <a:cxn ang="0">
                      <a:pos x="75" y="46"/>
                    </a:cxn>
                    <a:cxn ang="0">
                      <a:pos x="60" y="49"/>
                    </a:cxn>
                    <a:cxn ang="0">
                      <a:pos x="51" y="58"/>
                    </a:cxn>
                    <a:cxn ang="0">
                      <a:pos x="39" y="76"/>
                    </a:cxn>
                    <a:cxn ang="0">
                      <a:pos x="31" y="87"/>
                    </a:cxn>
                    <a:cxn ang="0">
                      <a:pos x="38" y="95"/>
                    </a:cxn>
                    <a:cxn ang="0">
                      <a:pos x="39" y="99"/>
                    </a:cxn>
                    <a:cxn ang="0">
                      <a:pos x="32" y="93"/>
                    </a:cxn>
                    <a:cxn ang="0">
                      <a:pos x="27" y="85"/>
                    </a:cxn>
                    <a:cxn ang="0">
                      <a:pos x="24" y="97"/>
                    </a:cxn>
                    <a:cxn ang="0">
                      <a:pos x="25" y="118"/>
                    </a:cxn>
                    <a:cxn ang="0">
                      <a:pos x="35" y="113"/>
                    </a:cxn>
                    <a:cxn ang="0">
                      <a:pos x="46" y="125"/>
                    </a:cxn>
                    <a:cxn ang="0">
                      <a:pos x="59" y="138"/>
                    </a:cxn>
                    <a:cxn ang="0">
                      <a:pos x="71" y="149"/>
                    </a:cxn>
                    <a:cxn ang="0">
                      <a:pos x="87" y="166"/>
                    </a:cxn>
                    <a:cxn ang="0">
                      <a:pos x="82" y="190"/>
                    </a:cxn>
                    <a:cxn ang="0">
                      <a:pos x="69" y="219"/>
                    </a:cxn>
                    <a:cxn ang="0">
                      <a:pos x="74" y="240"/>
                    </a:cxn>
                    <a:cxn ang="0">
                      <a:pos x="66" y="241"/>
                    </a:cxn>
                    <a:cxn ang="0">
                      <a:pos x="46" y="209"/>
                    </a:cxn>
                    <a:cxn ang="0">
                      <a:pos x="24" y="159"/>
                    </a:cxn>
                    <a:cxn ang="0">
                      <a:pos x="17" y="123"/>
                    </a:cxn>
                    <a:cxn ang="0">
                      <a:pos x="104" y="259"/>
                    </a:cxn>
                    <a:cxn ang="0">
                      <a:pos x="127" y="255"/>
                    </a:cxn>
                    <a:cxn ang="0">
                      <a:pos x="156" y="252"/>
                    </a:cxn>
                    <a:cxn ang="0">
                      <a:pos x="154" y="264"/>
                    </a:cxn>
                    <a:cxn ang="0">
                      <a:pos x="171" y="263"/>
                    </a:cxn>
                    <a:cxn ang="0">
                      <a:pos x="196" y="260"/>
                    </a:cxn>
                    <a:cxn ang="0">
                      <a:pos x="194" y="4"/>
                    </a:cxn>
                    <a:cxn ang="0">
                      <a:pos x="278" y="91"/>
                    </a:cxn>
                    <a:cxn ang="0">
                      <a:pos x="267" y="82"/>
                    </a:cxn>
                    <a:cxn ang="0">
                      <a:pos x="256" y="105"/>
                    </a:cxn>
                    <a:cxn ang="0">
                      <a:pos x="240" y="84"/>
                    </a:cxn>
                    <a:cxn ang="0">
                      <a:pos x="247" y="106"/>
                    </a:cxn>
                    <a:cxn ang="0">
                      <a:pos x="263" y="112"/>
                    </a:cxn>
                    <a:cxn ang="0">
                      <a:pos x="256" y="142"/>
                    </a:cxn>
                    <a:cxn ang="0">
                      <a:pos x="248" y="173"/>
                    </a:cxn>
                    <a:cxn ang="0">
                      <a:pos x="238" y="194"/>
                    </a:cxn>
                    <a:cxn ang="0">
                      <a:pos x="208" y="218"/>
                    </a:cxn>
                    <a:cxn ang="0">
                      <a:pos x="200" y="197"/>
                    </a:cxn>
                    <a:cxn ang="0">
                      <a:pos x="201" y="171"/>
                    </a:cxn>
                    <a:cxn ang="0">
                      <a:pos x="191" y="143"/>
                    </a:cxn>
                    <a:cxn ang="0">
                      <a:pos x="177" y="127"/>
                    </a:cxn>
                    <a:cxn ang="0">
                      <a:pos x="140" y="128"/>
                    </a:cxn>
                    <a:cxn ang="0">
                      <a:pos x="127" y="108"/>
                    </a:cxn>
                    <a:cxn ang="0">
                      <a:pos x="142" y="70"/>
                    </a:cxn>
                    <a:cxn ang="0">
                      <a:pos x="168" y="59"/>
                    </a:cxn>
                    <a:cxn ang="0">
                      <a:pos x="185" y="66"/>
                    </a:cxn>
                    <a:cxn ang="0">
                      <a:pos x="207" y="66"/>
                    </a:cxn>
                    <a:cxn ang="0">
                      <a:pos x="229" y="62"/>
                    </a:cxn>
                    <a:cxn ang="0">
                      <a:pos x="208" y="53"/>
                    </a:cxn>
                    <a:cxn ang="0">
                      <a:pos x="207" y="46"/>
                    </a:cxn>
                    <a:cxn ang="0">
                      <a:pos x="180" y="46"/>
                    </a:cxn>
                    <a:cxn ang="0">
                      <a:pos x="157" y="53"/>
                    </a:cxn>
                    <a:cxn ang="0">
                      <a:pos x="152" y="30"/>
                    </a:cxn>
                    <a:cxn ang="0">
                      <a:pos x="136" y="16"/>
                    </a:cxn>
                    <a:cxn ang="0">
                      <a:pos x="154" y="5"/>
                    </a:cxn>
                  </a:cxnLst>
                  <a:rect l="0" t="0" r="r" b="b"/>
                  <a:pathLst>
                    <a:path w="322" h="282">
                      <a:moveTo>
                        <a:pt x="131" y="1"/>
                      </a:moveTo>
                      <a:cubicBezTo>
                        <a:pt x="131" y="1"/>
                        <a:pt x="83" y="7"/>
                        <a:pt x="50" y="45"/>
                      </a:cubicBezTo>
                      <a:cubicBezTo>
                        <a:pt x="50" y="45"/>
                        <a:pt x="75" y="19"/>
                        <a:pt x="91" y="19"/>
                      </a:cubicBezTo>
                      <a:cubicBezTo>
                        <a:pt x="94" y="20"/>
                        <a:pt x="94" y="20"/>
                        <a:pt x="94" y="20"/>
                      </a:cubicBezTo>
                      <a:cubicBezTo>
                        <a:pt x="94" y="20"/>
                        <a:pt x="94" y="22"/>
                        <a:pt x="93" y="22"/>
                      </a:cubicBezTo>
                      <a:cubicBezTo>
                        <a:pt x="93" y="23"/>
                        <a:pt x="91" y="25"/>
                        <a:pt x="91" y="26"/>
                      </a:cubicBezTo>
                      <a:cubicBezTo>
                        <a:pt x="91" y="27"/>
                        <a:pt x="91" y="29"/>
                        <a:pt x="91" y="29"/>
                      </a:cubicBezTo>
                      <a:cubicBezTo>
                        <a:pt x="90" y="30"/>
                        <a:pt x="90" y="30"/>
                        <a:pt x="90" y="30"/>
                      </a:cubicBezTo>
                      <a:cubicBezTo>
                        <a:pt x="90" y="30"/>
                        <a:pt x="88" y="31"/>
                        <a:pt x="88" y="31"/>
                      </a:cubicBezTo>
                      <a:cubicBezTo>
                        <a:pt x="88" y="32"/>
                        <a:pt x="87" y="32"/>
                        <a:pt x="87" y="33"/>
                      </a:cubicBezTo>
                      <a:cubicBezTo>
                        <a:pt x="87" y="34"/>
                        <a:pt x="87" y="36"/>
                        <a:pt x="87" y="36"/>
                      </a:cubicBezTo>
                      <a:cubicBezTo>
                        <a:pt x="88" y="39"/>
                        <a:pt x="88" y="39"/>
                        <a:pt x="88" y="39"/>
                      </a:cubicBezTo>
                      <a:cubicBezTo>
                        <a:pt x="87" y="40"/>
                        <a:pt x="87" y="40"/>
                        <a:pt x="87" y="40"/>
                      </a:cubicBezTo>
                      <a:cubicBezTo>
                        <a:pt x="85" y="41"/>
                        <a:pt x="85" y="41"/>
                        <a:pt x="85" y="41"/>
                      </a:cubicBezTo>
                      <a:cubicBezTo>
                        <a:pt x="85" y="41"/>
                        <a:pt x="82" y="42"/>
                        <a:pt x="81" y="41"/>
                      </a:cubicBezTo>
                      <a:cubicBezTo>
                        <a:pt x="80" y="41"/>
                        <a:pt x="80" y="39"/>
                        <a:pt x="80" y="39"/>
                      </a:cubicBezTo>
                      <a:cubicBezTo>
                        <a:pt x="83" y="37"/>
                        <a:pt x="83" y="37"/>
                        <a:pt x="83" y="37"/>
                      </a:cubicBezTo>
                      <a:cubicBezTo>
                        <a:pt x="83" y="37"/>
                        <a:pt x="83" y="37"/>
                        <a:pt x="82" y="36"/>
                      </a:cubicBezTo>
                      <a:cubicBezTo>
                        <a:pt x="81" y="36"/>
                        <a:pt x="82" y="34"/>
                        <a:pt x="80" y="34"/>
                      </a:cubicBezTo>
                      <a:cubicBezTo>
                        <a:pt x="79" y="35"/>
                        <a:pt x="76" y="37"/>
                        <a:pt x="76" y="37"/>
                      </a:cubicBezTo>
                      <a:cubicBezTo>
                        <a:pt x="74" y="38"/>
                        <a:pt x="74" y="38"/>
                        <a:pt x="74" y="38"/>
                      </a:cubicBezTo>
                      <a:cubicBezTo>
                        <a:pt x="74" y="38"/>
                        <a:pt x="73" y="41"/>
                        <a:pt x="73" y="41"/>
                      </a:cubicBezTo>
                      <a:cubicBezTo>
                        <a:pt x="74" y="41"/>
                        <a:pt x="75" y="42"/>
                        <a:pt x="75" y="42"/>
                      </a:cubicBezTo>
                      <a:cubicBezTo>
                        <a:pt x="75" y="42"/>
                        <a:pt x="75" y="43"/>
                        <a:pt x="75" y="44"/>
                      </a:cubicBezTo>
                      <a:cubicBezTo>
                        <a:pt x="75" y="45"/>
                        <a:pt x="75" y="46"/>
                        <a:pt x="75" y="46"/>
                      </a:cubicBezTo>
                      <a:cubicBezTo>
                        <a:pt x="75" y="46"/>
                        <a:pt x="74" y="47"/>
                        <a:pt x="72" y="47"/>
                      </a:cubicBezTo>
                      <a:cubicBezTo>
                        <a:pt x="71" y="46"/>
                        <a:pt x="69" y="46"/>
                        <a:pt x="68" y="46"/>
                      </a:cubicBezTo>
                      <a:cubicBezTo>
                        <a:pt x="67" y="45"/>
                        <a:pt x="66" y="45"/>
                        <a:pt x="65" y="45"/>
                      </a:cubicBezTo>
                      <a:cubicBezTo>
                        <a:pt x="64" y="46"/>
                        <a:pt x="64" y="46"/>
                        <a:pt x="64" y="46"/>
                      </a:cubicBezTo>
                      <a:cubicBezTo>
                        <a:pt x="64" y="47"/>
                        <a:pt x="60" y="49"/>
                        <a:pt x="60" y="49"/>
                      </a:cubicBezTo>
                      <a:cubicBezTo>
                        <a:pt x="60" y="49"/>
                        <a:pt x="59" y="49"/>
                        <a:pt x="59" y="50"/>
                      </a:cubicBezTo>
                      <a:cubicBezTo>
                        <a:pt x="59" y="51"/>
                        <a:pt x="58" y="53"/>
                        <a:pt x="58" y="53"/>
                      </a:cubicBezTo>
                      <a:cubicBezTo>
                        <a:pt x="58" y="53"/>
                        <a:pt x="57" y="54"/>
                        <a:pt x="55" y="55"/>
                      </a:cubicBezTo>
                      <a:cubicBezTo>
                        <a:pt x="53" y="55"/>
                        <a:pt x="52" y="56"/>
                        <a:pt x="52" y="56"/>
                      </a:cubicBezTo>
                      <a:cubicBezTo>
                        <a:pt x="51" y="58"/>
                        <a:pt x="51" y="58"/>
                        <a:pt x="51" y="58"/>
                      </a:cubicBezTo>
                      <a:cubicBezTo>
                        <a:pt x="51" y="58"/>
                        <a:pt x="49" y="60"/>
                        <a:pt x="48" y="61"/>
                      </a:cubicBezTo>
                      <a:cubicBezTo>
                        <a:pt x="47" y="62"/>
                        <a:pt x="44" y="65"/>
                        <a:pt x="43" y="65"/>
                      </a:cubicBezTo>
                      <a:cubicBezTo>
                        <a:pt x="43" y="65"/>
                        <a:pt x="41" y="67"/>
                        <a:pt x="41" y="68"/>
                      </a:cubicBezTo>
                      <a:cubicBezTo>
                        <a:pt x="40" y="69"/>
                        <a:pt x="41" y="71"/>
                        <a:pt x="40" y="72"/>
                      </a:cubicBezTo>
                      <a:cubicBezTo>
                        <a:pt x="40" y="73"/>
                        <a:pt x="39" y="74"/>
                        <a:pt x="39" y="76"/>
                      </a:cubicBezTo>
                      <a:cubicBezTo>
                        <a:pt x="39" y="77"/>
                        <a:pt x="38" y="79"/>
                        <a:pt x="37" y="79"/>
                      </a:cubicBezTo>
                      <a:cubicBezTo>
                        <a:pt x="36" y="80"/>
                        <a:pt x="35" y="81"/>
                        <a:pt x="35" y="81"/>
                      </a:cubicBezTo>
                      <a:cubicBezTo>
                        <a:pt x="34" y="81"/>
                        <a:pt x="32" y="82"/>
                        <a:pt x="31" y="83"/>
                      </a:cubicBezTo>
                      <a:cubicBezTo>
                        <a:pt x="30" y="83"/>
                        <a:pt x="29" y="85"/>
                        <a:pt x="29" y="85"/>
                      </a:cubicBezTo>
                      <a:cubicBezTo>
                        <a:pt x="29" y="86"/>
                        <a:pt x="31" y="87"/>
                        <a:pt x="31" y="87"/>
                      </a:cubicBezTo>
                      <a:cubicBezTo>
                        <a:pt x="32" y="87"/>
                        <a:pt x="33" y="88"/>
                        <a:pt x="33" y="88"/>
                      </a:cubicBezTo>
                      <a:cubicBezTo>
                        <a:pt x="33" y="88"/>
                        <a:pt x="33" y="90"/>
                        <a:pt x="33" y="91"/>
                      </a:cubicBezTo>
                      <a:cubicBezTo>
                        <a:pt x="33" y="91"/>
                        <a:pt x="32" y="94"/>
                        <a:pt x="33" y="94"/>
                      </a:cubicBezTo>
                      <a:cubicBezTo>
                        <a:pt x="34" y="94"/>
                        <a:pt x="36" y="94"/>
                        <a:pt x="36" y="94"/>
                      </a:cubicBezTo>
                      <a:cubicBezTo>
                        <a:pt x="38" y="95"/>
                        <a:pt x="38" y="95"/>
                        <a:pt x="38" y="95"/>
                      </a:cubicBezTo>
                      <a:cubicBezTo>
                        <a:pt x="41" y="96"/>
                        <a:pt x="41" y="96"/>
                        <a:pt x="41" y="96"/>
                      </a:cubicBezTo>
                      <a:cubicBezTo>
                        <a:pt x="42" y="97"/>
                        <a:pt x="42" y="97"/>
                        <a:pt x="42" y="97"/>
                      </a:cubicBezTo>
                      <a:cubicBezTo>
                        <a:pt x="42" y="97"/>
                        <a:pt x="42" y="99"/>
                        <a:pt x="41" y="99"/>
                      </a:cubicBezTo>
                      <a:cubicBezTo>
                        <a:pt x="41" y="100"/>
                        <a:pt x="40" y="101"/>
                        <a:pt x="40" y="101"/>
                      </a:cubicBezTo>
                      <a:cubicBezTo>
                        <a:pt x="39" y="100"/>
                        <a:pt x="39" y="100"/>
                        <a:pt x="39" y="99"/>
                      </a:cubicBezTo>
                      <a:cubicBezTo>
                        <a:pt x="38" y="98"/>
                        <a:pt x="39" y="98"/>
                        <a:pt x="37" y="97"/>
                      </a:cubicBezTo>
                      <a:cubicBezTo>
                        <a:pt x="36" y="97"/>
                        <a:pt x="35" y="98"/>
                        <a:pt x="35" y="98"/>
                      </a:cubicBezTo>
                      <a:cubicBezTo>
                        <a:pt x="34" y="97"/>
                        <a:pt x="33" y="97"/>
                        <a:pt x="33" y="97"/>
                      </a:cubicBezTo>
                      <a:cubicBezTo>
                        <a:pt x="32" y="96"/>
                        <a:pt x="32" y="97"/>
                        <a:pt x="32" y="96"/>
                      </a:cubicBezTo>
                      <a:cubicBezTo>
                        <a:pt x="32" y="94"/>
                        <a:pt x="33" y="94"/>
                        <a:pt x="32" y="93"/>
                      </a:cubicBezTo>
                      <a:cubicBezTo>
                        <a:pt x="32" y="92"/>
                        <a:pt x="31" y="91"/>
                        <a:pt x="30" y="91"/>
                      </a:cubicBezTo>
                      <a:cubicBezTo>
                        <a:pt x="30" y="91"/>
                        <a:pt x="31" y="92"/>
                        <a:pt x="30" y="91"/>
                      </a:cubicBezTo>
                      <a:cubicBezTo>
                        <a:pt x="29" y="90"/>
                        <a:pt x="28" y="89"/>
                        <a:pt x="27" y="89"/>
                      </a:cubicBezTo>
                      <a:cubicBezTo>
                        <a:pt x="27" y="89"/>
                        <a:pt x="26" y="90"/>
                        <a:pt x="26" y="89"/>
                      </a:cubicBezTo>
                      <a:cubicBezTo>
                        <a:pt x="26" y="88"/>
                        <a:pt x="27" y="86"/>
                        <a:pt x="27" y="85"/>
                      </a:cubicBezTo>
                      <a:cubicBezTo>
                        <a:pt x="27" y="85"/>
                        <a:pt x="27" y="83"/>
                        <a:pt x="27" y="83"/>
                      </a:cubicBezTo>
                      <a:cubicBezTo>
                        <a:pt x="27" y="82"/>
                        <a:pt x="28" y="78"/>
                        <a:pt x="28" y="78"/>
                      </a:cubicBezTo>
                      <a:cubicBezTo>
                        <a:pt x="28" y="78"/>
                        <a:pt x="24" y="87"/>
                        <a:pt x="22" y="93"/>
                      </a:cubicBezTo>
                      <a:cubicBezTo>
                        <a:pt x="22" y="93"/>
                        <a:pt x="24" y="93"/>
                        <a:pt x="24" y="94"/>
                      </a:cubicBezTo>
                      <a:cubicBezTo>
                        <a:pt x="24" y="95"/>
                        <a:pt x="24" y="96"/>
                        <a:pt x="24" y="97"/>
                      </a:cubicBezTo>
                      <a:cubicBezTo>
                        <a:pt x="24" y="98"/>
                        <a:pt x="24" y="98"/>
                        <a:pt x="24" y="102"/>
                      </a:cubicBezTo>
                      <a:cubicBezTo>
                        <a:pt x="24" y="105"/>
                        <a:pt x="25" y="106"/>
                        <a:pt x="24" y="107"/>
                      </a:cubicBezTo>
                      <a:cubicBezTo>
                        <a:pt x="24" y="108"/>
                        <a:pt x="23" y="110"/>
                        <a:pt x="23" y="111"/>
                      </a:cubicBezTo>
                      <a:cubicBezTo>
                        <a:pt x="23" y="112"/>
                        <a:pt x="24" y="116"/>
                        <a:pt x="24" y="116"/>
                      </a:cubicBezTo>
                      <a:cubicBezTo>
                        <a:pt x="25" y="117"/>
                        <a:pt x="25" y="117"/>
                        <a:pt x="25" y="118"/>
                      </a:cubicBezTo>
                      <a:cubicBezTo>
                        <a:pt x="26" y="119"/>
                        <a:pt x="24" y="121"/>
                        <a:pt x="26" y="119"/>
                      </a:cubicBezTo>
                      <a:cubicBezTo>
                        <a:pt x="28" y="116"/>
                        <a:pt x="28" y="115"/>
                        <a:pt x="28" y="115"/>
                      </a:cubicBezTo>
                      <a:cubicBezTo>
                        <a:pt x="29" y="114"/>
                        <a:pt x="29" y="114"/>
                        <a:pt x="29" y="114"/>
                      </a:cubicBezTo>
                      <a:cubicBezTo>
                        <a:pt x="29" y="114"/>
                        <a:pt x="29" y="112"/>
                        <a:pt x="32" y="112"/>
                      </a:cubicBezTo>
                      <a:cubicBezTo>
                        <a:pt x="34" y="113"/>
                        <a:pt x="34" y="112"/>
                        <a:pt x="35" y="113"/>
                      </a:cubicBezTo>
                      <a:cubicBezTo>
                        <a:pt x="35" y="114"/>
                        <a:pt x="34" y="116"/>
                        <a:pt x="35" y="116"/>
                      </a:cubicBezTo>
                      <a:cubicBezTo>
                        <a:pt x="36" y="117"/>
                        <a:pt x="39" y="115"/>
                        <a:pt x="40" y="115"/>
                      </a:cubicBezTo>
                      <a:cubicBezTo>
                        <a:pt x="41" y="116"/>
                        <a:pt x="42" y="116"/>
                        <a:pt x="43" y="117"/>
                      </a:cubicBezTo>
                      <a:cubicBezTo>
                        <a:pt x="43" y="119"/>
                        <a:pt x="44" y="121"/>
                        <a:pt x="45" y="121"/>
                      </a:cubicBezTo>
                      <a:cubicBezTo>
                        <a:pt x="45" y="122"/>
                        <a:pt x="45" y="124"/>
                        <a:pt x="46" y="125"/>
                      </a:cubicBezTo>
                      <a:cubicBezTo>
                        <a:pt x="46" y="126"/>
                        <a:pt x="49" y="127"/>
                        <a:pt x="50" y="127"/>
                      </a:cubicBezTo>
                      <a:cubicBezTo>
                        <a:pt x="50" y="127"/>
                        <a:pt x="54" y="128"/>
                        <a:pt x="54" y="128"/>
                      </a:cubicBezTo>
                      <a:cubicBezTo>
                        <a:pt x="55" y="129"/>
                        <a:pt x="54" y="130"/>
                        <a:pt x="56" y="131"/>
                      </a:cubicBezTo>
                      <a:cubicBezTo>
                        <a:pt x="58" y="131"/>
                        <a:pt x="58" y="135"/>
                        <a:pt x="58" y="135"/>
                      </a:cubicBezTo>
                      <a:cubicBezTo>
                        <a:pt x="58" y="135"/>
                        <a:pt x="59" y="138"/>
                        <a:pt x="59" y="138"/>
                      </a:cubicBezTo>
                      <a:cubicBezTo>
                        <a:pt x="58" y="139"/>
                        <a:pt x="58" y="141"/>
                        <a:pt x="59" y="141"/>
                      </a:cubicBezTo>
                      <a:cubicBezTo>
                        <a:pt x="61" y="141"/>
                        <a:pt x="63" y="142"/>
                        <a:pt x="63" y="142"/>
                      </a:cubicBezTo>
                      <a:cubicBezTo>
                        <a:pt x="63" y="142"/>
                        <a:pt x="62" y="144"/>
                        <a:pt x="64" y="145"/>
                      </a:cubicBezTo>
                      <a:cubicBezTo>
                        <a:pt x="67" y="146"/>
                        <a:pt x="69" y="147"/>
                        <a:pt x="70" y="147"/>
                      </a:cubicBezTo>
                      <a:cubicBezTo>
                        <a:pt x="70" y="147"/>
                        <a:pt x="68" y="149"/>
                        <a:pt x="71" y="149"/>
                      </a:cubicBezTo>
                      <a:cubicBezTo>
                        <a:pt x="74" y="149"/>
                        <a:pt x="76" y="149"/>
                        <a:pt x="78" y="150"/>
                      </a:cubicBezTo>
                      <a:cubicBezTo>
                        <a:pt x="79" y="151"/>
                        <a:pt x="78" y="152"/>
                        <a:pt x="82" y="154"/>
                      </a:cubicBezTo>
                      <a:cubicBezTo>
                        <a:pt x="85" y="156"/>
                        <a:pt x="86" y="157"/>
                        <a:pt x="87" y="157"/>
                      </a:cubicBezTo>
                      <a:cubicBezTo>
                        <a:pt x="88" y="158"/>
                        <a:pt x="90" y="157"/>
                        <a:pt x="89" y="160"/>
                      </a:cubicBezTo>
                      <a:cubicBezTo>
                        <a:pt x="89" y="163"/>
                        <a:pt x="88" y="165"/>
                        <a:pt x="87" y="166"/>
                      </a:cubicBezTo>
                      <a:cubicBezTo>
                        <a:pt x="86" y="167"/>
                        <a:pt x="84" y="170"/>
                        <a:pt x="83" y="171"/>
                      </a:cubicBezTo>
                      <a:cubicBezTo>
                        <a:pt x="82" y="172"/>
                        <a:pt x="81" y="174"/>
                        <a:pt x="82" y="176"/>
                      </a:cubicBezTo>
                      <a:cubicBezTo>
                        <a:pt x="83" y="178"/>
                        <a:pt x="84" y="180"/>
                        <a:pt x="84" y="181"/>
                      </a:cubicBezTo>
                      <a:cubicBezTo>
                        <a:pt x="84" y="182"/>
                        <a:pt x="85" y="185"/>
                        <a:pt x="84" y="187"/>
                      </a:cubicBezTo>
                      <a:cubicBezTo>
                        <a:pt x="83" y="188"/>
                        <a:pt x="82" y="190"/>
                        <a:pt x="82" y="190"/>
                      </a:cubicBezTo>
                      <a:cubicBezTo>
                        <a:pt x="82" y="190"/>
                        <a:pt x="84" y="192"/>
                        <a:pt x="83" y="194"/>
                      </a:cubicBezTo>
                      <a:cubicBezTo>
                        <a:pt x="81" y="196"/>
                        <a:pt x="78" y="198"/>
                        <a:pt x="77" y="198"/>
                      </a:cubicBezTo>
                      <a:cubicBezTo>
                        <a:pt x="76" y="199"/>
                        <a:pt x="73" y="201"/>
                        <a:pt x="73" y="201"/>
                      </a:cubicBezTo>
                      <a:cubicBezTo>
                        <a:pt x="73" y="201"/>
                        <a:pt x="73" y="207"/>
                        <a:pt x="73" y="208"/>
                      </a:cubicBezTo>
                      <a:cubicBezTo>
                        <a:pt x="73" y="209"/>
                        <a:pt x="68" y="217"/>
                        <a:pt x="69" y="219"/>
                      </a:cubicBezTo>
                      <a:cubicBezTo>
                        <a:pt x="71" y="221"/>
                        <a:pt x="71" y="224"/>
                        <a:pt x="71" y="225"/>
                      </a:cubicBezTo>
                      <a:cubicBezTo>
                        <a:pt x="71" y="226"/>
                        <a:pt x="70" y="226"/>
                        <a:pt x="69" y="227"/>
                      </a:cubicBezTo>
                      <a:cubicBezTo>
                        <a:pt x="69" y="228"/>
                        <a:pt x="66" y="227"/>
                        <a:pt x="68" y="230"/>
                      </a:cubicBezTo>
                      <a:cubicBezTo>
                        <a:pt x="70" y="233"/>
                        <a:pt x="71" y="234"/>
                        <a:pt x="72" y="236"/>
                      </a:cubicBezTo>
                      <a:cubicBezTo>
                        <a:pt x="73" y="238"/>
                        <a:pt x="72" y="238"/>
                        <a:pt x="74" y="240"/>
                      </a:cubicBezTo>
                      <a:cubicBezTo>
                        <a:pt x="75" y="242"/>
                        <a:pt x="76" y="243"/>
                        <a:pt x="77" y="245"/>
                      </a:cubicBezTo>
                      <a:cubicBezTo>
                        <a:pt x="79" y="246"/>
                        <a:pt x="80" y="247"/>
                        <a:pt x="80" y="248"/>
                      </a:cubicBezTo>
                      <a:cubicBezTo>
                        <a:pt x="80" y="250"/>
                        <a:pt x="84" y="254"/>
                        <a:pt x="80" y="251"/>
                      </a:cubicBezTo>
                      <a:cubicBezTo>
                        <a:pt x="76" y="248"/>
                        <a:pt x="79" y="251"/>
                        <a:pt x="74" y="247"/>
                      </a:cubicBezTo>
                      <a:cubicBezTo>
                        <a:pt x="69" y="242"/>
                        <a:pt x="68" y="244"/>
                        <a:pt x="66" y="241"/>
                      </a:cubicBezTo>
                      <a:cubicBezTo>
                        <a:pt x="64" y="239"/>
                        <a:pt x="67" y="248"/>
                        <a:pt x="63" y="237"/>
                      </a:cubicBezTo>
                      <a:cubicBezTo>
                        <a:pt x="59" y="226"/>
                        <a:pt x="57" y="227"/>
                        <a:pt x="56" y="225"/>
                      </a:cubicBezTo>
                      <a:cubicBezTo>
                        <a:pt x="55" y="223"/>
                        <a:pt x="56" y="225"/>
                        <a:pt x="53" y="220"/>
                      </a:cubicBezTo>
                      <a:cubicBezTo>
                        <a:pt x="50" y="214"/>
                        <a:pt x="53" y="218"/>
                        <a:pt x="50" y="214"/>
                      </a:cubicBezTo>
                      <a:cubicBezTo>
                        <a:pt x="47" y="211"/>
                        <a:pt x="47" y="216"/>
                        <a:pt x="46" y="209"/>
                      </a:cubicBezTo>
                      <a:cubicBezTo>
                        <a:pt x="45" y="203"/>
                        <a:pt x="44" y="207"/>
                        <a:pt x="43" y="200"/>
                      </a:cubicBezTo>
                      <a:cubicBezTo>
                        <a:pt x="41" y="193"/>
                        <a:pt x="44" y="192"/>
                        <a:pt x="40" y="189"/>
                      </a:cubicBezTo>
                      <a:cubicBezTo>
                        <a:pt x="36" y="186"/>
                        <a:pt x="36" y="187"/>
                        <a:pt x="35" y="185"/>
                      </a:cubicBezTo>
                      <a:cubicBezTo>
                        <a:pt x="34" y="182"/>
                        <a:pt x="35" y="185"/>
                        <a:pt x="32" y="179"/>
                      </a:cubicBezTo>
                      <a:cubicBezTo>
                        <a:pt x="28" y="172"/>
                        <a:pt x="24" y="170"/>
                        <a:pt x="24" y="159"/>
                      </a:cubicBezTo>
                      <a:cubicBezTo>
                        <a:pt x="24" y="149"/>
                        <a:pt x="24" y="147"/>
                        <a:pt x="24" y="147"/>
                      </a:cubicBezTo>
                      <a:cubicBezTo>
                        <a:pt x="24" y="147"/>
                        <a:pt x="19" y="143"/>
                        <a:pt x="20" y="137"/>
                      </a:cubicBezTo>
                      <a:cubicBezTo>
                        <a:pt x="22" y="131"/>
                        <a:pt x="23" y="133"/>
                        <a:pt x="22" y="131"/>
                      </a:cubicBezTo>
                      <a:cubicBezTo>
                        <a:pt x="22" y="129"/>
                        <a:pt x="21" y="129"/>
                        <a:pt x="19" y="127"/>
                      </a:cubicBezTo>
                      <a:cubicBezTo>
                        <a:pt x="17" y="124"/>
                        <a:pt x="17" y="125"/>
                        <a:pt x="17" y="123"/>
                      </a:cubicBezTo>
                      <a:cubicBezTo>
                        <a:pt x="16" y="122"/>
                        <a:pt x="16" y="118"/>
                        <a:pt x="16" y="118"/>
                      </a:cubicBezTo>
                      <a:cubicBezTo>
                        <a:pt x="14" y="119"/>
                        <a:pt x="14" y="119"/>
                        <a:pt x="14" y="119"/>
                      </a:cubicBezTo>
                      <a:cubicBezTo>
                        <a:pt x="14" y="119"/>
                        <a:pt x="0" y="258"/>
                        <a:pt x="138" y="278"/>
                      </a:cubicBezTo>
                      <a:cubicBezTo>
                        <a:pt x="138" y="278"/>
                        <a:pt x="106" y="271"/>
                        <a:pt x="104" y="265"/>
                      </a:cubicBezTo>
                      <a:cubicBezTo>
                        <a:pt x="104" y="265"/>
                        <a:pt x="103" y="259"/>
                        <a:pt x="104" y="259"/>
                      </a:cubicBezTo>
                      <a:cubicBezTo>
                        <a:pt x="106" y="259"/>
                        <a:pt x="108" y="260"/>
                        <a:pt x="110" y="258"/>
                      </a:cubicBezTo>
                      <a:cubicBezTo>
                        <a:pt x="112" y="257"/>
                        <a:pt x="114" y="255"/>
                        <a:pt x="114" y="255"/>
                      </a:cubicBezTo>
                      <a:cubicBezTo>
                        <a:pt x="114" y="257"/>
                        <a:pt x="114" y="257"/>
                        <a:pt x="114" y="257"/>
                      </a:cubicBezTo>
                      <a:cubicBezTo>
                        <a:pt x="114" y="257"/>
                        <a:pt x="112" y="258"/>
                        <a:pt x="118" y="257"/>
                      </a:cubicBezTo>
                      <a:cubicBezTo>
                        <a:pt x="125" y="256"/>
                        <a:pt x="125" y="256"/>
                        <a:pt x="127" y="255"/>
                      </a:cubicBezTo>
                      <a:cubicBezTo>
                        <a:pt x="129" y="254"/>
                        <a:pt x="132" y="249"/>
                        <a:pt x="133" y="252"/>
                      </a:cubicBezTo>
                      <a:cubicBezTo>
                        <a:pt x="135" y="255"/>
                        <a:pt x="132" y="254"/>
                        <a:pt x="135" y="255"/>
                      </a:cubicBezTo>
                      <a:cubicBezTo>
                        <a:pt x="137" y="257"/>
                        <a:pt x="143" y="255"/>
                        <a:pt x="143" y="255"/>
                      </a:cubicBezTo>
                      <a:cubicBezTo>
                        <a:pt x="143" y="255"/>
                        <a:pt x="153" y="255"/>
                        <a:pt x="154" y="254"/>
                      </a:cubicBezTo>
                      <a:cubicBezTo>
                        <a:pt x="155" y="253"/>
                        <a:pt x="155" y="252"/>
                        <a:pt x="156" y="252"/>
                      </a:cubicBezTo>
                      <a:cubicBezTo>
                        <a:pt x="158" y="252"/>
                        <a:pt x="159" y="255"/>
                        <a:pt x="159" y="255"/>
                      </a:cubicBezTo>
                      <a:cubicBezTo>
                        <a:pt x="154" y="258"/>
                        <a:pt x="154" y="258"/>
                        <a:pt x="154" y="258"/>
                      </a:cubicBezTo>
                      <a:cubicBezTo>
                        <a:pt x="149" y="262"/>
                        <a:pt x="149" y="262"/>
                        <a:pt x="149" y="262"/>
                      </a:cubicBezTo>
                      <a:cubicBezTo>
                        <a:pt x="149" y="262"/>
                        <a:pt x="146" y="262"/>
                        <a:pt x="148" y="263"/>
                      </a:cubicBezTo>
                      <a:cubicBezTo>
                        <a:pt x="150" y="264"/>
                        <a:pt x="151" y="264"/>
                        <a:pt x="154" y="264"/>
                      </a:cubicBezTo>
                      <a:cubicBezTo>
                        <a:pt x="156" y="265"/>
                        <a:pt x="161" y="269"/>
                        <a:pt x="163" y="266"/>
                      </a:cubicBezTo>
                      <a:cubicBezTo>
                        <a:pt x="164" y="264"/>
                        <a:pt x="164" y="263"/>
                        <a:pt x="165" y="262"/>
                      </a:cubicBezTo>
                      <a:cubicBezTo>
                        <a:pt x="166" y="260"/>
                        <a:pt x="166" y="258"/>
                        <a:pt x="168" y="258"/>
                      </a:cubicBezTo>
                      <a:cubicBezTo>
                        <a:pt x="171" y="258"/>
                        <a:pt x="173" y="259"/>
                        <a:pt x="173" y="259"/>
                      </a:cubicBezTo>
                      <a:cubicBezTo>
                        <a:pt x="171" y="263"/>
                        <a:pt x="171" y="263"/>
                        <a:pt x="171" y="263"/>
                      </a:cubicBezTo>
                      <a:cubicBezTo>
                        <a:pt x="171" y="263"/>
                        <a:pt x="175" y="263"/>
                        <a:pt x="177" y="263"/>
                      </a:cubicBezTo>
                      <a:cubicBezTo>
                        <a:pt x="178" y="263"/>
                        <a:pt x="179" y="265"/>
                        <a:pt x="181" y="263"/>
                      </a:cubicBezTo>
                      <a:cubicBezTo>
                        <a:pt x="183" y="261"/>
                        <a:pt x="183" y="261"/>
                        <a:pt x="186" y="260"/>
                      </a:cubicBezTo>
                      <a:cubicBezTo>
                        <a:pt x="188" y="260"/>
                        <a:pt x="191" y="259"/>
                        <a:pt x="192" y="259"/>
                      </a:cubicBezTo>
                      <a:cubicBezTo>
                        <a:pt x="193" y="260"/>
                        <a:pt x="195" y="260"/>
                        <a:pt x="196" y="260"/>
                      </a:cubicBezTo>
                      <a:cubicBezTo>
                        <a:pt x="197" y="260"/>
                        <a:pt x="202" y="264"/>
                        <a:pt x="203" y="263"/>
                      </a:cubicBezTo>
                      <a:cubicBezTo>
                        <a:pt x="204" y="262"/>
                        <a:pt x="210" y="263"/>
                        <a:pt x="210" y="263"/>
                      </a:cubicBezTo>
                      <a:cubicBezTo>
                        <a:pt x="210" y="263"/>
                        <a:pt x="194" y="277"/>
                        <a:pt x="160" y="278"/>
                      </a:cubicBezTo>
                      <a:cubicBezTo>
                        <a:pt x="160" y="278"/>
                        <a:pt x="236" y="282"/>
                        <a:pt x="279" y="207"/>
                      </a:cubicBezTo>
                      <a:cubicBezTo>
                        <a:pt x="322" y="133"/>
                        <a:pt x="292" y="37"/>
                        <a:pt x="194" y="4"/>
                      </a:cubicBezTo>
                      <a:cubicBezTo>
                        <a:pt x="194" y="4"/>
                        <a:pt x="267" y="31"/>
                        <a:pt x="287" y="102"/>
                      </a:cubicBezTo>
                      <a:cubicBezTo>
                        <a:pt x="286" y="103"/>
                        <a:pt x="286" y="103"/>
                        <a:pt x="286" y="103"/>
                      </a:cubicBezTo>
                      <a:cubicBezTo>
                        <a:pt x="284" y="101"/>
                        <a:pt x="284" y="102"/>
                        <a:pt x="283" y="99"/>
                      </a:cubicBezTo>
                      <a:cubicBezTo>
                        <a:pt x="281" y="95"/>
                        <a:pt x="282" y="96"/>
                        <a:pt x="281" y="94"/>
                      </a:cubicBezTo>
                      <a:cubicBezTo>
                        <a:pt x="280" y="91"/>
                        <a:pt x="280" y="93"/>
                        <a:pt x="278" y="91"/>
                      </a:cubicBezTo>
                      <a:cubicBezTo>
                        <a:pt x="277" y="88"/>
                        <a:pt x="276" y="89"/>
                        <a:pt x="275" y="87"/>
                      </a:cubicBezTo>
                      <a:cubicBezTo>
                        <a:pt x="274" y="86"/>
                        <a:pt x="272" y="82"/>
                        <a:pt x="271" y="81"/>
                      </a:cubicBezTo>
                      <a:cubicBezTo>
                        <a:pt x="270" y="79"/>
                        <a:pt x="267" y="79"/>
                        <a:pt x="266" y="79"/>
                      </a:cubicBezTo>
                      <a:cubicBezTo>
                        <a:pt x="265" y="78"/>
                        <a:pt x="265" y="77"/>
                        <a:pt x="265" y="78"/>
                      </a:cubicBezTo>
                      <a:cubicBezTo>
                        <a:pt x="264" y="80"/>
                        <a:pt x="267" y="82"/>
                        <a:pt x="267" y="82"/>
                      </a:cubicBezTo>
                      <a:cubicBezTo>
                        <a:pt x="267" y="88"/>
                        <a:pt x="267" y="88"/>
                        <a:pt x="267" y="88"/>
                      </a:cubicBezTo>
                      <a:cubicBezTo>
                        <a:pt x="267" y="88"/>
                        <a:pt x="269" y="93"/>
                        <a:pt x="269" y="94"/>
                      </a:cubicBezTo>
                      <a:cubicBezTo>
                        <a:pt x="269" y="95"/>
                        <a:pt x="267" y="99"/>
                        <a:pt x="267" y="99"/>
                      </a:cubicBezTo>
                      <a:cubicBezTo>
                        <a:pt x="267" y="99"/>
                        <a:pt x="266" y="103"/>
                        <a:pt x="265" y="103"/>
                      </a:cubicBezTo>
                      <a:cubicBezTo>
                        <a:pt x="264" y="104"/>
                        <a:pt x="256" y="105"/>
                        <a:pt x="256" y="105"/>
                      </a:cubicBezTo>
                      <a:cubicBezTo>
                        <a:pt x="256" y="105"/>
                        <a:pt x="254" y="103"/>
                        <a:pt x="253" y="101"/>
                      </a:cubicBezTo>
                      <a:cubicBezTo>
                        <a:pt x="251" y="98"/>
                        <a:pt x="247" y="98"/>
                        <a:pt x="246" y="97"/>
                      </a:cubicBezTo>
                      <a:cubicBezTo>
                        <a:pt x="246" y="96"/>
                        <a:pt x="247" y="94"/>
                        <a:pt x="245" y="91"/>
                      </a:cubicBezTo>
                      <a:cubicBezTo>
                        <a:pt x="243" y="88"/>
                        <a:pt x="245" y="89"/>
                        <a:pt x="243" y="87"/>
                      </a:cubicBezTo>
                      <a:cubicBezTo>
                        <a:pt x="240" y="84"/>
                        <a:pt x="240" y="84"/>
                        <a:pt x="240" y="84"/>
                      </a:cubicBezTo>
                      <a:cubicBezTo>
                        <a:pt x="240" y="84"/>
                        <a:pt x="234" y="82"/>
                        <a:pt x="236" y="86"/>
                      </a:cubicBezTo>
                      <a:cubicBezTo>
                        <a:pt x="238" y="89"/>
                        <a:pt x="236" y="93"/>
                        <a:pt x="238" y="93"/>
                      </a:cubicBezTo>
                      <a:cubicBezTo>
                        <a:pt x="239" y="93"/>
                        <a:pt x="240" y="92"/>
                        <a:pt x="242" y="95"/>
                      </a:cubicBezTo>
                      <a:cubicBezTo>
                        <a:pt x="243" y="98"/>
                        <a:pt x="243" y="99"/>
                        <a:pt x="244" y="100"/>
                      </a:cubicBezTo>
                      <a:cubicBezTo>
                        <a:pt x="245" y="101"/>
                        <a:pt x="245" y="105"/>
                        <a:pt x="247" y="106"/>
                      </a:cubicBezTo>
                      <a:cubicBezTo>
                        <a:pt x="248" y="106"/>
                        <a:pt x="252" y="106"/>
                        <a:pt x="251" y="107"/>
                      </a:cubicBezTo>
                      <a:cubicBezTo>
                        <a:pt x="251" y="109"/>
                        <a:pt x="249" y="111"/>
                        <a:pt x="251" y="112"/>
                      </a:cubicBezTo>
                      <a:cubicBezTo>
                        <a:pt x="254" y="113"/>
                        <a:pt x="254" y="114"/>
                        <a:pt x="255" y="113"/>
                      </a:cubicBezTo>
                      <a:cubicBezTo>
                        <a:pt x="257" y="113"/>
                        <a:pt x="256" y="114"/>
                        <a:pt x="258" y="113"/>
                      </a:cubicBezTo>
                      <a:cubicBezTo>
                        <a:pt x="261" y="112"/>
                        <a:pt x="263" y="112"/>
                        <a:pt x="263" y="112"/>
                      </a:cubicBezTo>
                      <a:cubicBezTo>
                        <a:pt x="263" y="112"/>
                        <a:pt x="266" y="114"/>
                        <a:pt x="266" y="115"/>
                      </a:cubicBezTo>
                      <a:cubicBezTo>
                        <a:pt x="266" y="116"/>
                        <a:pt x="265" y="122"/>
                        <a:pt x="265" y="122"/>
                      </a:cubicBezTo>
                      <a:cubicBezTo>
                        <a:pt x="262" y="127"/>
                        <a:pt x="262" y="127"/>
                        <a:pt x="262" y="127"/>
                      </a:cubicBezTo>
                      <a:cubicBezTo>
                        <a:pt x="262" y="127"/>
                        <a:pt x="262" y="137"/>
                        <a:pt x="261" y="137"/>
                      </a:cubicBezTo>
                      <a:cubicBezTo>
                        <a:pt x="259" y="137"/>
                        <a:pt x="257" y="141"/>
                        <a:pt x="256" y="142"/>
                      </a:cubicBezTo>
                      <a:cubicBezTo>
                        <a:pt x="255" y="143"/>
                        <a:pt x="255" y="149"/>
                        <a:pt x="255" y="149"/>
                      </a:cubicBezTo>
                      <a:cubicBezTo>
                        <a:pt x="252" y="153"/>
                        <a:pt x="252" y="153"/>
                        <a:pt x="252" y="153"/>
                      </a:cubicBezTo>
                      <a:cubicBezTo>
                        <a:pt x="252" y="153"/>
                        <a:pt x="252" y="158"/>
                        <a:pt x="252" y="159"/>
                      </a:cubicBezTo>
                      <a:cubicBezTo>
                        <a:pt x="252" y="160"/>
                        <a:pt x="253" y="165"/>
                        <a:pt x="252" y="168"/>
                      </a:cubicBezTo>
                      <a:cubicBezTo>
                        <a:pt x="252" y="171"/>
                        <a:pt x="248" y="173"/>
                        <a:pt x="248" y="173"/>
                      </a:cubicBezTo>
                      <a:cubicBezTo>
                        <a:pt x="248" y="173"/>
                        <a:pt x="253" y="178"/>
                        <a:pt x="250" y="179"/>
                      </a:cubicBezTo>
                      <a:cubicBezTo>
                        <a:pt x="248" y="179"/>
                        <a:pt x="245" y="183"/>
                        <a:pt x="244" y="184"/>
                      </a:cubicBezTo>
                      <a:cubicBezTo>
                        <a:pt x="244" y="185"/>
                        <a:pt x="244" y="187"/>
                        <a:pt x="242" y="187"/>
                      </a:cubicBezTo>
                      <a:cubicBezTo>
                        <a:pt x="241" y="188"/>
                        <a:pt x="238" y="188"/>
                        <a:pt x="238" y="189"/>
                      </a:cubicBezTo>
                      <a:cubicBezTo>
                        <a:pt x="238" y="190"/>
                        <a:pt x="238" y="194"/>
                        <a:pt x="238" y="194"/>
                      </a:cubicBezTo>
                      <a:cubicBezTo>
                        <a:pt x="233" y="202"/>
                        <a:pt x="233" y="202"/>
                        <a:pt x="233" y="202"/>
                      </a:cubicBezTo>
                      <a:cubicBezTo>
                        <a:pt x="226" y="207"/>
                        <a:pt x="226" y="207"/>
                        <a:pt x="226" y="207"/>
                      </a:cubicBezTo>
                      <a:cubicBezTo>
                        <a:pt x="226" y="207"/>
                        <a:pt x="227" y="210"/>
                        <a:pt x="225" y="211"/>
                      </a:cubicBezTo>
                      <a:cubicBezTo>
                        <a:pt x="223" y="211"/>
                        <a:pt x="217" y="214"/>
                        <a:pt x="216" y="215"/>
                      </a:cubicBezTo>
                      <a:cubicBezTo>
                        <a:pt x="215" y="216"/>
                        <a:pt x="210" y="218"/>
                        <a:pt x="208" y="218"/>
                      </a:cubicBezTo>
                      <a:cubicBezTo>
                        <a:pt x="206" y="218"/>
                        <a:pt x="209" y="223"/>
                        <a:pt x="206" y="218"/>
                      </a:cubicBezTo>
                      <a:cubicBezTo>
                        <a:pt x="204" y="213"/>
                        <a:pt x="206" y="216"/>
                        <a:pt x="203" y="211"/>
                      </a:cubicBezTo>
                      <a:cubicBezTo>
                        <a:pt x="201" y="206"/>
                        <a:pt x="201" y="210"/>
                        <a:pt x="201" y="206"/>
                      </a:cubicBezTo>
                      <a:cubicBezTo>
                        <a:pt x="201" y="202"/>
                        <a:pt x="201" y="206"/>
                        <a:pt x="201" y="202"/>
                      </a:cubicBezTo>
                      <a:cubicBezTo>
                        <a:pt x="201" y="198"/>
                        <a:pt x="202" y="201"/>
                        <a:pt x="200" y="197"/>
                      </a:cubicBezTo>
                      <a:cubicBezTo>
                        <a:pt x="198" y="192"/>
                        <a:pt x="199" y="194"/>
                        <a:pt x="196" y="191"/>
                      </a:cubicBezTo>
                      <a:cubicBezTo>
                        <a:pt x="193" y="188"/>
                        <a:pt x="191" y="191"/>
                        <a:pt x="193" y="187"/>
                      </a:cubicBezTo>
                      <a:cubicBezTo>
                        <a:pt x="195" y="183"/>
                        <a:pt x="194" y="187"/>
                        <a:pt x="195" y="183"/>
                      </a:cubicBezTo>
                      <a:cubicBezTo>
                        <a:pt x="196" y="178"/>
                        <a:pt x="194" y="178"/>
                        <a:pt x="197" y="176"/>
                      </a:cubicBezTo>
                      <a:cubicBezTo>
                        <a:pt x="200" y="174"/>
                        <a:pt x="202" y="173"/>
                        <a:pt x="201" y="171"/>
                      </a:cubicBezTo>
                      <a:cubicBezTo>
                        <a:pt x="201" y="168"/>
                        <a:pt x="201" y="167"/>
                        <a:pt x="201" y="165"/>
                      </a:cubicBezTo>
                      <a:cubicBezTo>
                        <a:pt x="200" y="164"/>
                        <a:pt x="197" y="161"/>
                        <a:pt x="197" y="160"/>
                      </a:cubicBezTo>
                      <a:cubicBezTo>
                        <a:pt x="197" y="159"/>
                        <a:pt x="197" y="160"/>
                        <a:pt x="195" y="157"/>
                      </a:cubicBezTo>
                      <a:cubicBezTo>
                        <a:pt x="193" y="154"/>
                        <a:pt x="191" y="152"/>
                        <a:pt x="191" y="152"/>
                      </a:cubicBezTo>
                      <a:cubicBezTo>
                        <a:pt x="191" y="152"/>
                        <a:pt x="191" y="145"/>
                        <a:pt x="191" y="143"/>
                      </a:cubicBezTo>
                      <a:cubicBezTo>
                        <a:pt x="191" y="140"/>
                        <a:pt x="190" y="144"/>
                        <a:pt x="191" y="140"/>
                      </a:cubicBezTo>
                      <a:cubicBezTo>
                        <a:pt x="192" y="136"/>
                        <a:pt x="192" y="133"/>
                        <a:pt x="192" y="133"/>
                      </a:cubicBezTo>
                      <a:cubicBezTo>
                        <a:pt x="192" y="133"/>
                        <a:pt x="187" y="130"/>
                        <a:pt x="185" y="130"/>
                      </a:cubicBezTo>
                      <a:cubicBezTo>
                        <a:pt x="183" y="131"/>
                        <a:pt x="183" y="134"/>
                        <a:pt x="180" y="131"/>
                      </a:cubicBezTo>
                      <a:cubicBezTo>
                        <a:pt x="178" y="129"/>
                        <a:pt x="178" y="127"/>
                        <a:pt x="177" y="127"/>
                      </a:cubicBezTo>
                      <a:cubicBezTo>
                        <a:pt x="176" y="126"/>
                        <a:pt x="174" y="126"/>
                        <a:pt x="173" y="127"/>
                      </a:cubicBezTo>
                      <a:cubicBezTo>
                        <a:pt x="171" y="128"/>
                        <a:pt x="167" y="128"/>
                        <a:pt x="164" y="130"/>
                      </a:cubicBezTo>
                      <a:cubicBezTo>
                        <a:pt x="161" y="131"/>
                        <a:pt x="160" y="131"/>
                        <a:pt x="157" y="131"/>
                      </a:cubicBezTo>
                      <a:cubicBezTo>
                        <a:pt x="153" y="131"/>
                        <a:pt x="148" y="132"/>
                        <a:pt x="145" y="130"/>
                      </a:cubicBezTo>
                      <a:cubicBezTo>
                        <a:pt x="142" y="129"/>
                        <a:pt x="142" y="131"/>
                        <a:pt x="140" y="128"/>
                      </a:cubicBezTo>
                      <a:cubicBezTo>
                        <a:pt x="139" y="124"/>
                        <a:pt x="140" y="125"/>
                        <a:pt x="137" y="123"/>
                      </a:cubicBezTo>
                      <a:cubicBezTo>
                        <a:pt x="135" y="122"/>
                        <a:pt x="134" y="123"/>
                        <a:pt x="134" y="120"/>
                      </a:cubicBezTo>
                      <a:cubicBezTo>
                        <a:pt x="133" y="117"/>
                        <a:pt x="135" y="118"/>
                        <a:pt x="133" y="115"/>
                      </a:cubicBezTo>
                      <a:cubicBezTo>
                        <a:pt x="130" y="112"/>
                        <a:pt x="134" y="116"/>
                        <a:pt x="130" y="112"/>
                      </a:cubicBezTo>
                      <a:cubicBezTo>
                        <a:pt x="127" y="108"/>
                        <a:pt x="125" y="112"/>
                        <a:pt x="127" y="108"/>
                      </a:cubicBezTo>
                      <a:cubicBezTo>
                        <a:pt x="128" y="105"/>
                        <a:pt x="129" y="107"/>
                        <a:pt x="129" y="103"/>
                      </a:cubicBezTo>
                      <a:cubicBezTo>
                        <a:pt x="129" y="99"/>
                        <a:pt x="135" y="105"/>
                        <a:pt x="131" y="97"/>
                      </a:cubicBezTo>
                      <a:cubicBezTo>
                        <a:pt x="128" y="89"/>
                        <a:pt x="127" y="91"/>
                        <a:pt x="130" y="85"/>
                      </a:cubicBezTo>
                      <a:cubicBezTo>
                        <a:pt x="134" y="79"/>
                        <a:pt x="138" y="77"/>
                        <a:pt x="138" y="76"/>
                      </a:cubicBezTo>
                      <a:cubicBezTo>
                        <a:pt x="139" y="74"/>
                        <a:pt x="140" y="71"/>
                        <a:pt x="142" y="70"/>
                      </a:cubicBezTo>
                      <a:cubicBezTo>
                        <a:pt x="143" y="69"/>
                        <a:pt x="142" y="68"/>
                        <a:pt x="145" y="68"/>
                      </a:cubicBezTo>
                      <a:cubicBezTo>
                        <a:pt x="148" y="69"/>
                        <a:pt x="151" y="67"/>
                        <a:pt x="153" y="65"/>
                      </a:cubicBezTo>
                      <a:cubicBezTo>
                        <a:pt x="155" y="63"/>
                        <a:pt x="158" y="61"/>
                        <a:pt x="159" y="60"/>
                      </a:cubicBezTo>
                      <a:cubicBezTo>
                        <a:pt x="160" y="60"/>
                        <a:pt x="160" y="61"/>
                        <a:pt x="163" y="60"/>
                      </a:cubicBezTo>
                      <a:cubicBezTo>
                        <a:pt x="166" y="59"/>
                        <a:pt x="166" y="59"/>
                        <a:pt x="168" y="59"/>
                      </a:cubicBezTo>
                      <a:cubicBezTo>
                        <a:pt x="170" y="59"/>
                        <a:pt x="166" y="60"/>
                        <a:pt x="172" y="59"/>
                      </a:cubicBezTo>
                      <a:cubicBezTo>
                        <a:pt x="178" y="58"/>
                        <a:pt x="176" y="58"/>
                        <a:pt x="178" y="58"/>
                      </a:cubicBezTo>
                      <a:cubicBezTo>
                        <a:pt x="179" y="58"/>
                        <a:pt x="178" y="58"/>
                        <a:pt x="180" y="58"/>
                      </a:cubicBezTo>
                      <a:cubicBezTo>
                        <a:pt x="183" y="59"/>
                        <a:pt x="182" y="54"/>
                        <a:pt x="183" y="59"/>
                      </a:cubicBezTo>
                      <a:cubicBezTo>
                        <a:pt x="183" y="63"/>
                        <a:pt x="181" y="66"/>
                        <a:pt x="185" y="66"/>
                      </a:cubicBezTo>
                      <a:cubicBezTo>
                        <a:pt x="189" y="66"/>
                        <a:pt x="185" y="66"/>
                        <a:pt x="189" y="66"/>
                      </a:cubicBezTo>
                      <a:cubicBezTo>
                        <a:pt x="193" y="66"/>
                        <a:pt x="192" y="67"/>
                        <a:pt x="194" y="68"/>
                      </a:cubicBezTo>
                      <a:cubicBezTo>
                        <a:pt x="196" y="69"/>
                        <a:pt x="197" y="70"/>
                        <a:pt x="200" y="70"/>
                      </a:cubicBezTo>
                      <a:cubicBezTo>
                        <a:pt x="202" y="70"/>
                        <a:pt x="198" y="75"/>
                        <a:pt x="202" y="70"/>
                      </a:cubicBezTo>
                      <a:cubicBezTo>
                        <a:pt x="207" y="66"/>
                        <a:pt x="199" y="65"/>
                        <a:pt x="207" y="66"/>
                      </a:cubicBezTo>
                      <a:cubicBezTo>
                        <a:pt x="214" y="67"/>
                        <a:pt x="215" y="68"/>
                        <a:pt x="217" y="68"/>
                      </a:cubicBezTo>
                      <a:cubicBezTo>
                        <a:pt x="218" y="67"/>
                        <a:pt x="218" y="68"/>
                        <a:pt x="221" y="67"/>
                      </a:cubicBezTo>
                      <a:cubicBezTo>
                        <a:pt x="225" y="65"/>
                        <a:pt x="225" y="65"/>
                        <a:pt x="226" y="66"/>
                      </a:cubicBezTo>
                      <a:cubicBezTo>
                        <a:pt x="228" y="66"/>
                        <a:pt x="228" y="69"/>
                        <a:pt x="229" y="66"/>
                      </a:cubicBezTo>
                      <a:cubicBezTo>
                        <a:pt x="230" y="63"/>
                        <a:pt x="233" y="64"/>
                        <a:pt x="229" y="62"/>
                      </a:cubicBezTo>
                      <a:cubicBezTo>
                        <a:pt x="225" y="61"/>
                        <a:pt x="224" y="63"/>
                        <a:pt x="223" y="60"/>
                      </a:cubicBezTo>
                      <a:cubicBezTo>
                        <a:pt x="222" y="58"/>
                        <a:pt x="226" y="58"/>
                        <a:pt x="222" y="58"/>
                      </a:cubicBezTo>
                      <a:cubicBezTo>
                        <a:pt x="219" y="57"/>
                        <a:pt x="219" y="57"/>
                        <a:pt x="216" y="56"/>
                      </a:cubicBezTo>
                      <a:cubicBezTo>
                        <a:pt x="213" y="55"/>
                        <a:pt x="210" y="59"/>
                        <a:pt x="209" y="56"/>
                      </a:cubicBezTo>
                      <a:cubicBezTo>
                        <a:pt x="208" y="53"/>
                        <a:pt x="203" y="58"/>
                        <a:pt x="208" y="53"/>
                      </a:cubicBezTo>
                      <a:cubicBezTo>
                        <a:pt x="214" y="48"/>
                        <a:pt x="212" y="46"/>
                        <a:pt x="215" y="47"/>
                      </a:cubicBezTo>
                      <a:cubicBezTo>
                        <a:pt x="219" y="48"/>
                        <a:pt x="218" y="51"/>
                        <a:pt x="220" y="49"/>
                      </a:cubicBezTo>
                      <a:cubicBezTo>
                        <a:pt x="222" y="47"/>
                        <a:pt x="227" y="46"/>
                        <a:pt x="222" y="43"/>
                      </a:cubicBezTo>
                      <a:cubicBezTo>
                        <a:pt x="218" y="40"/>
                        <a:pt x="221" y="41"/>
                        <a:pt x="217" y="40"/>
                      </a:cubicBezTo>
                      <a:cubicBezTo>
                        <a:pt x="213" y="38"/>
                        <a:pt x="209" y="47"/>
                        <a:pt x="207" y="46"/>
                      </a:cubicBezTo>
                      <a:cubicBezTo>
                        <a:pt x="205" y="44"/>
                        <a:pt x="204" y="43"/>
                        <a:pt x="202" y="44"/>
                      </a:cubicBezTo>
                      <a:cubicBezTo>
                        <a:pt x="201" y="45"/>
                        <a:pt x="201" y="48"/>
                        <a:pt x="201" y="51"/>
                      </a:cubicBezTo>
                      <a:cubicBezTo>
                        <a:pt x="201" y="54"/>
                        <a:pt x="203" y="54"/>
                        <a:pt x="199" y="52"/>
                      </a:cubicBezTo>
                      <a:cubicBezTo>
                        <a:pt x="195" y="50"/>
                        <a:pt x="203" y="51"/>
                        <a:pt x="194" y="48"/>
                      </a:cubicBezTo>
                      <a:cubicBezTo>
                        <a:pt x="184" y="44"/>
                        <a:pt x="181" y="45"/>
                        <a:pt x="180" y="46"/>
                      </a:cubicBezTo>
                      <a:cubicBezTo>
                        <a:pt x="179" y="48"/>
                        <a:pt x="177" y="47"/>
                        <a:pt x="176" y="48"/>
                      </a:cubicBezTo>
                      <a:cubicBezTo>
                        <a:pt x="175" y="49"/>
                        <a:pt x="179" y="52"/>
                        <a:pt x="175" y="49"/>
                      </a:cubicBezTo>
                      <a:cubicBezTo>
                        <a:pt x="171" y="47"/>
                        <a:pt x="167" y="51"/>
                        <a:pt x="167" y="51"/>
                      </a:cubicBezTo>
                      <a:cubicBezTo>
                        <a:pt x="167" y="51"/>
                        <a:pt x="165" y="50"/>
                        <a:pt x="164" y="51"/>
                      </a:cubicBezTo>
                      <a:cubicBezTo>
                        <a:pt x="162" y="53"/>
                        <a:pt x="159" y="54"/>
                        <a:pt x="157" y="53"/>
                      </a:cubicBezTo>
                      <a:cubicBezTo>
                        <a:pt x="155" y="52"/>
                        <a:pt x="151" y="54"/>
                        <a:pt x="154" y="49"/>
                      </a:cubicBezTo>
                      <a:cubicBezTo>
                        <a:pt x="158" y="44"/>
                        <a:pt x="155" y="47"/>
                        <a:pt x="161" y="45"/>
                      </a:cubicBezTo>
                      <a:cubicBezTo>
                        <a:pt x="166" y="42"/>
                        <a:pt x="175" y="42"/>
                        <a:pt x="167" y="40"/>
                      </a:cubicBezTo>
                      <a:cubicBezTo>
                        <a:pt x="160" y="39"/>
                        <a:pt x="171" y="39"/>
                        <a:pt x="162" y="34"/>
                      </a:cubicBezTo>
                      <a:cubicBezTo>
                        <a:pt x="152" y="30"/>
                        <a:pt x="152" y="36"/>
                        <a:pt x="152" y="30"/>
                      </a:cubicBezTo>
                      <a:cubicBezTo>
                        <a:pt x="153" y="23"/>
                        <a:pt x="152" y="23"/>
                        <a:pt x="150" y="23"/>
                      </a:cubicBezTo>
                      <a:cubicBezTo>
                        <a:pt x="148" y="24"/>
                        <a:pt x="142" y="25"/>
                        <a:pt x="139" y="25"/>
                      </a:cubicBezTo>
                      <a:cubicBezTo>
                        <a:pt x="137" y="26"/>
                        <a:pt x="140" y="28"/>
                        <a:pt x="136" y="25"/>
                      </a:cubicBezTo>
                      <a:cubicBezTo>
                        <a:pt x="131" y="22"/>
                        <a:pt x="130" y="26"/>
                        <a:pt x="131" y="22"/>
                      </a:cubicBezTo>
                      <a:cubicBezTo>
                        <a:pt x="133" y="19"/>
                        <a:pt x="133" y="18"/>
                        <a:pt x="136" y="16"/>
                      </a:cubicBezTo>
                      <a:cubicBezTo>
                        <a:pt x="138" y="13"/>
                        <a:pt x="138" y="5"/>
                        <a:pt x="144" y="8"/>
                      </a:cubicBezTo>
                      <a:cubicBezTo>
                        <a:pt x="151" y="11"/>
                        <a:pt x="148" y="10"/>
                        <a:pt x="154" y="11"/>
                      </a:cubicBezTo>
                      <a:cubicBezTo>
                        <a:pt x="159" y="11"/>
                        <a:pt x="161" y="10"/>
                        <a:pt x="161" y="9"/>
                      </a:cubicBezTo>
                      <a:cubicBezTo>
                        <a:pt x="161" y="8"/>
                        <a:pt x="155" y="5"/>
                        <a:pt x="155" y="5"/>
                      </a:cubicBezTo>
                      <a:cubicBezTo>
                        <a:pt x="155" y="5"/>
                        <a:pt x="153" y="6"/>
                        <a:pt x="154" y="5"/>
                      </a:cubicBezTo>
                      <a:cubicBezTo>
                        <a:pt x="155" y="4"/>
                        <a:pt x="156" y="2"/>
                        <a:pt x="156" y="2"/>
                      </a:cubicBezTo>
                      <a:cubicBezTo>
                        <a:pt x="154" y="0"/>
                        <a:pt x="154" y="0"/>
                        <a:pt x="154" y="0"/>
                      </a:cubicBezTo>
                      <a:cubicBezTo>
                        <a:pt x="154" y="0"/>
                        <a:pt x="136" y="0"/>
                        <a:pt x="131" y="1"/>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418" name="Group 160"/>
            <p:cNvGrpSpPr/>
            <p:nvPr/>
          </p:nvGrpSpPr>
          <p:grpSpPr>
            <a:xfrm>
              <a:off x="4064716" y="1867447"/>
              <a:ext cx="481354" cy="563403"/>
              <a:chOff x="5615428" y="1751587"/>
              <a:chExt cx="481354" cy="563403"/>
            </a:xfrm>
          </p:grpSpPr>
          <p:grpSp>
            <p:nvGrpSpPr>
              <p:cNvPr id="523" name="Group 146"/>
              <p:cNvGrpSpPr/>
              <p:nvPr/>
            </p:nvGrpSpPr>
            <p:grpSpPr>
              <a:xfrm rot="2284575">
                <a:off x="5615428" y="1751587"/>
                <a:ext cx="481354" cy="563403"/>
                <a:chOff x="5338763" y="1651000"/>
                <a:chExt cx="558800" cy="654050"/>
              </a:xfrm>
              <a:solidFill>
                <a:schemeClr val="accent3"/>
              </a:solidFill>
            </p:grpSpPr>
            <p:sp>
              <p:nvSpPr>
                <p:cNvPr id="530" name="Oval 48"/>
                <p:cNvSpPr>
                  <a:spLocks noChangeArrowheads="1"/>
                </p:cNvSpPr>
                <p:nvPr/>
              </p:nvSpPr>
              <p:spPr bwMode="auto">
                <a:xfrm>
                  <a:off x="5338763" y="1651000"/>
                  <a:ext cx="558800" cy="558800"/>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31" name="Freeform 49"/>
                <p:cNvSpPr>
                  <a:spLocks/>
                </p:cNvSpPr>
                <p:nvPr/>
              </p:nvSpPr>
              <p:spPr bwMode="auto">
                <a:xfrm>
                  <a:off x="5480050" y="2171700"/>
                  <a:ext cx="142875" cy="133350"/>
                </a:xfrm>
                <a:custGeom>
                  <a:avLst/>
                  <a:gdLst/>
                  <a:ahLst/>
                  <a:cxnLst>
                    <a:cxn ang="0">
                      <a:pos x="0" y="0"/>
                    </a:cxn>
                    <a:cxn ang="0">
                      <a:pos x="7" y="84"/>
                    </a:cxn>
                    <a:cxn ang="0">
                      <a:pos x="90" y="14"/>
                    </a:cxn>
                    <a:cxn ang="0">
                      <a:pos x="0" y="0"/>
                    </a:cxn>
                  </a:cxnLst>
                  <a:rect l="0" t="0" r="r" b="b"/>
                  <a:pathLst>
                    <a:path w="90" h="84">
                      <a:moveTo>
                        <a:pt x="0" y="0"/>
                      </a:moveTo>
                      <a:lnTo>
                        <a:pt x="7" y="84"/>
                      </a:lnTo>
                      <a:lnTo>
                        <a:pt x="90" y="14"/>
                      </a:lnTo>
                      <a:lnTo>
                        <a:pt x="0"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4" name="Group 147"/>
              <p:cNvGrpSpPr/>
              <p:nvPr/>
            </p:nvGrpSpPr>
            <p:grpSpPr>
              <a:xfrm>
                <a:off x="5770690" y="1837097"/>
                <a:ext cx="225635" cy="332297"/>
                <a:chOff x="5495925" y="1727200"/>
                <a:chExt cx="261938" cy="385763"/>
              </a:xfrm>
            </p:grpSpPr>
            <p:sp>
              <p:nvSpPr>
                <p:cNvPr id="525" name="Oval 60"/>
                <p:cNvSpPr>
                  <a:spLocks noChangeArrowheads="1"/>
                </p:cNvSpPr>
                <p:nvPr/>
              </p:nvSpPr>
              <p:spPr bwMode="auto">
                <a:xfrm>
                  <a:off x="5586413" y="1757363"/>
                  <a:ext cx="88900" cy="88900"/>
                </a:xfrm>
                <a:prstGeom prst="ellipse">
                  <a:avLst/>
                </a:pr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26" name="Freeform 61"/>
                <p:cNvSpPr>
                  <a:spLocks/>
                </p:cNvSpPr>
                <p:nvPr/>
              </p:nvSpPr>
              <p:spPr bwMode="auto">
                <a:xfrm>
                  <a:off x="5618163" y="1824038"/>
                  <a:ext cx="139700" cy="288925"/>
                </a:xfrm>
                <a:custGeom>
                  <a:avLst/>
                  <a:gdLst/>
                  <a:ahLst/>
                  <a:cxnLst>
                    <a:cxn ang="0">
                      <a:pos x="0" y="6"/>
                    </a:cxn>
                    <a:cxn ang="0">
                      <a:pos x="73" y="198"/>
                    </a:cxn>
                    <a:cxn ang="0">
                      <a:pos x="107" y="229"/>
                    </a:cxn>
                    <a:cxn ang="0">
                      <a:pos x="24" y="0"/>
                    </a:cxn>
                    <a:cxn ang="0">
                      <a:pos x="0" y="6"/>
                    </a:cxn>
                  </a:cxnLst>
                  <a:rect l="0" t="0" r="r" b="b"/>
                  <a:pathLst>
                    <a:path w="110" h="229">
                      <a:moveTo>
                        <a:pt x="0" y="6"/>
                      </a:moveTo>
                      <a:cubicBezTo>
                        <a:pt x="0" y="8"/>
                        <a:pt x="73" y="198"/>
                        <a:pt x="73" y="198"/>
                      </a:cubicBezTo>
                      <a:cubicBezTo>
                        <a:pt x="73" y="198"/>
                        <a:pt x="103" y="229"/>
                        <a:pt x="107" y="229"/>
                      </a:cubicBezTo>
                      <a:cubicBezTo>
                        <a:pt x="110" y="229"/>
                        <a:pt x="24" y="0"/>
                        <a:pt x="24" y="0"/>
                      </a:cubicBezTo>
                      <a:lnTo>
                        <a:pt x="0" y="6"/>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27" name="Freeform 62"/>
                <p:cNvSpPr>
                  <a:spLocks/>
                </p:cNvSpPr>
                <p:nvPr/>
              </p:nvSpPr>
              <p:spPr bwMode="auto">
                <a:xfrm>
                  <a:off x="5495925" y="1824038"/>
                  <a:ext cx="149225" cy="285750"/>
                </a:xfrm>
                <a:custGeom>
                  <a:avLst/>
                  <a:gdLst/>
                  <a:ahLst/>
                  <a:cxnLst>
                    <a:cxn ang="0">
                      <a:pos x="93" y="8"/>
                    </a:cxn>
                    <a:cxn ang="0">
                      <a:pos x="25" y="155"/>
                    </a:cxn>
                    <a:cxn ang="0">
                      <a:pos x="0" y="180"/>
                    </a:cxn>
                    <a:cxn ang="0">
                      <a:pos x="8" y="146"/>
                    </a:cxn>
                    <a:cxn ang="0">
                      <a:pos x="73" y="0"/>
                    </a:cxn>
                    <a:cxn ang="0">
                      <a:pos x="94" y="6"/>
                    </a:cxn>
                    <a:cxn ang="0">
                      <a:pos x="93" y="8"/>
                    </a:cxn>
                  </a:cxnLst>
                  <a:rect l="0" t="0" r="r" b="b"/>
                  <a:pathLst>
                    <a:path w="94" h="180">
                      <a:moveTo>
                        <a:pt x="93" y="8"/>
                      </a:moveTo>
                      <a:lnTo>
                        <a:pt x="25" y="155"/>
                      </a:lnTo>
                      <a:lnTo>
                        <a:pt x="0" y="180"/>
                      </a:lnTo>
                      <a:lnTo>
                        <a:pt x="8" y="146"/>
                      </a:lnTo>
                      <a:lnTo>
                        <a:pt x="73" y="0"/>
                      </a:lnTo>
                      <a:lnTo>
                        <a:pt x="94" y="6"/>
                      </a:lnTo>
                      <a:lnTo>
                        <a:pt x="93" y="8"/>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28" name="Freeform 63"/>
                <p:cNvSpPr>
                  <a:spLocks/>
                </p:cNvSpPr>
                <p:nvPr/>
              </p:nvSpPr>
              <p:spPr bwMode="auto">
                <a:xfrm>
                  <a:off x="5495925" y="1824038"/>
                  <a:ext cx="149225" cy="285750"/>
                </a:xfrm>
                <a:custGeom>
                  <a:avLst/>
                  <a:gdLst/>
                  <a:ahLst/>
                  <a:cxnLst>
                    <a:cxn ang="0">
                      <a:pos x="93" y="8"/>
                    </a:cxn>
                    <a:cxn ang="0">
                      <a:pos x="25" y="155"/>
                    </a:cxn>
                    <a:cxn ang="0">
                      <a:pos x="0" y="180"/>
                    </a:cxn>
                    <a:cxn ang="0">
                      <a:pos x="8" y="146"/>
                    </a:cxn>
                    <a:cxn ang="0">
                      <a:pos x="73" y="0"/>
                    </a:cxn>
                    <a:cxn ang="0">
                      <a:pos x="94" y="6"/>
                    </a:cxn>
                  </a:cxnLst>
                  <a:rect l="0" t="0" r="r" b="b"/>
                  <a:pathLst>
                    <a:path w="94" h="180">
                      <a:moveTo>
                        <a:pt x="93" y="8"/>
                      </a:moveTo>
                      <a:lnTo>
                        <a:pt x="25" y="155"/>
                      </a:lnTo>
                      <a:lnTo>
                        <a:pt x="0" y="180"/>
                      </a:lnTo>
                      <a:lnTo>
                        <a:pt x="8" y="146"/>
                      </a:lnTo>
                      <a:lnTo>
                        <a:pt x="73" y="0"/>
                      </a:lnTo>
                      <a:lnTo>
                        <a:pt x="94" y="6"/>
                      </a:lnTo>
                    </a:path>
                  </a:pathLst>
                </a:custGeom>
                <a:no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29" name="Freeform 64"/>
                <p:cNvSpPr>
                  <a:spLocks/>
                </p:cNvSpPr>
                <p:nvPr/>
              </p:nvSpPr>
              <p:spPr bwMode="auto">
                <a:xfrm>
                  <a:off x="5626100" y="1727200"/>
                  <a:ext cx="15875" cy="47625"/>
                </a:xfrm>
                <a:custGeom>
                  <a:avLst/>
                  <a:gdLst/>
                  <a:ahLst/>
                  <a:cxnLst>
                    <a:cxn ang="0">
                      <a:pos x="13" y="32"/>
                    </a:cxn>
                    <a:cxn ang="0">
                      <a:pos x="7" y="38"/>
                    </a:cxn>
                    <a:cxn ang="0">
                      <a:pos x="7" y="38"/>
                    </a:cxn>
                    <a:cxn ang="0">
                      <a:pos x="0" y="32"/>
                    </a:cxn>
                    <a:cxn ang="0">
                      <a:pos x="0" y="6"/>
                    </a:cxn>
                    <a:cxn ang="0">
                      <a:pos x="7" y="0"/>
                    </a:cxn>
                    <a:cxn ang="0">
                      <a:pos x="7" y="0"/>
                    </a:cxn>
                    <a:cxn ang="0">
                      <a:pos x="13" y="6"/>
                    </a:cxn>
                    <a:cxn ang="0">
                      <a:pos x="13" y="32"/>
                    </a:cxn>
                  </a:cxnLst>
                  <a:rect l="0" t="0" r="r" b="b"/>
                  <a:pathLst>
                    <a:path w="13" h="38">
                      <a:moveTo>
                        <a:pt x="13" y="32"/>
                      </a:moveTo>
                      <a:cubicBezTo>
                        <a:pt x="13" y="35"/>
                        <a:pt x="10" y="38"/>
                        <a:pt x="7" y="38"/>
                      </a:cubicBezTo>
                      <a:cubicBezTo>
                        <a:pt x="7" y="38"/>
                        <a:pt x="7" y="38"/>
                        <a:pt x="7" y="38"/>
                      </a:cubicBezTo>
                      <a:cubicBezTo>
                        <a:pt x="3" y="38"/>
                        <a:pt x="0" y="35"/>
                        <a:pt x="0" y="32"/>
                      </a:cubicBezTo>
                      <a:cubicBezTo>
                        <a:pt x="0" y="6"/>
                        <a:pt x="0" y="6"/>
                        <a:pt x="0" y="6"/>
                      </a:cubicBezTo>
                      <a:cubicBezTo>
                        <a:pt x="0" y="2"/>
                        <a:pt x="3" y="0"/>
                        <a:pt x="7" y="0"/>
                      </a:cubicBezTo>
                      <a:cubicBezTo>
                        <a:pt x="7" y="0"/>
                        <a:pt x="7" y="0"/>
                        <a:pt x="7" y="0"/>
                      </a:cubicBezTo>
                      <a:cubicBezTo>
                        <a:pt x="10" y="0"/>
                        <a:pt x="13" y="2"/>
                        <a:pt x="13" y="6"/>
                      </a:cubicBezTo>
                      <a:lnTo>
                        <a:pt x="13" y="32"/>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419" name="Group 158"/>
            <p:cNvGrpSpPr/>
            <p:nvPr/>
          </p:nvGrpSpPr>
          <p:grpSpPr>
            <a:xfrm>
              <a:off x="3472860" y="1899799"/>
              <a:ext cx="507337" cy="593487"/>
              <a:chOff x="4859210" y="1630618"/>
              <a:chExt cx="507337" cy="593487"/>
            </a:xfrm>
          </p:grpSpPr>
          <p:grpSp>
            <p:nvGrpSpPr>
              <p:cNvPr id="514" name="Group 140"/>
              <p:cNvGrpSpPr/>
              <p:nvPr/>
            </p:nvGrpSpPr>
            <p:grpSpPr>
              <a:xfrm rot="2327168">
                <a:off x="4859210" y="1630618"/>
                <a:ext cx="507337" cy="593487"/>
                <a:chOff x="4468813" y="1739900"/>
                <a:chExt cx="588963" cy="688975"/>
              </a:xfrm>
              <a:solidFill>
                <a:schemeClr val="accent2"/>
              </a:solidFill>
            </p:grpSpPr>
            <p:sp>
              <p:nvSpPr>
                <p:cNvPr id="521" name="Oval 30"/>
                <p:cNvSpPr>
                  <a:spLocks noChangeArrowheads="1"/>
                </p:cNvSpPr>
                <p:nvPr/>
              </p:nvSpPr>
              <p:spPr bwMode="auto">
                <a:xfrm>
                  <a:off x="4468813" y="1739900"/>
                  <a:ext cx="588963" cy="588963"/>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22" name="Freeform 31"/>
                <p:cNvSpPr>
                  <a:spLocks/>
                </p:cNvSpPr>
                <p:nvPr/>
              </p:nvSpPr>
              <p:spPr bwMode="auto">
                <a:xfrm>
                  <a:off x="4618038" y="2289175"/>
                  <a:ext cx="150813" cy="139700"/>
                </a:xfrm>
                <a:custGeom>
                  <a:avLst/>
                  <a:gdLst/>
                  <a:ahLst/>
                  <a:cxnLst>
                    <a:cxn ang="0">
                      <a:pos x="0" y="0"/>
                    </a:cxn>
                    <a:cxn ang="0">
                      <a:pos x="8" y="88"/>
                    </a:cxn>
                    <a:cxn ang="0">
                      <a:pos x="95" y="15"/>
                    </a:cxn>
                    <a:cxn ang="0">
                      <a:pos x="0" y="0"/>
                    </a:cxn>
                  </a:cxnLst>
                  <a:rect l="0" t="0" r="r" b="b"/>
                  <a:pathLst>
                    <a:path w="95" h="88">
                      <a:moveTo>
                        <a:pt x="0" y="0"/>
                      </a:moveTo>
                      <a:lnTo>
                        <a:pt x="8" y="88"/>
                      </a:lnTo>
                      <a:lnTo>
                        <a:pt x="95" y="15"/>
                      </a:lnTo>
                      <a:lnTo>
                        <a:pt x="0"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5" name="Group 139"/>
              <p:cNvGrpSpPr/>
              <p:nvPr/>
            </p:nvGrpSpPr>
            <p:grpSpPr>
              <a:xfrm>
                <a:off x="4952297" y="1709298"/>
                <a:ext cx="377426" cy="376058"/>
                <a:chOff x="4530725" y="1808163"/>
                <a:chExt cx="438150" cy="436563"/>
              </a:xfrm>
            </p:grpSpPr>
            <p:sp>
              <p:nvSpPr>
                <p:cNvPr id="516" name="Freeform 65"/>
                <p:cNvSpPr>
                  <a:spLocks noEditPoints="1"/>
                </p:cNvSpPr>
                <p:nvPr/>
              </p:nvSpPr>
              <p:spPr bwMode="auto">
                <a:xfrm>
                  <a:off x="4668838" y="1808163"/>
                  <a:ext cx="160338" cy="436563"/>
                </a:xfrm>
                <a:custGeom>
                  <a:avLst/>
                  <a:gdLst/>
                  <a:ahLst/>
                  <a:cxnLst>
                    <a:cxn ang="0">
                      <a:pos x="64" y="0"/>
                    </a:cxn>
                    <a:cxn ang="0">
                      <a:pos x="0" y="172"/>
                    </a:cxn>
                    <a:cxn ang="0">
                      <a:pos x="64" y="345"/>
                    </a:cxn>
                    <a:cxn ang="0">
                      <a:pos x="127" y="172"/>
                    </a:cxn>
                    <a:cxn ang="0">
                      <a:pos x="64" y="0"/>
                    </a:cxn>
                    <a:cxn ang="0">
                      <a:pos x="64" y="317"/>
                    </a:cxn>
                    <a:cxn ang="0">
                      <a:pos x="10" y="172"/>
                    </a:cxn>
                    <a:cxn ang="0">
                      <a:pos x="64" y="28"/>
                    </a:cxn>
                    <a:cxn ang="0">
                      <a:pos x="117" y="172"/>
                    </a:cxn>
                    <a:cxn ang="0">
                      <a:pos x="64" y="317"/>
                    </a:cxn>
                  </a:cxnLst>
                  <a:rect l="0" t="0" r="r" b="b"/>
                  <a:pathLst>
                    <a:path w="127" h="345">
                      <a:moveTo>
                        <a:pt x="64" y="0"/>
                      </a:moveTo>
                      <a:cubicBezTo>
                        <a:pt x="29" y="0"/>
                        <a:pt x="0" y="77"/>
                        <a:pt x="0" y="172"/>
                      </a:cubicBezTo>
                      <a:cubicBezTo>
                        <a:pt x="0" y="268"/>
                        <a:pt x="29" y="345"/>
                        <a:pt x="64" y="345"/>
                      </a:cubicBezTo>
                      <a:cubicBezTo>
                        <a:pt x="99" y="345"/>
                        <a:pt x="127" y="268"/>
                        <a:pt x="127" y="172"/>
                      </a:cubicBezTo>
                      <a:cubicBezTo>
                        <a:pt x="127" y="77"/>
                        <a:pt x="99" y="0"/>
                        <a:pt x="64" y="0"/>
                      </a:cubicBezTo>
                      <a:close/>
                      <a:moveTo>
                        <a:pt x="64" y="317"/>
                      </a:moveTo>
                      <a:cubicBezTo>
                        <a:pt x="34" y="317"/>
                        <a:pt x="10" y="252"/>
                        <a:pt x="10" y="172"/>
                      </a:cubicBezTo>
                      <a:cubicBezTo>
                        <a:pt x="10" y="92"/>
                        <a:pt x="34" y="28"/>
                        <a:pt x="64" y="28"/>
                      </a:cubicBezTo>
                      <a:cubicBezTo>
                        <a:pt x="93" y="28"/>
                        <a:pt x="117" y="92"/>
                        <a:pt x="117" y="172"/>
                      </a:cubicBezTo>
                      <a:cubicBezTo>
                        <a:pt x="117" y="252"/>
                        <a:pt x="93" y="317"/>
                        <a:pt x="64" y="317"/>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17" name="Freeform 66"/>
                <p:cNvSpPr>
                  <a:spLocks noEditPoints="1"/>
                </p:cNvSpPr>
                <p:nvPr/>
              </p:nvSpPr>
              <p:spPr bwMode="auto">
                <a:xfrm>
                  <a:off x="4530725" y="1946275"/>
                  <a:ext cx="438150" cy="160338"/>
                </a:xfrm>
                <a:custGeom>
                  <a:avLst/>
                  <a:gdLst/>
                  <a:ahLst/>
                  <a:cxnLst>
                    <a:cxn ang="0">
                      <a:pos x="346" y="63"/>
                    </a:cxn>
                    <a:cxn ang="0">
                      <a:pos x="173" y="0"/>
                    </a:cxn>
                    <a:cxn ang="0">
                      <a:pos x="0" y="63"/>
                    </a:cxn>
                    <a:cxn ang="0">
                      <a:pos x="173" y="127"/>
                    </a:cxn>
                    <a:cxn ang="0">
                      <a:pos x="346" y="63"/>
                    </a:cxn>
                    <a:cxn ang="0">
                      <a:pos x="28" y="63"/>
                    </a:cxn>
                    <a:cxn ang="0">
                      <a:pos x="173" y="10"/>
                    </a:cxn>
                    <a:cxn ang="0">
                      <a:pos x="317" y="63"/>
                    </a:cxn>
                    <a:cxn ang="0">
                      <a:pos x="173" y="117"/>
                    </a:cxn>
                    <a:cxn ang="0">
                      <a:pos x="28" y="63"/>
                    </a:cxn>
                  </a:cxnLst>
                  <a:rect l="0" t="0" r="r" b="b"/>
                  <a:pathLst>
                    <a:path w="346" h="127">
                      <a:moveTo>
                        <a:pt x="346" y="63"/>
                      </a:moveTo>
                      <a:cubicBezTo>
                        <a:pt x="346" y="28"/>
                        <a:pt x="268" y="0"/>
                        <a:pt x="173" y="0"/>
                      </a:cubicBezTo>
                      <a:cubicBezTo>
                        <a:pt x="77" y="0"/>
                        <a:pt x="0" y="28"/>
                        <a:pt x="0" y="63"/>
                      </a:cubicBezTo>
                      <a:cubicBezTo>
                        <a:pt x="0" y="99"/>
                        <a:pt x="77" y="127"/>
                        <a:pt x="173" y="127"/>
                      </a:cubicBezTo>
                      <a:cubicBezTo>
                        <a:pt x="268" y="127"/>
                        <a:pt x="346" y="99"/>
                        <a:pt x="346" y="63"/>
                      </a:cubicBezTo>
                      <a:close/>
                      <a:moveTo>
                        <a:pt x="28" y="63"/>
                      </a:moveTo>
                      <a:cubicBezTo>
                        <a:pt x="28" y="34"/>
                        <a:pt x="93" y="10"/>
                        <a:pt x="173" y="10"/>
                      </a:cubicBezTo>
                      <a:cubicBezTo>
                        <a:pt x="253" y="10"/>
                        <a:pt x="317" y="34"/>
                        <a:pt x="317" y="63"/>
                      </a:cubicBezTo>
                      <a:cubicBezTo>
                        <a:pt x="317" y="93"/>
                        <a:pt x="253" y="117"/>
                        <a:pt x="173" y="117"/>
                      </a:cubicBezTo>
                      <a:cubicBezTo>
                        <a:pt x="93" y="117"/>
                        <a:pt x="28" y="93"/>
                        <a:pt x="28" y="63"/>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18" name="Freeform 67"/>
                <p:cNvSpPr>
                  <a:spLocks noEditPoints="1"/>
                </p:cNvSpPr>
                <p:nvPr/>
              </p:nvSpPr>
              <p:spPr bwMode="auto">
                <a:xfrm>
                  <a:off x="4562475" y="1839913"/>
                  <a:ext cx="373063" cy="373063"/>
                </a:xfrm>
                <a:custGeom>
                  <a:avLst/>
                  <a:gdLst/>
                  <a:ahLst/>
                  <a:cxnLst>
                    <a:cxn ang="0">
                      <a:pos x="269" y="25"/>
                    </a:cxn>
                    <a:cxn ang="0">
                      <a:pos x="102" y="102"/>
                    </a:cxn>
                    <a:cxn ang="0">
                      <a:pos x="25" y="270"/>
                    </a:cxn>
                    <a:cxn ang="0">
                      <a:pos x="192" y="192"/>
                    </a:cxn>
                    <a:cxn ang="0">
                      <a:pos x="269" y="25"/>
                    </a:cxn>
                    <a:cxn ang="0">
                      <a:pos x="44" y="250"/>
                    </a:cxn>
                    <a:cxn ang="0">
                      <a:pos x="109" y="110"/>
                    </a:cxn>
                    <a:cxn ang="0">
                      <a:pos x="249" y="45"/>
                    </a:cxn>
                    <a:cxn ang="0">
                      <a:pos x="184" y="185"/>
                    </a:cxn>
                    <a:cxn ang="0">
                      <a:pos x="44" y="250"/>
                    </a:cxn>
                  </a:cxnLst>
                  <a:rect l="0" t="0" r="r" b="b"/>
                  <a:pathLst>
                    <a:path w="294" h="294">
                      <a:moveTo>
                        <a:pt x="269" y="25"/>
                      </a:moveTo>
                      <a:cubicBezTo>
                        <a:pt x="244" y="0"/>
                        <a:pt x="169" y="35"/>
                        <a:pt x="102" y="102"/>
                      </a:cubicBezTo>
                      <a:cubicBezTo>
                        <a:pt x="34" y="170"/>
                        <a:pt x="0" y="245"/>
                        <a:pt x="25" y="270"/>
                      </a:cubicBezTo>
                      <a:cubicBezTo>
                        <a:pt x="49" y="294"/>
                        <a:pt x="124" y="260"/>
                        <a:pt x="192" y="192"/>
                      </a:cubicBezTo>
                      <a:cubicBezTo>
                        <a:pt x="259" y="125"/>
                        <a:pt x="294" y="50"/>
                        <a:pt x="269" y="25"/>
                      </a:cubicBezTo>
                      <a:close/>
                      <a:moveTo>
                        <a:pt x="44" y="250"/>
                      </a:moveTo>
                      <a:cubicBezTo>
                        <a:pt x="24" y="229"/>
                        <a:pt x="53" y="166"/>
                        <a:pt x="109" y="110"/>
                      </a:cubicBezTo>
                      <a:cubicBezTo>
                        <a:pt x="166" y="53"/>
                        <a:pt x="228" y="24"/>
                        <a:pt x="249" y="45"/>
                      </a:cubicBezTo>
                      <a:cubicBezTo>
                        <a:pt x="270" y="66"/>
                        <a:pt x="241" y="129"/>
                        <a:pt x="184" y="185"/>
                      </a:cubicBezTo>
                      <a:cubicBezTo>
                        <a:pt x="128" y="242"/>
                        <a:pt x="65" y="271"/>
                        <a:pt x="44" y="250"/>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19" name="Freeform 68"/>
                <p:cNvSpPr>
                  <a:spLocks noEditPoints="1"/>
                </p:cNvSpPr>
                <p:nvPr/>
              </p:nvSpPr>
              <p:spPr bwMode="auto">
                <a:xfrm>
                  <a:off x="4562475" y="1839913"/>
                  <a:ext cx="373063" cy="373063"/>
                </a:xfrm>
                <a:custGeom>
                  <a:avLst/>
                  <a:gdLst/>
                  <a:ahLst/>
                  <a:cxnLst>
                    <a:cxn ang="0">
                      <a:pos x="269" y="270"/>
                    </a:cxn>
                    <a:cxn ang="0">
                      <a:pos x="192" y="102"/>
                    </a:cxn>
                    <a:cxn ang="0">
                      <a:pos x="25" y="25"/>
                    </a:cxn>
                    <a:cxn ang="0">
                      <a:pos x="102" y="192"/>
                    </a:cxn>
                    <a:cxn ang="0">
                      <a:pos x="269" y="270"/>
                    </a:cxn>
                    <a:cxn ang="0">
                      <a:pos x="44" y="45"/>
                    </a:cxn>
                    <a:cxn ang="0">
                      <a:pos x="184" y="110"/>
                    </a:cxn>
                    <a:cxn ang="0">
                      <a:pos x="249" y="250"/>
                    </a:cxn>
                    <a:cxn ang="0">
                      <a:pos x="109" y="185"/>
                    </a:cxn>
                    <a:cxn ang="0">
                      <a:pos x="44" y="45"/>
                    </a:cxn>
                  </a:cxnLst>
                  <a:rect l="0" t="0" r="r" b="b"/>
                  <a:pathLst>
                    <a:path w="294" h="294">
                      <a:moveTo>
                        <a:pt x="269" y="270"/>
                      </a:moveTo>
                      <a:cubicBezTo>
                        <a:pt x="294" y="245"/>
                        <a:pt x="259" y="170"/>
                        <a:pt x="192" y="102"/>
                      </a:cubicBezTo>
                      <a:cubicBezTo>
                        <a:pt x="124" y="35"/>
                        <a:pt x="49" y="0"/>
                        <a:pt x="25" y="25"/>
                      </a:cubicBezTo>
                      <a:cubicBezTo>
                        <a:pt x="0" y="50"/>
                        <a:pt x="34" y="125"/>
                        <a:pt x="102" y="192"/>
                      </a:cubicBezTo>
                      <a:cubicBezTo>
                        <a:pt x="169" y="260"/>
                        <a:pt x="244" y="294"/>
                        <a:pt x="269" y="270"/>
                      </a:cubicBezTo>
                      <a:close/>
                      <a:moveTo>
                        <a:pt x="44" y="45"/>
                      </a:moveTo>
                      <a:cubicBezTo>
                        <a:pt x="65" y="24"/>
                        <a:pt x="128" y="53"/>
                        <a:pt x="184" y="110"/>
                      </a:cubicBezTo>
                      <a:cubicBezTo>
                        <a:pt x="241" y="166"/>
                        <a:pt x="270" y="229"/>
                        <a:pt x="249" y="250"/>
                      </a:cubicBezTo>
                      <a:cubicBezTo>
                        <a:pt x="228" y="271"/>
                        <a:pt x="166" y="242"/>
                        <a:pt x="109" y="185"/>
                      </a:cubicBezTo>
                      <a:cubicBezTo>
                        <a:pt x="53" y="129"/>
                        <a:pt x="24" y="66"/>
                        <a:pt x="44" y="45"/>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20" name="Oval 69"/>
                <p:cNvSpPr>
                  <a:spLocks noChangeArrowheads="1"/>
                </p:cNvSpPr>
                <p:nvPr/>
              </p:nvSpPr>
              <p:spPr bwMode="auto">
                <a:xfrm>
                  <a:off x="4714875" y="1993900"/>
                  <a:ext cx="68263" cy="66675"/>
                </a:xfrm>
                <a:prstGeom prst="ellipse">
                  <a:avLst/>
                </a:pr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420" name="Group 155"/>
            <p:cNvGrpSpPr/>
            <p:nvPr/>
          </p:nvGrpSpPr>
          <p:grpSpPr>
            <a:xfrm rot="19909362">
              <a:off x="4386964" y="1433040"/>
              <a:ext cx="470413" cy="402040"/>
              <a:chOff x="4424663" y="1441256"/>
              <a:chExt cx="470413" cy="402040"/>
            </a:xfrm>
          </p:grpSpPr>
          <p:grpSp>
            <p:nvGrpSpPr>
              <p:cNvPr id="507" name="Group 153"/>
              <p:cNvGrpSpPr/>
              <p:nvPr/>
            </p:nvGrpSpPr>
            <p:grpSpPr>
              <a:xfrm rot="4911537">
                <a:off x="4458850" y="1407069"/>
                <a:ext cx="402040" cy="470413"/>
                <a:chOff x="3973513" y="1209674"/>
                <a:chExt cx="466725" cy="546101"/>
              </a:xfrm>
              <a:solidFill>
                <a:schemeClr val="accent6"/>
              </a:solidFill>
            </p:grpSpPr>
            <p:sp>
              <p:nvSpPr>
                <p:cNvPr id="512" name="Oval 34"/>
                <p:cNvSpPr>
                  <a:spLocks noChangeArrowheads="1"/>
                </p:cNvSpPr>
                <p:nvPr/>
              </p:nvSpPr>
              <p:spPr bwMode="auto">
                <a:xfrm>
                  <a:off x="3973513" y="1209674"/>
                  <a:ext cx="466725" cy="466725"/>
                </a:xfrm>
                <a:prstGeom prst="ellipse">
                  <a:avLst/>
                </a:prstGeom>
                <a:solidFill>
                  <a:schemeClr val="accent5"/>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13" name="Freeform 35"/>
                <p:cNvSpPr>
                  <a:spLocks/>
                </p:cNvSpPr>
                <p:nvPr/>
              </p:nvSpPr>
              <p:spPr bwMode="auto">
                <a:xfrm>
                  <a:off x="4202113" y="1644650"/>
                  <a:ext cx="119063" cy="111125"/>
                </a:xfrm>
                <a:custGeom>
                  <a:avLst/>
                  <a:gdLst/>
                  <a:ahLst/>
                  <a:cxnLst>
                    <a:cxn ang="0">
                      <a:pos x="75" y="0"/>
                    </a:cxn>
                    <a:cxn ang="0">
                      <a:pos x="69" y="70"/>
                    </a:cxn>
                    <a:cxn ang="0">
                      <a:pos x="0" y="12"/>
                    </a:cxn>
                    <a:cxn ang="0">
                      <a:pos x="75" y="0"/>
                    </a:cxn>
                  </a:cxnLst>
                  <a:rect l="0" t="0" r="r" b="b"/>
                  <a:pathLst>
                    <a:path w="75" h="70">
                      <a:moveTo>
                        <a:pt x="75" y="0"/>
                      </a:moveTo>
                      <a:lnTo>
                        <a:pt x="69" y="70"/>
                      </a:lnTo>
                      <a:lnTo>
                        <a:pt x="0" y="12"/>
                      </a:lnTo>
                      <a:lnTo>
                        <a:pt x="75" y="0"/>
                      </a:lnTo>
                      <a:close/>
                    </a:path>
                  </a:pathLst>
                </a:custGeom>
                <a:solidFill>
                  <a:schemeClr val="accent5"/>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8" name="Group 154"/>
              <p:cNvGrpSpPr/>
              <p:nvPr/>
            </p:nvGrpSpPr>
            <p:grpSpPr>
              <a:xfrm>
                <a:off x="4632620" y="1523671"/>
                <a:ext cx="136748" cy="244780"/>
                <a:chOff x="4129088" y="1333500"/>
                <a:chExt cx="158750" cy="284163"/>
              </a:xfrm>
            </p:grpSpPr>
            <p:sp>
              <p:nvSpPr>
                <p:cNvPr id="509" name="Freeform 70"/>
                <p:cNvSpPr>
                  <a:spLocks noEditPoints="1"/>
                </p:cNvSpPr>
                <p:nvPr/>
              </p:nvSpPr>
              <p:spPr bwMode="auto">
                <a:xfrm>
                  <a:off x="4129088" y="1333500"/>
                  <a:ext cx="158750" cy="158750"/>
                </a:xfrm>
                <a:custGeom>
                  <a:avLst/>
                  <a:gdLst/>
                  <a:ahLst/>
                  <a:cxnLst>
                    <a:cxn ang="0">
                      <a:pos x="63" y="0"/>
                    </a:cxn>
                    <a:cxn ang="0">
                      <a:pos x="0" y="63"/>
                    </a:cxn>
                    <a:cxn ang="0">
                      <a:pos x="63" y="126"/>
                    </a:cxn>
                    <a:cxn ang="0">
                      <a:pos x="126" y="63"/>
                    </a:cxn>
                    <a:cxn ang="0">
                      <a:pos x="63" y="0"/>
                    </a:cxn>
                    <a:cxn ang="0">
                      <a:pos x="63" y="114"/>
                    </a:cxn>
                    <a:cxn ang="0">
                      <a:pos x="12" y="63"/>
                    </a:cxn>
                    <a:cxn ang="0">
                      <a:pos x="63" y="12"/>
                    </a:cxn>
                    <a:cxn ang="0">
                      <a:pos x="115" y="63"/>
                    </a:cxn>
                    <a:cxn ang="0">
                      <a:pos x="63" y="114"/>
                    </a:cxn>
                  </a:cxnLst>
                  <a:rect l="0" t="0" r="r" b="b"/>
                  <a:pathLst>
                    <a:path w="126" h="126">
                      <a:moveTo>
                        <a:pt x="63" y="0"/>
                      </a:moveTo>
                      <a:cubicBezTo>
                        <a:pt x="29" y="0"/>
                        <a:pt x="0" y="28"/>
                        <a:pt x="0" y="63"/>
                      </a:cubicBezTo>
                      <a:cubicBezTo>
                        <a:pt x="0" y="98"/>
                        <a:pt x="29" y="126"/>
                        <a:pt x="63" y="126"/>
                      </a:cubicBezTo>
                      <a:cubicBezTo>
                        <a:pt x="98" y="126"/>
                        <a:pt x="126" y="98"/>
                        <a:pt x="126" y="63"/>
                      </a:cubicBezTo>
                      <a:cubicBezTo>
                        <a:pt x="126" y="28"/>
                        <a:pt x="98" y="0"/>
                        <a:pt x="63" y="0"/>
                      </a:cubicBezTo>
                      <a:close/>
                      <a:moveTo>
                        <a:pt x="63" y="114"/>
                      </a:moveTo>
                      <a:cubicBezTo>
                        <a:pt x="35" y="114"/>
                        <a:pt x="12" y="91"/>
                        <a:pt x="12" y="63"/>
                      </a:cubicBezTo>
                      <a:cubicBezTo>
                        <a:pt x="12" y="35"/>
                        <a:pt x="35" y="12"/>
                        <a:pt x="63" y="12"/>
                      </a:cubicBezTo>
                      <a:cubicBezTo>
                        <a:pt x="92" y="12"/>
                        <a:pt x="115" y="35"/>
                        <a:pt x="115" y="63"/>
                      </a:cubicBezTo>
                      <a:cubicBezTo>
                        <a:pt x="115" y="91"/>
                        <a:pt x="92" y="114"/>
                        <a:pt x="63" y="114"/>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10" name="Rectangle 71"/>
                <p:cNvSpPr>
                  <a:spLocks noChangeArrowheads="1"/>
                </p:cNvSpPr>
                <p:nvPr/>
              </p:nvSpPr>
              <p:spPr bwMode="auto">
                <a:xfrm>
                  <a:off x="4198938" y="1484313"/>
                  <a:ext cx="20638" cy="77788"/>
                </a:xfrm>
                <a:prstGeom prst="rect">
                  <a:avLst/>
                </a:prstGeom>
                <a:solidFill>
                  <a:srgbClr val="F2F2F2"/>
                </a:solidFill>
                <a:ln w="9525">
                  <a:noFill/>
                  <a:miter lim="800000"/>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11" name="Freeform 72"/>
                <p:cNvSpPr>
                  <a:spLocks/>
                </p:cNvSpPr>
                <p:nvPr/>
              </p:nvSpPr>
              <p:spPr bwMode="auto">
                <a:xfrm>
                  <a:off x="4192588" y="1509713"/>
                  <a:ext cx="33338" cy="107950"/>
                </a:xfrm>
                <a:custGeom>
                  <a:avLst/>
                  <a:gdLst/>
                  <a:ahLst/>
                  <a:cxnLst>
                    <a:cxn ang="0">
                      <a:pos x="27" y="71"/>
                    </a:cxn>
                    <a:cxn ang="0">
                      <a:pos x="13" y="85"/>
                    </a:cxn>
                    <a:cxn ang="0">
                      <a:pos x="13" y="85"/>
                    </a:cxn>
                    <a:cxn ang="0">
                      <a:pos x="0" y="71"/>
                    </a:cxn>
                    <a:cxn ang="0">
                      <a:pos x="0" y="13"/>
                    </a:cxn>
                    <a:cxn ang="0">
                      <a:pos x="13" y="0"/>
                    </a:cxn>
                    <a:cxn ang="0">
                      <a:pos x="13" y="0"/>
                    </a:cxn>
                    <a:cxn ang="0">
                      <a:pos x="27" y="13"/>
                    </a:cxn>
                    <a:cxn ang="0">
                      <a:pos x="27" y="71"/>
                    </a:cxn>
                  </a:cxnLst>
                  <a:rect l="0" t="0" r="r" b="b"/>
                  <a:pathLst>
                    <a:path w="27" h="85">
                      <a:moveTo>
                        <a:pt x="27" y="71"/>
                      </a:moveTo>
                      <a:cubicBezTo>
                        <a:pt x="27" y="79"/>
                        <a:pt x="21" y="85"/>
                        <a:pt x="13" y="85"/>
                      </a:cubicBezTo>
                      <a:cubicBezTo>
                        <a:pt x="13" y="85"/>
                        <a:pt x="13" y="85"/>
                        <a:pt x="13" y="85"/>
                      </a:cubicBezTo>
                      <a:cubicBezTo>
                        <a:pt x="6" y="85"/>
                        <a:pt x="0" y="79"/>
                        <a:pt x="0" y="71"/>
                      </a:cubicBezTo>
                      <a:cubicBezTo>
                        <a:pt x="0" y="13"/>
                        <a:pt x="0" y="13"/>
                        <a:pt x="0" y="13"/>
                      </a:cubicBezTo>
                      <a:cubicBezTo>
                        <a:pt x="0" y="6"/>
                        <a:pt x="6" y="0"/>
                        <a:pt x="13" y="0"/>
                      </a:cubicBezTo>
                      <a:cubicBezTo>
                        <a:pt x="13" y="0"/>
                        <a:pt x="13" y="0"/>
                        <a:pt x="13" y="0"/>
                      </a:cubicBezTo>
                      <a:cubicBezTo>
                        <a:pt x="21" y="0"/>
                        <a:pt x="27" y="6"/>
                        <a:pt x="27" y="13"/>
                      </a:cubicBezTo>
                      <a:lnTo>
                        <a:pt x="27" y="71"/>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421" name="Group 157"/>
            <p:cNvGrpSpPr/>
            <p:nvPr/>
          </p:nvGrpSpPr>
          <p:grpSpPr>
            <a:xfrm>
              <a:off x="3800720" y="1437894"/>
              <a:ext cx="544259" cy="463577"/>
              <a:chOff x="4214441" y="1844910"/>
              <a:chExt cx="544259" cy="463577"/>
            </a:xfrm>
          </p:grpSpPr>
          <p:grpSp>
            <p:nvGrpSpPr>
              <p:cNvPr id="501" name="Group 138"/>
              <p:cNvGrpSpPr/>
              <p:nvPr/>
            </p:nvGrpSpPr>
            <p:grpSpPr>
              <a:xfrm rot="4962133">
                <a:off x="4254782" y="1804569"/>
                <a:ext cx="463577" cy="544259"/>
                <a:chOff x="3767138" y="1962150"/>
                <a:chExt cx="538163" cy="631826"/>
              </a:xfrm>
              <a:solidFill>
                <a:schemeClr val="accent1"/>
              </a:solidFill>
            </p:grpSpPr>
            <p:sp>
              <p:nvSpPr>
                <p:cNvPr id="505" name="Oval 46"/>
                <p:cNvSpPr>
                  <a:spLocks noChangeArrowheads="1"/>
                </p:cNvSpPr>
                <p:nvPr/>
              </p:nvSpPr>
              <p:spPr bwMode="auto">
                <a:xfrm>
                  <a:off x="3767138" y="1962150"/>
                  <a:ext cx="538163" cy="539750"/>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06" name="Freeform 47"/>
                <p:cNvSpPr>
                  <a:spLocks/>
                </p:cNvSpPr>
                <p:nvPr/>
              </p:nvSpPr>
              <p:spPr bwMode="auto">
                <a:xfrm>
                  <a:off x="4030663" y="2465388"/>
                  <a:ext cx="138113" cy="128588"/>
                </a:xfrm>
                <a:custGeom>
                  <a:avLst/>
                  <a:gdLst/>
                  <a:ahLst/>
                  <a:cxnLst>
                    <a:cxn ang="0">
                      <a:pos x="87" y="0"/>
                    </a:cxn>
                    <a:cxn ang="0">
                      <a:pos x="80" y="81"/>
                    </a:cxn>
                    <a:cxn ang="0">
                      <a:pos x="0" y="13"/>
                    </a:cxn>
                    <a:cxn ang="0">
                      <a:pos x="87" y="0"/>
                    </a:cxn>
                  </a:cxnLst>
                  <a:rect l="0" t="0" r="r" b="b"/>
                  <a:pathLst>
                    <a:path w="87" h="81">
                      <a:moveTo>
                        <a:pt x="87" y="0"/>
                      </a:moveTo>
                      <a:lnTo>
                        <a:pt x="80" y="81"/>
                      </a:lnTo>
                      <a:lnTo>
                        <a:pt x="0" y="13"/>
                      </a:lnTo>
                      <a:lnTo>
                        <a:pt x="87"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2" name="Group 137"/>
              <p:cNvGrpSpPr/>
              <p:nvPr/>
            </p:nvGrpSpPr>
            <p:grpSpPr>
              <a:xfrm>
                <a:off x="4463456" y="1922906"/>
                <a:ext cx="209224" cy="263924"/>
                <a:chOff x="3940175" y="2076450"/>
                <a:chExt cx="242888" cy="306388"/>
              </a:xfrm>
            </p:grpSpPr>
            <p:sp>
              <p:nvSpPr>
                <p:cNvPr id="503" name="Freeform 73"/>
                <p:cNvSpPr>
                  <a:spLocks noEditPoints="1"/>
                </p:cNvSpPr>
                <p:nvPr/>
              </p:nvSpPr>
              <p:spPr bwMode="auto">
                <a:xfrm>
                  <a:off x="4021138" y="2078038"/>
                  <a:ext cx="161925" cy="304800"/>
                </a:xfrm>
                <a:custGeom>
                  <a:avLst/>
                  <a:gdLst/>
                  <a:ahLst/>
                  <a:cxnLst>
                    <a:cxn ang="0">
                      <a:pos x="0" y="0"/>
                    </a:cxn>
                    <a:cxn ang="0">
                      <a:pos x="0" y="192"/>
                    </a:cxn>
                    <a:cxn ang="0">
                      <a:pos x="102" y="192"/>
                    </a:cxn>
                    <a:cxn ang="0">
                      <a:pos x="0" y="0"/>
                    </a:cxn>
                    <a:cxn ang="0">
                      <a:pos x="15" y="74"/>
                    </a:cxn>
                    <a:cxn ang="0">
                      <a:pos x="69" y="167"/>
                    </a:cxn>
                    <a:cxn ang="0">
                      <a:pos x="15" y="167"/>
                    </a:cxn>
                    <a:cxn ang="0">
                      <a:pos x="15" y="74"/>
                    </a:cxn>
                  </a:cxnLst>
                  <a:rect l="0" t="0" r="r" b="b"/>
                  <a:pathLst>
                    <a:path w="102" h="192">
                      <a:moveTo>
                        <a:pt x="0" y="0"/>
                      </a:moveTo>
                      <a:lnTo>
                        <a:pt x="0" y="192"/>
                      </a:lnTo>
                      <a:lnTo>
                        <a:pt x="102" y="192"/>
                      </a:lnTo>
                      <a:lnTo>
                        <a:pt x="0" y="0"/>
                      </a:lnTo>
                      <a:close/>
                      <a:moveTo>
                        <a:pt x="15" y="74"/>
                      </a:moveTo>
                      <a:lnTo>
                        <a:pt x="69" y="167"/>
                      </a:lnTo>
                      <a:lnTo>
                        <a:pt x="15" y="167"/>
                      </a:lnTo>
                      <a:lnTo>
                        <a:pt x="15" y="74"/>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04" name="Rectangle 74"/>
                <p:cNvSpPr>
                  <a:spLocks noChangeArrowheads="1"/>
                </p:cNvSpPr>
                <p:nvPr/>
              </p:nvSpPr>
              <p:spPr bwMode="auto">
                <a:xfrm>
                  <a:off x="3940175" y="2076450"/>
                  <a:ext cx="39688" cy="300038"/>
                </a:xfrm>
                <a:prstGeom prst="rect">
                  <a:avLst/>
                </a:prstGeom>
                <a:solidFill>
                  <a:srgbClr val="F2F2F2"/>
                </a:solidFill>
                <a:ln w="9525">
                  <a:noFill/>
                  <a:miter lim="800000"/>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422" name="Group 154"/>
            <p:cNvGrpSpPr/>
            <p:nvPr/>
          </p:nvGrpSpPr>
          <p:grpSpPr>
            <a:xfrm>
              <a:off x="4919124" y="1396921"/>
              <a:ext cx="470413" cy="402040"/>
              <a:chOff x="3895582" y="1483551"/>
              <a:chExt cx="470413" cy="402040"/>
            </a:xfrm>
          </p:grpSpPr>
          <p:grpSp>
            <p:nvGrpSpPr>
              <p:cNvPr id="497" name="Group 132"/>
              <p:cNvGrpSpPr/>
              <p:nvPr/>
            </p:nvGrpSpPr>
            <p:grpSpPr>
              <a:xfrm rot="4753204">
                <a:off x="3929769" y="1449364"/>
                <a:ext cx="402040" cy="470413"/>
                <a:chOff x="3308352" y="1454150"/>
                <a:chExt cx="466725" cy="546101"/>
              </a:xfrm>
              <a:solidFill>
                <a:schemeClr val="accent2"/>
              </a:solidFill>
            </p:grpSpPr>
            <p:sp>
              <p:nvSpPr>
                <p:cNvPr id="499" name="Oval 36"/>
                <p:cNvSpPr>
                  <a:spLocks noChangeArrowheads="1"/>
                </p:cNvSpPr>
                <p:nvPr/>
              </p:nvSpPr>
              <p:spPr bwMode="auto">
                <a:xfrm>
                  <a:off x="3308352" y="1454150"/>
                  <a:ext cx="466725" cy="465138"/>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500" name="Freeform 37"/>
                <p:cNvSpPr>
                  <a:spLocks/>
                </p:cNvSpPr>
                <p:nvPr/>
              </p:nvSpPr>
              <p:spPr bwMode="auto">
                <a:xfrm>
                  <a:off x="3536950" y="1887538"/>
                  <a:ext cx="120650" cy="112713"/>
                </a:xfrm>
                <a:custGeom>
                  <a:avLst/>
                  <a:gdLst/>
                  <a:ahLst/>
                  <a:cxnLst>
                    <a:cxn ang="0">
                      <a:pos x="76" y="0"/>
                    </a:cxn>
                    <a:cxn ang="0">
                      <a:pos x="70" y="71"/>
                    </a:cxn>
                    <a:cxn ang="0">
                      <a:pos x="0" y="12"/>
                    </a:cxn>
                    <a:cxn ang="0">
                      <a:pos x="76" y="0"/>
                    </a:cxn>
                  </a:cxnLst>
                  <a:rect l="0" t="0" r="r" b="b"/>
                  <a:pathLst>
                    <a:path w="76" h="71">
                      <a:moveTo>
                        <a:pt x="76" y="0"/>
                      </a:moveTo>
                      <a:lnTo>
                        <a:pt x="70" y="71"/>
                      </a:lnTo>
                      <a:lnTo>
                        <a:pt x="0" y="12"/>
                      </a:lnTo>
                      <a:lnTo>
                        <a:pt x="76"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498" name="Freeform 75"/>
              <p:cNvSpPr>
                <a:spLocks noEditPoints="1"/>
              </p:cNvSpPr>
              <p:nvPr/>
            </p:nvSpPr>
            <p:spPr bwMode="auto">
              <a:xfrm>
                <a:off x="4051208" y="1548557"/>
                <a:ext cx="236575" cy="239310"/>
              </a:xfrm>
              <a:custGeom>
                <a:avLst/>
                <a:gdLst/>
                <a:ahLst/>
                <a:cxnLst>
                  <a:cxn ang="0">
                    <a:pos x="139" y="105"/>
                  </a:cxn>
                  <a:cxn ang="0">
                    <a:pos x="134" y="93"/>
                  </a:cxn>
                  <a:cxn ang="0">
                    <a:pos x="134" y="42"/>
                  </a:cxn>
                  <a:cxn ang="0">
                    <a:pos x="139" y="35"/>
                  </a:cxn>
                  <a:cxn ang="0">
                    <a:pos x="140" y="35"/>
                  </a:cxn>
                  <a:cxn ang="0">
                    <a:pos x="140" y="12"/>
                  </a:cxn>
                  <a:cxn ang="0">
                    <a:pos x="139" y="12"/>
                  </a:cxn>
                  <a:cxn ang="0">
                    <a:pos x="139" y="12"/>
                  </a:cxn>
                  <a:cxn ang="0">
                    <a:pos x="108" y="0"/>
                  </a:cxn>
                  <a:cxn ang="0">
                    <a:pos x="77" y="12"/>
                  </a:cxn>
                  <a:cxn ang="0">
                    <a:pos x="77" y="12"/>
                  </a:cxn>
                  <a:cxn ang="0">
                    <a:pos x="76" y="12"/>
                  </a:cxn>
                  <a:cxn ang="0">
                    <a:pos x="76" y="35"/>
                  </a:cxn>
                  <a:cxn ang="0">
                    <a:pos x="77" y="35"/>
                  </a:cxn>
                  <a:cxn ang="0">
                    <a:pos x="86" y="42"/>
                  </a:cxn>
                  <a:cxn ang="0">
                    <a:pos x="86" y="93"/>
                  </a:cxn>
                  <a:cxn ang="0">
                    <a:pos x="79" y="105"/>
                  </a:cxn>
                  <a:cxn ang="0">
                    <a:pos x="29" y="200"/>
                  </a:cxn>
                  <a:cxn ang="0">
                    <a:pos x="108" y="218"/>
                  </a:cxn>
                  <a:cxn ang="0">
                    <a:pos x="187" y="200"/>
                  </a:cxn>
                  <a:cxn ang="0">
                    <a:pos x="139" y="105"/>
                  </a:cxn>
                  <a:cxn ang="0">
                    <a:pos x="137" y="201"/>
                  </a:cxn>
                  <a:cxn ang="0">
                    <a:pos x="172" y="177"/>
                  </a:cxn>
                  <a:cxn ang="0">
                    <a:pos x="142" y="126"/>
                  </a:cxn>
                  <a:cxn ang="0">
                    <a:pos x="183" y="179"/>
                  </a:cxn>
                  <a:cxn ang="0">
                    <a:pos x="137" y="201"/>
                  </a:cxn>
                </a:cxnLst>
                <a:rect l="0" t="0" r="r" b="b"/>
                <a:pathLst>
                  <a:path w="217" h="219">
                    <a:moveTo>
                      <a:pt x="139" y="105"/>
                    </a:moveTo>
                    <a:cubicBezTo>
                      <a:pt x="139" y="105"/>
                      <a:pt x="134" y="103"/>
                      <a:pt x="134" y="93"/>
                    </a:cubicBezTo>
                    <a:cubicBezTo>
                      <a:pt x="134" y="84"/>
                      <a:pt x="134" y="52"/>
                      <a:pt x="134" y="42"/>
                    </a:cubicBezTo>
                    <a:cubicBezTo>
                      <a:pt x="137" y="40"/>
                      <a:pt x="139" y="37"/>
                      <a:pt x="139" y="35"/>
                    </a:cubicBezTo>
                    <a:cubicBezTo>
                      <a:pt x="140" y="35"/>
                      <a:pt x="140" y="35"/>
                      <a:pt x="140" y="35"/>
                    </a:cubicBezTo>
                    <a:cubicBezTo>
                      <a:pt x="140" y="12"/>
                      <a:pt x="140" y="12"/>
                      <a:pt x="140" y="12"/>
                    </a:cubicBezTo>
                    <a:cubicBezTo>
                      <a:pt x="139" y="12"/>
                      <a:pt x="139" y="12"/>
                      <a:pt x="139" y="12"/>
                    </a:cubicBezTo>
                    <a:cubicBezTo>
                      <a:pt x="139" y="12"/>
                      <a:pt x="139" y="12"/>
                      <a:pt x="139" y="12"/>
                    </a:cubicBezTo>
                    <a:cubicBezTo>
                      <a:pt x="139" y="5"/>
                      <a:pt x="125" y="0"/>
                      <a:pt x="108" y="0"/>
                    </a:cubicBezTo>
                    <a:cubicBezTo>
                      <a:pt x="91" y="0"/>
                      <a:pt x="77" y="5"/>
                      <a:pt x="77" y="12"/>
                    </a:cubicBezTo>
                    <a:cubicBezTo>
                      <a:pt x="77" y="12"/>
                      <a:pt x="77" y="12"/>
                      <a:pt x="77" y="12"/>
                    </a:cubicBezTo>
                    <a:cubicBezTo>
                      <a:pt x="76" y="12"/>
                      <a:pt x="76" y="12"/>
                      <a:pt x="76" y="12"/>
                    </a:cubicBezTo>
                    <a:cubicBezTo>
                      <a:pt x="76" y="35"/>
                      <a:pt x="76" y="35"/>
                      <a:pt x="76" y="35"/>
                    </a:cubicBezTo>
                    <a:cubicBezTo>
                      <a:pt x="77" y="35"/>
                      <a:pt x="77" y="35"/>
                      <a:pt x="77" y="35"/>
                    </a:cubicBezTo>
                    <a:cubicBezTo>
                      <a:pt x="77" y="38"/>
                      <a:pt x="79" y="40"/>
                      <a:pt x="86" y="42"/>
                    </a:cubicBezTo>
                    <a:cubicBezTo>
                      <a:pt x="86" y="53"/>
                      <a:pt x="86" y="85"/>
                      <a:pt x="86" y="93"/>
                    </a:cubicBezTo>
                    <a:cubicBezTo>
                      <a:pt x="86" y="103"/>
                      <a:pt x="79" y="105"/>
                      <a:pt x="79" y="105"/>
                    </a:cubicBezTo>
                    <a:cubicBezTo>
                      <a:pt x="67" y="112"/>
                      <a:pt x="0" y="180"/>
                      <a:pt x="29" y="200"/>
                    </a:cubicBezTo>
                    <a:cubicBezTo>
                      <a:pt x="56" y="219"/>
                      <a:pt x="100" y="218"/>
                      <a:pt x="108" y="218"/>
                    </a:cubicBezTo>
                    <a:cubicBezTo>
                      <a:pt x="117" y="218"/>
                      <a:pt x="161" y="219"/>
                      <a:pt x="187" y="200"/>
                    </a:cubicBezTo>
                    <a:cubicBezTo>
                      <a:pt x="217" y="180"/>
                      <a:pt x="150" y="112"/>
                      <a:pt x="139" y="105"/>
                    </a:cubicBezTo>
                    <a:close/>
                    <a:moveTo>
                      <a:pt x="137" y="201"/>
                    </a:moveTo>
                    <a:cubicBezTo>
                      <a:pt x="137" y="201"/>
                      <a:pt x="170" y="195"/>
                      <a:pt x="172" y="177"/>
                    </a:cubicBezTo>
                    <a:cubicBezTo>
                      <a:pt x="173" y="159"/>
                      <a:pt x="142" y="126"/>
                      <a:pt x="142" y="126"/>
                    </a:cubicBezTo>
                    <a:cubicBezTo>
                      <a:pt x="142" y="126"/>
                      <a:pt x="183" y="158"/>
                      <a:pt x="183" y="179"/>
                    </a:cubicBezTo>
                    <a:cubicBezTo>
                      <a:pt x="182" y="201"/>
                      <a:pt x="137" y="201"/>
                      <a:pt x="137" y="201"/>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23" name="Group 156"/>
            <p:cNvGrpSpPr/>
            <p:nvPr/>
          </p:nvGrpSpPr>
          <p:grpSpPr>
            <a:xfrm rot="1860349">
              <a:off x="4374504" y="2341555"/>
              <a:ext cx="470413" cy="402039"/>
              <a:chOff x="3692842" y="2183081"/>
              <a:chExt cx="470413" cy="402039"/>
            </a:xfrm>
          </p:grpSpPr>
          <p:grpSp>
            <p:nvGrpSpPr>
              <p:cNvPr id="493" name="Group 133"/>
              <p:cNvGrpSpPr/>
              <p:nvPr/>
            </p:nvGrpSpPr>
            <p:grpSpPr>
              <a:xfrm rot="4811506">
                <a:off x="3727029" y="2148894"/>
                <a:ext cx="402039" cy="470413"/>
                <a:chOff x="3008313" y="2062163"/>
                <a:chExt cx="466725" cy="546100"/>
              </a:xfrm>
              <a:solidFill>
                <a:schemeClr val="accent6"/>
              </a:solidFill>
            </p:grpSpPr>
            <p:sp>
              <p:nvSpPr>
                <p:cNvPr id="495" name="Oval 38"/>
                <p:cNvSpPr>
                  <a:spLocks noChangeArrowheads="1"/>
                </p:cNvSpPr>
                <p:nvPr/>
              </p:nvSpPr>
              <p:spPr bwMode="auto">
                <a:xfrm>
                  <a:off x="3008313" y="2062163"/>
                  <a:ext cx="466725" cy="465138"/>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96" name="Freeform 39"/>
                <p:cNvSpPr>
                  <a:spLocks/>
                </p:cNvSpPr>
                <p:nvPr/>
              </p:nvSpPr>
              <p:spPr bwMode="auto">
                <a:xfrm>
                  <a:off x="3236913" y="2495550"/>
                  <a:ext cx="120650" cy="112713"/>
                </a:xfrm>
                <a:custGeom>
                  <a:avLst/>
                  <a:gdLst/>
                  <a:ahLst/>
                  <a:cxnLst>
                    <a:cxn ang="0">
                      <a:pos x="76" y="0"/>
                    </a:cxn>
                    <a:cxn ang="0">
                      <a:pos x="69" y="71"/>
                    </a:cxn>
                    <a:cxn ang="0">
                      <a:pos x="0" y="12"/>
                    </a:cxn>
                    <a:cxn ang="0">
                      <a:pos x="76" y="0"/>
                    </a:cxn>
                  </a:cxnLst>
                  <a:rect l="0" t="0" r="r" b="b"/>
                  <a:pathLst>
                    <a:path w="76" h="71">
                      <a:moveTo>
                        <a:pt x="76" y="0"/>
                      </a:moveTo>
                      <a:lnTo>
                        <a:pt x="69" y="71"/>
                      </a:lnTo>
                      <a:lnTo>
                        <a:pt x="0" y="12"/>
                      </a:lnTo>
                      <a:lnTo>
                        <a:pt x="76"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494" name="Freeform 76"/>
              <p:cNvSpPr>
                <a:spLocks noEditPoints="1"/>
              </p:cNvSpPr>
              <p:nvPr/>
            </p:nvSpPr>
            <p:spPr bwMode="auto">
              <a:xfrm>
                <a:off x="3733965" y="2271700"/>
                <a:ext cx="381528" cy="250249"/>
              </a:xfrm>
              <a:custGeom>
                <a:avLst/>
                <a:gdLst/>
                <a:ahLst/>
                <a:cxnLst>
                  <a:cxn ang="0">
                    <a:pos x="333" y="51"/>
                  </a:cxn>
                  <a:cxn ang="0">
                    <a:pos x="259" y="0"/>
                  </a:cxn>
                  <a:cxn ang="0">
                    <a:pos x="170" y="224"/>
                  </a:cxn>
                  <a:cxn ang="0">
                    <a:pos x="269" y="132"/>
                  </a:cxn>
                  <a:cxn ang="0">
                    <a:pos x="333" y="51"/>
                  </a:cxn>
                  <a:cxn ang="0">
                    <a:pos x="140" y="41"/>
                  </a:cxn>
                  <a:cxn ang="0">
                    <a:pos x="155" y="56"/>
                  </a:cxn>
                  <a:cxn ang="0">
                    <a:pos x="140" y="71"/>
                  </a:cxn>
                  <a:cxn ang="0">
                    <a:pos x="125" y="56"/>
                  </a:cxn>
                  <a:cxn ang="0">
                    <a:pos x="140" y="41"/>
                  </a:cxn>
                  <a:cxn ang="0">
                    <a:pos x="105" y="101"/>
                  </a:cxn>
                  <a:cxn ang="0">
                    <a:pos x="125" y="81"/>
                  </a:cxn>
                  <a:cxn ang="0">
                    <a:pos x="145" y="101"/>
                  </a:cxn>
                  <a:cxn ang="0">
                    <a:pos x="125" y="121"/>
                  </a:cxn>
                  <a:cxn ang="0">
                    <a:pos x="105" y="101"/>
                  </a:cxn>
                  <a:cxn ang="0">
                    <a:pos x="139" y="174"/>
                  </a:cxn>
                  <a:cxn ang="0">
                    <a:pos x="116" y="151"/>
                  </a:cxn>
                  <a:cxn ang="0">
                    <a:pos x="139" y="127"/>
                  </a:cxn>
                  <a:cxn ang="0">
                    <a:pos x="161" y="151"/>
                  </a:cxn>
                  <a:cxn ang="0">
                    <a:pos x="139" y="174"/>
                  </a:cxn>
                  <a:cxn ang="0">
                    <a:pos x="180" y="213"/>
                  </a:cxn>
                  <a:cxn ang="0">
                    <a:pos x="155" y="188"/>
                  </a:cxn>
                  <a:cxn ang="0">
                    <a:pos x="180" y="163"/>
                  </a:cxn>
                  <a:cxn ang="0">
                    <a:pos x="205" y="188"/>
                  </a:cxn>
                  <a:cxn ang="0">
                    <a:pos x="180" y="213"/>
                  </a:cxn>
                  <a:cxn ang="0">
                    <a:pos x="281" y="97"/>
                  </a:cxn>
                  <a:cxn ang="0">
                    <a:pos x="251" y="67"/>
                  </a:cxn>
                  <a:cxn ang="0">
                    <a:pos x="281" y="37"/>
                  </a:cxn>
                  <a:cxn ang="0">
                    <a:pos x="311" y="67"/>
                  </a:cxn>
                  <a:cxn ang="0">
                    <a:pos x="281" y="97"/>
                  </a:cxn>
                </a:cxnLst>
                <a:rect l="0" t="0" r="r" b="b"/>
                <a:pathLst>
                  <a:path w="349" h="229">
                    <a:moveTo>
                      <a:pt x="333" y="51"/>
                    </a:moveTo>
                    <a:cubicBezTo>
                      <a:pt x="316" y="6"/>
                      <a:pt x="259" y="0"/>
                      <a:pt x="259" y="0"/>
                    </a:cubicBezTo>
                    <a:cubicBezTo>
                      <a:pt x="0" y="4"/>
                      <a:pt x="103" y="219"/>
                      <a:pt x="170" y="224"/>
                    </a:cubicBezTo>
                    <a:cubicBezTo>
                      <a:pt x="236" y="229"/>
                      <a:pt x="226" y="149"/>
                      <a:pt x="269" y="132"/>
                    </a:cubicBezTo>
                    <a:cubicBezTo>
                      <a:pt x="311" y="116"/>
                      <a:pt x="349" y="96"/>
                      <a:pt x="333" y="51"/>
                    </a:cubicBezTo>
                    <a:close/>
                    <a:moveTo>
                      <a:pt x="140" y="41"/>
                    </a:moveTo>
                    <a:cubicBezTo>
                      <a:pt x="148" y="41"/>
                      <a:pt x="155" y="47"/>
                      <a:pt x="155" y="56"/>
                    </a:cubicBezTo>
                    <a:cubicBezTo>
                      <a:pt x="155" y="64"/>
                      <a:pt x="148" y="71"/>
                      <a:pt x="140" y="71"/>
                    </a:cubicBezTo>
                    <a:cubicBezTo>
                      <a:pt x="131" y="71"/>
                      <a:pt x="125" y="64"/>
                      <a:pt x="125" y="56"/>
                    </a:cubicBezTo>
                    <a:cubicBezTo>
                      <a:pt x="125" y="47"/>
                      <a:pt x="131" y="41"/>
                      <a:pt x="140" y="41"/>
                    </a:cubicBezTo>
                    <a:close/>
                    <a:moveTo>
                      <a:pt x="105" y="101"/>
                    </a:moveTo>
                    <a:cubicBezTo>
                      <a:pt x="105" y="90"/>
                      <a:pt x="114" y="81"/>
                      <a:pt x="125" y="81"/>
                    </a:cubicBezTo>
                    <a:cubicBezTo>
                      <a:pt x="136" y="81"/>
                      <a:pt x="145" y="90"/>
                      <a:pt x="145" y="101"/>
                    </a:cubicBezTo>
                    <a:cubicBezTo>
                      <a:pt x="145" y="112"/>
                      <a:pt x="136" y="121"/>
                      <a:pt x="125" y="121"/>
                    </a:cubicBezTo>
                    <a:cubicBezTo>
                      <a:pt x="114" y="121"/>
                      <a:pt x="105" y="112"/>
                      <a:pt x="105" y="101"/>
                    </a:cubicBezTo>
                    <a:close/>
                    <a:moveTo>
                      <a:pt x="139" y="174"/>
                    </a:moveTo>
                    <a:cubicBezTo>
                      <a:pt x="126" y="174"/>
                      <a:pt x="116" y="163"/>
                      <a:pt x="116" y="151"/>
                    </a:cubicBezTo>
                    <a:cubicBezTo>
                      <a:pt x="116" y="138"/>
                      <a:pt x="126" y="127"/>
                      <a:pt x="139" y="127"/>
                    </a:cubicBezTo>
                    <a:cubicBezTo>
                      <a:pt x="151" y="127"/>
                      <a:pt x="161" y="138"/>
                      <a:pt x="161" y="151"/>
                    </a:cubicBezTo>
                    <a:cubicBezTo>
                      <a:pt x="161" y="163"/>
                      <a:pt x="151" y="174"/>
                      <a:pt x="139" y="174"/>
                    </a:cubicBezTo>
                    <a:close/>
                    <a:moveTo>
                      <a:pt x="180" y="213"/>
                    </a:moveTo>
                    <a:cubicBezTo>
                      <a:pt x="166" y="213"/>
                      <a:pt x="155" y="202"/>
                      <a:pt x="155" y="188"/>
                    </a:cubicBezTo>
                    <a:cubicBezTo>
                      <a:pt x="155" y="174"/>
                      <a:pt x="166" y="163"/>
                      <a:pt x="180" y="163"/>
                    </a:cubicBezTo>
                    <a:cubicBezTo>
                      <a:pt x="193" y="163"/>
                      <a:pt x="205" y="174"/>
                      <a:pt x="205" y="188"/>
                    </a:cubicBezTo>
                    <a:cubicBezTo>
                      <a:pt x="205" y="202"/>
                      <a:pt x="193" y="213"/>
                      <a:pt x="180" y="213"/>
                    </a:cubicBezTo>
                    <a:close/>
                    <a:moveTo>
                      <a:pt x="281" y="97"/>
                    </a:moveTo>
                    <a:cubicBezTo>
                      <a:pt x="265" y="97"/>
                      <a:pt x="251" y="84"/>
                      <a:pt x="251" y="67"/>
                    </a:cubicBezTo>
                    <a:cubicBezTo>
                      <a:pt x="251" y="51"/>
                      <a:pt x="265" y="37"/>
                      <a:pt x="281" y="37"/>
                    </a:cubicBezTo>
                    <a:cubicBezTo>
                      <a:pt x="298" y="37"/>
                      <a:pt x="311" y="51"/>
                      <a:pt x="311" y="67"/>
                    </a:cubicBezTo>
                    <a:cubicBezTo>
                      <a:pt x="311" y="84"/>
                      <a:pt x="298" y="97"/>
                      <a:pt x="281" y="97"/>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gn="r" rtl="1">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24" name="Group 179"/>
            <p:cNvGrpSpPr/>
            <p:nvPr/>
          </p:nvGrpSpPr>
          <p:grpSpPr>
            <a:xfrm>
              <a:off x="4237019" y="2779310"/>
              <a:ext cx="470413" cy="402040"/>
              <a:chOff x="4265593" y="3118357"/>
              <a:chExt cx="470413" cy="402040"/>
            </a:xfrm>
          </p:grpSpPr>
          <p:grpSp>
            <p:nvGrpSpPr>
              <p:cNvPr id="489" name="Group 134"/>
              <p:cNvGrpSpPr/>
              <p:nvPr/>
            </p:nvGrpSpPr>
            <p:grpSpPr>
              <a:xfrm rot="5400000">
                <a:off x="4299780" y="3084170"/>
                <a:ext cx="402040" cy="470413"/>
                <a:chOff x="3008313" y="2686050"/>
                <a:chExt cx="466725" cy="546100"/>
              </a:xfrm>
              <a:solidFill>
                <a:schemeClr val="accent3"/>
              </a:solidFill>
            </p:grpSpPr>
            <p:sp>
              <p:nvSpPr>
                <p:cNvPr id="491" name="Oval 42"/>
                <p:cNvSpPr>
                  <a:spLocks noChangeArrowheads="1"/>
                </p:cNvSpPr>
                <p:nvPr/>
              </p:nvSpPr>
              <p:spPr bwMode="auto">
                <a:xfrm>
                  <a:off x="3008313" y="2686050"/>
                  <a:ext cx="466725" cy="466725"/>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92" name="Freeform 43"/>
                <p:cNvSpPr>
                  <a:spLocks/>
                </p:cNvSpPr>
                <p:nvPr/>
              </p:nvSpPr>
              <p:spPr bwMode="auto">
                <a:xfrm>
                  <a:off x="3236913" y="3121025"/>
                  <a:ext cx="120650" cy="111125"/>
                </a:xfrm>
                <a:custGeom>
                  <a:avLst/>
                  <a:gdLst/>
                  <a:ahLst/>
                  <a:cxnLst>
                    <a:cxn ang="0">
                      <a:pos x="76" y="0"/>
                    </a:cxn>
                    <a:cxn ang="0">
                      <a:pos x="69" y="70"/>
                    </a:cxn>
                    <a:cxn ang="0">
                      <a:pos x="0" y="11"/>
                    </a:cxn>
                    <a:cxn ang="0">
                      <a:pos x="76" y="0"/>
                    </a:cxn>
                  </a:cxnLst>
                  <a:rect l="0" t="0" r="r" b="b"/>
                  <a:pathLst>
                    <a:path w="76" h="70">
                      <a:moveTo>
                        <a:pt x="76" y="0"/>
                      </a:moveTo>
                      <a:lnTo>
                        <a:pt x="69" y="70"/>
                      </a:lnTo>
                      <a:lnTo>
                        <a:pt x="0" y="11"/>
                      </a:lnTo>
                      <a:lnTo>
                        <a:pt x="76"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490" name="Freeform 77"/>
              <p:cNvSpPr>
                <a:spLocks/>
              </p:cNvSpPr>
              <p:nvPr/>
            </p:nvSpPr>
            <p:spPr bwMode="auto">
              <a:xfrm>
                <a:off x="4440730" y="3219650"/>
                <a:ext cx="213328" cy="196917"/>
              </a:xfrm>
              <a:custGeom>
                <a:avLst/>
                <a:gdLst/>
                <a:ahLst/>
                <a:cxnLst>
                  <a:cxn ang="0">
                    <a:pos x="96" y="181"/>
                  </a:cxn>
                  <a:cxn ang="0">
                    <a:pos x="0" y="180"/>
                  </a:cxn>
                  <a:cxn ang="0">
                    <a:pos x="0" y="36"/>
                  </a:cxn>
                  <a:cxn ang="0">
                    <a:pos x="98" y="36"/>
                  </a:cxn>
                  <a:cxn ang="0">
                    <a:pos x="196" y="36"/>
                  </a:cxn>
                  <a:cxn ang="0">
                    <a:pos x="196" y="180"/>
                  </a:cxn>
                  <a:cxn ang="0">
                    <a:pos x="96" y="181"/>
                  </a:cxn>
                </a:cxnLst>
                <a:rect l="0" t="0" r="r" b="b"/>
                <a:pathLst>
                  <a:path w="196" h="181">
                    <a:moveTo>
                      <a:pt x="96" y="181"/>
                    </a:moveTo>
                    <a:cubicBezTo>
                      <a:pt x="96" y="181"/>
                      <a:pt x="62" y="147"/>
                      <a:pt x="0" y="180"/>
                    </a:cubicBezTo>
                    <a:cubicBezTo>
                      <a:pt x="0" y="36"/>
                      <a:pt x="0" y="36"/>
                      <a:pt x="0" y="36"/>
                    </a:cubicBezTo>
                    <a:cubicBezTo>
                      <a:pt x="0" y="36"/>
                      <a:pt x="63" y="0"/>
                      <a:pt x="98" y="36"/>
                    </a:cubicBezTo>
                    <a:cubicBezTo>
                      <a:pt x="196" y="36"/>
                      <a:pt x="196" y="36"/>
                      <a:pt x="196" y="36"/>
                    </a:cubicBezTo>
                    <a:cubicBezTo>
                      <a:pt x="196" y="180"/>
                      <a:pt x="196" y="180"/>
                      <a:pt x="196" y="180"/>
                    </a:cubicBezTo>
                    <a:lnTo>
                      <a:pt x="96" y="181"/>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25" name="Group 178"/>
            <p:cNvGrpSpPr/>
            <p:nvPr/>
          </p:nvGrpSpPr>
          <p:grpSpPr>
            <a:xfrm rot="19773652">
              <a:off x="6853641" y="1132006"/>
              <a:ext cx="433311" cy="370120"/>
              <a:chOff x="4083852" y="2435631"/>
              <a:chExt cx="656392" cy="560668"/>
            </a:xfrm>
          </p:grpSpPr>
          <p:grpSp>
            <p:nvGrpSpPr>
              <p:cNvPr id="481" name="Group 136"/>
              <p:cNvGrpSpPr/>
              <p:nvPr/>
            </p:nvGrpSpPr>
            <p:grpSpPr>
              <a:xfrm rot="5554138">
                <a:off x="4131714" y="2387769"/>
                <a:ext cx="560668" cy="656392"/>
                <a:chOff x="3581400" y="2638425"/>
                <a:chExt cx="650875" cy="762001"/>
              </a:xfrm>
              <a:solidFill>
                <a:schemeClr val="accent2"/>
              </a:solidFill>
            </p:grpSpPr>
            <p:sp>
              <p:nvSpPr>
                <p:cNvPr id="487" name="Oval 44"/>
                <p:cNvSpPr>
                  <a:spLocks noChangeArrowheads="1"/>
                </p:cNvSpPr>
                <p:nvPr/>
              </p:nvSpPr>
              <p:spPr bwMode="auto">
                <a:xfrm>
                  <a:off x="3581400" y="2638425"/>
                  <a:ext cx="650875" cy="650875"/>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88" name="Freeform 45"/>
                <p:cNvSpPr>
                  <a:spLocks/>
                </p:cNvSpPr>
                <p:nvPr/>
              </p:nvSpPr>
              <p:spPr bwMode="auto">
                <a:xfrm>
                  <a:off x="3898900" y="3243263"/>
                  <a:ext cx="168275" cy="157163"/>
                </a:xfrm>
                <a:custGeom>
                  <a:avLst/>
                  <a:gdLst/>
                  <a:ahLst/>
                  <a:cxnLst>
                    <a:cxn ang="0">
                      <a:pos x="106" y="0"/>
                    </a:cxn>
                    <a:cxn ang="0">
                      <a:pos x="97" y="99"/>
                    </a:cxn>
                    <a:cxn ang="0">
                      <a:pos x="0" y="17"/>
                    </a:cxn>
                    <a:cxn ang="0">
                      <a:pos x="106" y="0"/>
                    </a:cxn>
                  </a:cxnLst>
                  <a:rect l="0" t="0" r="r" b="b"/>
                  <a:pathLst>
                    <a:path w="106" h="99">
                      <a:moveTo>
                        <a:pt x="106" y="0"/>
                      </a:moveTo>
                      <a:lnTo>
                        <a:pt x="97" y="99"/>
                      </a:lnTo>
                      <a:lnTo>
                        <a:pt x="0" y="17"/>
                      </a:lnTo>
                      <a:lnTo>
                        <a:pt x="106"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2" name="Group 135"/>
              <p:cNvGrpSpPr/>
              <p:nvPr/>
            </p:nvGrpSpPr>
            <p:grpSpPr>
              <a:xfrm>
                <a:off x="4318524" y="2563559"/>
                <a:ext cx="306316" cy="329557"/>
                <a:chOff x="3729038" y="2790825"/>
                <a:chExt cx="355600" cy="382588"/>
              </a:xfrm>
            </p:grpSpPr>
            <p:sp>
              <p:nvSpPr>
                <p:cNvPr id="483" name="Freeform 78"/>
                <p:cNvSpPr>
                  <a:spLocks/>
                </p:cNvSpPr>
                <p:nvPr/>
              </p:nvSpPr>
              <p:spPr bwMode="auto">
                <a:xfrm>
                  <a:off x="3867150" y="3111500"/>
                  <a:ext cx="82550" cy="19050"/>
                </a:xfrm>
                <a:custGeom>
                  <a:avLst/>
                  <a:gdLst/>
                  <a:ahLst/>
                  <a:cxnLst>
                    <a:cxn ang="0">
                      <a:pos x="66" y="7"/>
                    </a:cxn>
                    <a:cxn ang="0">
                      <a:pos x="55" y="15"/>
                    </a:cxn>
                    <a:cxn ang="0">
                      <a:pos x="11" y="15"/>
                    </a:cxn>
                    <a:cxn ang="0">
                      <a:pos x="0" y="7"/>
                    </a:cxn>
                    <a:cxn ang="0">
                      <a:pos x="0" y="7"/>
                    </a:cxn>
                    <a:cxn ang="0">
                      <a:pos x="11" y="0"/>
                    </a:cxn>
                    <a:cxn ang="0">
                      <a:pos x="55" y="0"/>
                    </a:cxn>
                    <a:cxn ang="0">
                      <a:pos x="66" y="7"/>
                    </a:cxn>
                  </a:cxnLst>
                  <a:rect l="0" t="0" r="r" b="b"/>
                  <a:pathLst>
                    <a:path w="66" h="15">
                      <a:moveTo>
                        <a:pt x="66" y="7"/>
                      </a:moveTo>
                      <a:cubicBezTo>
                        <a:pt x="66" y="12"/>
                        <a:pt x="61" y="15"/>
                        <a:pt x="55" y="15"/>
                      </a:cubicBezTo>
                      <a:cubicBezTo>
                        <a:pt x="11" y="15"/>
                        <a:pt x="11" y="15"/>
                        <a:pt x="11" y="15"/>
                      </a:cubicBezTo>
                      <a:cubicBezTo>
                        <a:pt x="5" y="15"/>
                        <a:pt x="0" y="12"/>
                        <a:pt x="0" y="7"/>
                      </a:cubicBezTo>
                      <a:cubicBezTo>
                        <a:pt x="0" y="7"/>
                        <a:pt x="0" y="7"/>
                        <a:pt x="0" y="7"/>
                      </a:cubicBezTo>
                      <a:cubicBezTo>
                        <a:pt x="0" y="3"/>
                        <a:pt x="5" y="0"/>
                        <a:pt x="11" y="0"/>
                      </a:cubicBezTo>
                      <a:cubicBezTo>
                        <a:pt x="55" y="0"/>
                        <a:pt x="55" y="0"/>
                        <a:pt x="55" y="0"/>
                      </a:cubicBezTo>
                      <a:cubicBezTo>
                        <a:pt x="61" y="0"/>
                        <a:pt x="66" y="3"/>
                        <a:pt x="66" y="7"/>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84" name="Freeform 79"/>
                <p:cNvSpPr>
                  <a:spLocks/>
                </p:cNvSpPr>
                <p:nvPr/>
              </p:nvSpPr>
              <p:spPr bwMode="auto">
                <a:xfrm>
                  <a:off x="3867150" y="3132138"/>
                  <a:ext cx="82550" cy="20638"/>
                </a:xfrm>
                <a:custGeom>
                  <a:avLst/>
                  <a:gdLst/>
                  <a:ahLst/>
                  <a:cxnLst>
                    <a:cxn ang="0">
                      <a:pos x="66" y="8"/>
                    </a:cxn>
                    <a:cxn ang="0">
                      <a:pos x="55" y="16"/>
                    </a:cxn>
                    <a:cxn ang="0">
                      <a:pos x="11" y="16"/>
                    </a:cxn>
                    <a:cxn ang="0">
                      <a:pos x="0" y="8"/>
                    </a:cxn>
                    <a:cxn ang="0">
                      <a:pos x="0" y="8"/>
                    </a:cxn>
                    <a:cxn ang="0">
                      <a:pos x="11" y="0"/>
                    </a:cxn>
                    <a:cxn ang="0">
                      <a:pos x="55" y="0"/>
                    </a:cxn>
                    <a:cxn ang="0">
                      <a:pos x="66" y="8"/>
                    </a:cxn>
                  </a:cxnLst>
                  <a:rect l="0" t="0" r="r" b="b"/>
                  <a:pathLst>
                    <a:path w="66" h="16">
                      <a:moveTo>
                        <a:pt x="66" y="8"/>
                      </a:moveTo>
                      <a:cubicBezTo>
                        <a:pt x="66" y="13"/>
                        <a:pt x="61" y="16"/>
                        <a:pt x="55" y="16"/>
                      </a:cubicBezTo>
                      <a:cubicBezTo>
                        <a:pt x="11" y="16"/>
                        <a:pt x="11" y="16"/>
                        <a:pt x="11" y="16"/>
                      </a:cubicBezTo>
                      <a:cubicBezTo>
                        <a:pt x="5" y="16"/>
                        <a:pt x="0" y="13"/>
                        <a:pt x="0" y="8"/>
                      </a:cubicBezTo>
                      <a:cubicBezTo>
                        <a:pt x="0" y="8"/>
                        <a:pt x="0" y="8"/>
                        <a:pt x="0" y="8"/>
                      </a:cubicBezTo>
                      <a:cubicBezTo>
                        <a:pt x="0" y="4"/>
                        <a:pt x="5" y="0"/>
                        <a:pt x="11" y="0"/>
                      </a:cubicBezTo>
                      <a:cubicBezTo>
                        <a:pt x="55" y="0"/>
                        <a:pt x="55" y="0"/>
                        <a:pt x="55" y="0"/>
                      </a:cubicBezTo>
                      <a:cubicBezTo>
                        <a:pt x="61" y="0"/>
                        <a:pt x="66" y="4"/>
                        <a:pt x="66" y="8"/>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85" name="Freeform 80"/>
                <p:cNvSpPr>
                  <a:spLocks/>
                </p:cNvSpPr>
                <p:nvPr/>
              </p:nvSpPr>
              <p:spPr bwMode="auto">
                <a:xfrm>
                  <a:off x="3883025" y="3154363"/>
                  <a:ext cx="50800" cy="19050"/>
                </a:xfrm>
                <a:custGeom>
                  <a:avLst/>
                  <a:gdLst/>
                  <a:ahLst/>
                  <a:cxnLst>
                    <a:cxn ang="0">
                      <a:pos x="40" y="8"/>
                    </a:cxn>
                    <a:cxn ang="0">
                      <a:pos x="33" y="16"/>
                    </a:cxn>
                    <a:cxn ang="0">
                      <a:pos x="7" y="16"/>
                    </a:cxn>
                    <a:cxn ang="0">
                      <a:pos x="0" y="8"/>
                    </a:cxn>
                    <a:cxn ang="0">
                      <a:pos x="0" y="8"/>
                    </a:cxn>
                    <a:cxn ang="0">
                      <a:pos x="7" y="0"/>
                    </a:cxn>
                    <a:cxn ang="0">
                      <a:pos x="33" y="0"/>
                    </a:cxn>
                    <a:cxn ang="0">
                      <a:pos x="40" y="8"/>
                    </a:cxn>
                  </a:cxnLst>
                  <a:rect l="0" t="0" r="r" b="b"/>
                  <a:pathLst>
                    <a:path w="40" h="16">
                      <a:moveTo>
                        <a:pt x="40" y="8"/>
                      </a:moveTo>
                      <a:cubicBezTo>
                        <a:pt x="40" y="13"/>
                        <a:pt x="37" y="16"/>
                        <a:pt x="33" y="16"/>
                      </a:cubicBezTo>
                      <a:cubicBezTo>
                        <a:pt x="7" y="16"/>
                        <a:pt x="7" y="16"/>
                        <a:pt x="7" y="16"/>
                      </a:cubicBezTo>
                      <a:cubicBezTo>
                        <a:pt x="3" y="16"/>
                        <a:pt x="0" y="13"/>
                        <a:pt x="0" y="8"/>
                      </a:cubicBezTo>
                      <a:cubicBezTo>
                        <a:pt x="0" y="8"/>
                        <a:pt x="0" y="8"/>
                        <a:pt x="0" y="8"/>
                      </a:cubicBezTo>
                      <a:cubicBezTo>
                        <a:pt x="0" y="4"/>
                        <a:pt x="3" y="0"/>
                        <a:pt x="7" y="0"/>
                      </a:cubicBezTo>
                      <a:cubicBezTo>
                        <a:pt x="33" y="0"/>
                        <a:pt x="33" y="0"/>
                        <a:pt x="33" y="0"/>
                      </a:cubicBezTo>
                      <a:cubicBezTo>
                        <a:pt x="37" y="0"/>
                        <a:pt x="40" y="4"/>
                        <a:pt x="40" y="8"/>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86" name="Freeform 81"/>
                <p:cNvSpPr>
                  <a:spLocks noEditPoints="1"/>
                </p:cNvSpPr>
                <p:nvPr/>
              </p:nvSpPr>
              <p:spPr bwMode="auto">
                <a:xfrm>
                  <a:off x="3729038" y="2790825"/>
                  <a:ext cx="355600" cy="317500"/>
                </a:xfrm>
                <a:custGeom>
                  <a:avLst/>
                  <a:gdLst/>
                  <a:ahLst/>
                  <a:cxnLst>
                    <a:cxn ang="0">
                      <a:pos x="143" y="0"/>
                    </a:cxn>
                    <a:cxn ang="0">
                      <a:pos x="143" y="0"/>
                    </a:cxn>
                    <a:cxn ang="0">
                      <a:pos x="140" y="0"/>
                    </a:cxn>
                    <a:cxn ang="0">
                      <a:pos x="138" y="0"/>
                    </a:cxn>
                    <a:cxn ang="0">
                      <a:pos x="138" y="0"/>
                    </a:cxn>
                    <a:cxn ang="0">
                      <a:pos x="71" y="174"/>
                    </a:cxn>
                    <a:cxn ang="0">
                      <a:pos x="107" y="251"/>
                    </a:cxn>
                    <a:cxn ang="0">
                      <a:pos x="140" y="251"/>
                    </a:cxn>
                    <a:cxn ang="0">
                      <a:pos x="146" y="251"/>
                    </a:cxn>
                    <a:cxn ang="0">
                      <a:pos x="176" y="251"/>
                    </a:cxn>
                    <a:cxn ang="0">
                      <a:pos x="211" y="174"/>
                    </a:cxn>
                    <a:cxn ang="0">
                      <a:pos x="143" y="0"/>
                    </a:cxn>
                    <a:cxn ang="0">
                      <a:pos x="210" y="127"/>
                    </a:cxn>
                    <a:cxn ang="0">
                      <a:pos x="170" y="28"/>
                    </a:cxn>
                    <a:cxn ang="0">
                      <a:pos x="210" y="127"/>
                    </a:cxn>
                  </a:cxnLst>
                  <a:rect l="0" t="0" r="r" b="b"/>
                  <a:pathLst>
                    <a:path w="281" h="251">
                      <a:moveTo>
                        <a:pt x="143" y="0"/>
                      </a:moveTo>
                      <a:cubicBezTo>
                        <a:pt x="143" y="0"/>
                        <a:pt x="143" y="0"/>
                        <a:pt x="143" y="0"/>
                      </a:cubicBezTo>
                      <a:cubicBezTo>
                        <a:pt x="143" y="0"/>
                        <a:pt x="141" y="0"/>
                        <a:pt x="140" y="0"/>
                      </a:cubicBezTo>
                      <a:cubicBezTo>
                        <a:pt x="140" y="0"/>
                        <a:pt x="143" y="0"/>
                        <a:pt x="138" y="0"/>
                      </a:cubicBezTo>
                      <a:cubicBezTo>
                        <a:pt x="138" y="0"/>
                        <a:pt x="138" y="0"/>
                        <a:pt x="138" y="0"/>
                      </a:cubicBezTo>
                      <a:cubicBezTo>
                        <a:pt x="0" y="4"/>
                        <a:pt x="34" y="140"/>
                        <a:pt x="71" y="174"/>
                      </a:cubicBezTo>
                      <a:cubicBezTo>
                        <a:pt x="109" y="208"/>
                        <a:pt x="107" y="251"/>
                        <a:pt x="107" y="251"/>
                      </a:cubicBezTo>
                      <a:cubicBezTo>
                        <a:pt x="140" y="251"/>
                        <a:pt x="140" y="251"/>
                        <a:pt x="140" y="251"/>
                      </a:cubicBezTo>
                      <a:cubicBezTo>
                        <a:pt x="146" y="251"/>
                        <a:pt x="146" y="251"/>
                        <a:pt x="146" y="251"/>
                      </a:cubicBezTo>
                      <a:cubicBezTo>
                        <a:pt x="176" y="251"/>
                        <a:pt x="176" y="251"/>
                        <a:pt x="176" y="251"/>
                      </a:cubicBezTo>
                      <a:cubicBezTo>
                        <a:pt x="176" y="251"/>
                        <a:pt x="174" y="208"/>
                        <a:pt x="211" y="174"/>
                      </a:cubicBezTo>
                      <a:cubicBezTo>
                        <a:pt x="249" y="140"/>
                        <a:pt x="281" y="4"/>
                        <a:pt x="143" y="0"/>
                      </a:cubicBezTo>
                      <a:close/>
                      <a:moveTo>
                        <a:pt x="210" y="127"/>
                      </a:moveTo>
                      <a:cubicBezTo>
                        <a:pt x="233" y="63"/>
                        <a:pt x="170" y="28"/>
                        <a:pt x="170" y="28"/>
                      </a:cubicBezTo>
                      <a:cubicBezTo>
                        <a:pt x="264" y="43"/>
                        <a:pt x="210" y="127"/>
                        <a:pt x="210" y="127"/>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426" name="Group 182"/>
            <p:cNvGrpSpPr/>
            <p:nvPr/>
          </p:nvGrpSpPr>
          <p:grpSpPr>
            <a:xfrm rot="20136824">
              <a:off x="3215664" y="1274271"/>
              <a:ext cx="609415" cy="519068"/>
              <a:chOff x="4754597" y="2354698"/>
              <a:chExt cx="470413" cy="400673"/>
            </a:xfrm>
          </p:grpSpPr>
          <p:grpSp>
            <p:nvGrpSpPr>
              <p:cNvPr id="469" name="Group 142"/>
              <p:cNvGrpSpPr/>
              <p:nvPr/>
            </p:nvGrpSpPr>
            <p:grpSpPr>
              <a:xfrm rot="4652138">
                <a:off x="4789467" y="2319828"/>
                <a:ext cx="400673" cy="470413"/>
                <a:chOff x="4387850" y="2540000"/>
                <a:chExt cx="465138" cy="546100"/>
              </a:xfrm>
              <a:solidFill>
                <a:schemeClr val="accent5"/>
              </a:solidFill>
            </p:grpSpPr>
            <p:sp>
              <p:nvSpPr>
                <p:cNvPr id="479" name="Oval 40"/>
                <p:cNvSpPr>
                  <a:spLocks noChangeArrowheads="1"/>
                </p:cNvSpPr>
                <p:nvPr/>
              </p:nvSpPr>
              <p:spPr bwMode="auto">
                <a:xfrm>
                  <a:off x="4387850" y="2540000"/>
                  <a:ext cx="465138" cy="466725"/>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80" name="Freeform 41"/>
                <p:cNvSpPr>
                  <a:spLocks/>
                </p:cNvSpPr>
                <p:nvPr/>
              </p:nvSpPr>
              <p:spPr bwMode="auto">
                <a:xfrm>
                  <a:off x="4614863" y="2974975"/>
                  <a:ext cx="120650" cy="111125"/>
                </a:xfrm>
                <a:custGeom>
                  <a:avLst/>
                  <a:gdLst/>
                  <a:ahLst/>
                  <a:cxnLst>
                    <a:cxn ang="0">
                      <a:pos x="76" y="0"/>
                    </a:cxn>
                    <a:cxn ang="0">
                      <a:pos x="70" y="70"/>
                    </a:cxn>
                    <a:cxn ang="0">
                      <a:pos x="0" y="11"/>
                    </a:cxn>
                    <a:cxn ang="0">
                      <a:pos x="76" y="0"/>
                    </a:cxn>
                  </a:cxnLst>
                  <a:rect l="0" t="0" r="r" b="b"/>
                  <a:pathLst>
                    <a:path w="76" h="70">
                      <a:moveTo>
                        <a:pt x="76" y="0"/>
                      </a:moveTo>
                      <a:lnTo>
                        <a:pt x="70" y="70"/>
                      </a:lnTo>
                      <a:lnTo>
                        <a:pt x="0" y="11"/>
                      </a:lnTo>
                      <a:lnTo>
                        <a:pt x="76"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0" name="Group 141"/>
              <p:cNvGrpSpPr/>
              <p:nvPr/>
            </p:nvGrpSpPr>
            <p:grpSpPr>
              <a:xfrm>
                <a:off x="4917743" y="2407079"/>
                <a:ext cx="240677" cy="310419"/>
                <a:chOff x="4502150" y="2606675"/>
                <a:chExt cx="279401" cy="360363"/>
              </a:xfrm>
            </p:grpSpPr>
            <p:sp>
              <p:nvSpPr>
                <p:cNvPr id="471" name="Freeform 82"/>
                <p:cNvSpPr>
                  <a:spLocks/>
                </p:cNvSpPr>
                <p:nvPr/>
              </p:nvSpPr>
              <p:spPr bwMode="auto">
                <a:xfrm>
                  <a:off x="4506913" y="2606675"/>
                  <a:ext cx="274638" cy="277813"/>
                </a:xfrm>
                <a:custGeom>
                  <a:avLst/>
                  <a:gdLst/>
                  <a:ahLst/>
                  <a:cxnLst>
                    <a:cxn ang="0">
                      <a:pos x="160" y="11"/>
                    </a:cxn>
                    <a:cxn ang="0">
                      <a:pos x="204" y="97"/>
                    </a:cxn>
                    <a:cxn ang="0">
                      <a:pos x="97" y="205"/>
                    </a:cxn>
                    <a:cxn ang="0">
                      <a:pos x="11" y="162"/>
                    </a:cxn>
                    <a:cxn ang="0">
                      <a:pos x="0" y="171"/>
                    </a:cxn>
                    <a:cxn ang="0">
                      <a:pos x="97" y="219"/>
                    </a:cxn>
                    <a:cxn ang="0">
                      <a:pos x="218" y="97"/>
                    </a:cxn>
                    <a:cxn ang="0">
                      <a:pos x="169" y="0"/>
                    </a:cxn>
                    <a:cxn ang="0">
                      <a:pos x="160" y="11"/>
                    </a:cxn>
                  </a:cxnLst>
                  <a:rect l="0" t="0" r="r" b="b"/>
                  <a:pathLst>
                    <a:path w="218" h="219">
                      <a:moveTo>
                        <a:pt x="160" y="11"/>
                      </a:moveTo>
                      <a:cubicBezTo>
                        <a:pt x="187" y="30"/>
                        <a:pt x="204" y="62"/>
                        <a:pt x="204" y="97"/>
                      </a:cubicBezTo>
                      <a:cubicBezTo>
                        <a:pt x="204" y="157"/>
                        <a:pt x="156" y="205"/>
                        <a:pt x="97" y="205"/>
                      </a:cubicBezTo>
                      <a:cubicBezTo>
                        <a:pt x="62" y="205"/>
                        <a:pt x="31" y="188"/>
                        <a:pt x="11" y="162"/>
                      </a:cubicBezTo>
                      <a:cubicBezTo>
                        <a:pt x="0" y="171"/>
                        <a:pt x="0" y="171"/>
                        <a:pt x="0" y="171"/>
                      </a:cubicBezTo>
                      <a:cubicBezTo>
                        <a:pt x="22" y="200"/>
                        <a:pt x="57" y="219"/>
                        <a:pt x="97" y="219"/>
                      </a:cubicBezTo>
                      <a:cubicBezTo>
                        <a:pt x="164" y="219"/>
                        <a:pt x="218" y="165"/>
                        <a:pt x="218" y="97"/>
                      </a:cubicBezTo>
                      <a:cubicBezTo>
                        <a:pt x="218" y="57"/>
                        <a:pt x="199" y="22"/>
                        <a:pt x="169" y="0"/>
                      </a:cubicBezTo>
                      <a:lnTo>
                        <a:pt x="160" y="11"/>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72" name="Freeform 83"/>
                <p:cNvSpPr>
                  <a:spLocks noEditPoints="1"/>
                </p:cNvSpPr>
                <p:nvPr/>
              </p:nvSpPr>
              <p:spPr bwMode="auto">
                <a:xfrm>
                  <a:off x="4508500" y="2609850"/>
                  <a:ext cx="244475" cy="244475"/>
                </a:xfrm>
                <a:custGeom>
                  <a:avLst/>
                  <a:gdLst/>
                  <a:ahLst/>
                  <a:cxnLst>
                    <a:cxn ang="0">
                      <a:pos x="96" y="0"/>
                    </a:cxn>
                    <a:cxn ang="0">
                      <a:pos x="0" y="97"/>
                    </a:cxn>
                    <a:cxn ang="0">
                      <a:pos x="96" y="193"/>
                    </a:cxn>
                    <a:cxn ang="0">
                      <a:pos x="193" y="97"/>
                    </a:cxn>
                    <a:cxn ang="0">
                      <a:pos x="96" y="0"/>
                    </a:cxn>
                    <a:cxn ang="0">
                      <a:pos x="96" y="189"/>
                    </a:cxn>
                    <a:cxn ang="0">
                      <a:pos x="4" y="97"/>
                    </a:cxn>
                    <a:cxn ang="0">
                      <a:pos x="96" y="5"/>
                    </a:cxn>
                    <a:cxn ang="0">
                      <a:pos x="188" y="97"/>
                    </a:cxn>
                    <a:cxn ang="0">
                      <a:pos x="96" y="189"/>
                    </a:cxn>
                  </a:cxnLst>
                  <a:rect l="0" t="0" r="r" b="b"/>
                  <a:pathLst>
                    <a:path w="193" h="193">
                      <a:moveTo>
                        <a:pt x="96" y="0"/>
                      </a:moveTo>
                      <a:cubicBezTo>
                        <a:pt x="43" y="0"/>
                        <a:pt x="0" y="43"/>
                        <a:pt x="0" y="97"/>
                      </a:cubicBezTo>
                      <a:cubicBezTo>
                        <a:pt x="0" y="150"/>
                        <a:pt x="43" y="193"/>
                        <a:pt x="96" y="193"/>
                      </a:cubicBezTo>
                      <a:cubicBezTo>
                        <a:pt x="149" y="193"/>
                        <a:pt x="193" y="150"/>
                        <a:pt x="193" y="97"/>
                      </a:cubicBezTo>
                      <a:cubicBezTo>
                        <a:pt x="193" y="43"/>
                        <a:pt x="149" y="0"/>
                        <a:pt x="96" y="0"/>
                      </a:cubicBezTo>
                      <a:close/>
                      <a:moveTo>
                        <a:pt x="96" y="189"/>
                      </a:moveTo>
                      <a:cubicBezTo>
                        <a:pt x="46" y="189"/>
                        <a:pt x="4" y="147"/>
                        <a:pt x="4" y="97"/>
                      </a:cubicBezTo>
                      <a:cubicBezTo>
                        <a:pt x="4" y="46"/>
                        <a:pt x="46" y="5"/>
                        <a:pt x="96" y="5"/>
                      </a:cubicBezTo>
                      <a:cubicBezTo>
                        <a:pt x="147" y="5"/>
                        <a:pt x="188" y="46"/>
                        <a:pt x="188" y="97"/>
                      </a:cubicBezTo>
                      <a:cubicBezTo>
                        <a:pt x="188" y="147"/>
                        <a:pt x="147" y="189"/>
                        <a:pt x="96" y="189"/>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73" name="Freeform 84"/>
                <p:cNvSpPr>
                  <a:spLocks/>
                </p:cNvSpPr>
                <p:nvPr/>
              </p:nvSpPr>
              <p:spPr bwMode="auto">
                <a:xfrm>
                  <a:off x="4502150" y="2614613"/>
                  <a:ext cx="273050" cy="239713"/>
                </a:xfrm>
                <a:custGeom>
                  <a:avLst/>
                  <a:gdLst/>
                  <a:ahLst/>
                  <a:cxnLst>
                    <a:cxn ang="0">
                      <a:pos x="62" y="15"/>
                    </a:cxn>
                    <a:cxn ang="0">
                      <a:pos x="58" y="22"/>
                    </a:cxn>
                    <a:cxn ang="0">
                      <a:pos x="54" y="28"/>
                    </a:cxn>
                    <a:cxn ang="0">
                      <a:pos x="51" y="25"/>
                    </a:cxn>
                    <a:cxn ang="0">
                      <a:pos x="50" y="31"/>
                    </a:cxn>
                    <a:cxn ang="0">
                      <a:pos x="40" y="33"/>
                    </a:cxn>
                    <a:cxn ang="0">
                      <a:pos x="34" y="39"/>
                    </a:cxn>
                    <a:cxn ang="0">
                      <a:pos x="26" y="51"/>
                    </a:cxn>
                    <a:cxn ang="0">
                      <a:pos x="20" y="58"/>
                    </a:cxn>
                    <a:cxn ang="0">
                      <a:pos x="25" y="64"/>
                    </a:cxn>
                    <a:cxn ang="0">
                      <a:pos x="26" y="67"/>
                    </a:cxn>
                    <a:cxn ang="0">
                      <a:pos x="21" y="62"/>
                    </a:cxn>
                    <a:cxn ang="0">
                      <a:pos x="17" y="57"/>
                    </a:cxn>
                    <a:cxn ang="0">
                      <a:pos x="16" y="65"/>
                    </a:cxn>
                    <a:cxn ang="0">
                      <a:pos x="16" y="79"/>
                    </a:cxn>
                    <a:cxn ang="0">
                      <a:pos x="23" y="76"/>
                    </a:cxn>
                    <a:cxn ang="0">
                      <a:pos x="30" y="84"/>
                    </a:cxn>
                    <a:cxn ang="0">
                      <a:pos x="39" y="93"/>
                    </a:cxn>
                    <a:cxn ang="0">
                      <a:pos x="47" y="100"/>
                    </a:cxn>
                    <a:cxn ang="0">
                      <a:pos x="58" y="111"/>
                    </a:cxn>
                    <a:cxn ang="0">
                      <a:pos x="55" y="128"/>
                    </a:cxn>
                    <a:cxn ang="0">
                      <a:pos x="46" y="147"/>
                    </a:cxn>
                    <a:cxn ang="0">
                      <a:pos x="49" y="161"/>
                    </a:cxn>
                    <a:cxn ang="0">
                      <a:pos x="44" y="162"/>
                    </a:cxn>
                    <a:cxn ang="0">
                      <a:pos x="30" y="141"/>
                    </a:cxn>
                    <a:cxn ang="0">
                      <a:pos x="15" y="107"/>
                    </a:cxn>
                    <a:cxn ang="0">
                      <a:pos x="11" y="83"/>
                    </a:cxn>
                    <a:cxn ang="0">
                      <a:pos x="70" y="174"/>
                    </a:cxn>
                    <a:cxn ang="0">
                      <a:pos x="85" y="172"/>
                    </a:cxn>
                    <a:cxn ang="0">
                      <a:pos x="105" y="169"/>
                    </a:cxn>
                    <a:cxn ang="0">
                      <a:pos x="103" y="178"/>
                    </a:cxn>
                    <a:cxn ang="0">
                      <a:pos x="114" y="177"/>
                    </a:cxn>
                    <a:cxn ang="0">
                      <a:pos x="131" y="175"/>
                    </a:cxn>
                    <a:cxn ang="0">
                      <a:pos x="130" y="3"/>
                    </a:cxn>
                    <a:cxn ang="0">
                      <a:pos x="187" y="61"/>
                    </a:cxn>
                    <a:cxn ang="0">
                      <a:pos x="179" y="55"/>
                    </a:cxn>
                    <a:cxn ang="0">
                      <a:pos x="172" y="71"/>
                    </a:cxn>
                    <a:cxn ang="0">
                      <a:pos x="161" y="57"/>
                    </a:cxn>
                    <a:cxn ang="0">
                      <a:pos x="165" y="71"/>
                    </a:cxn>
                    <a:cxn ang="0">
                      <a:pos x="176" y="75"/>
                    </a:cxn>
                    <a:cxn ang="0">
                      <a:pos x="172" y="95"/>
                    </a:cxn>
                    <a:cxn ang="0">
                      <a:pos x="166" y="117"/>
                    </a:cxn>
                    <a:cxn ang="0">
                      <a:pos x="159" y="130"/>
                    </a:cxn>
                    <a:cxn ang="0">
                      <a:pos x="139" y="147"/>
                    </a:cxn>
                    <a:cxn ang="0">
                      <a:pos x="134" y="132"/>
                    </a:cxn>
                    <a:cxn ang="0">
                      <a:pos x="135" y="115"/>
                    </a:cxn>
                    <a:cxn ang="0">
                      <a:pos x="128" y="96"/>
                    </a:cxn>
                    <a:cxn ang="0">
                      <a:pos x="119" y="85"/>
                    </a:cxn>
                    <a:cxn ang="0">
                      <a:pos x="94" y="86"/>
                    </a:cxn>
                    <a:cxn ang="0">
                      <a:pos x="85" y="73"/>
                    </a:cxn>
                    <a:cxn ang="0">
                      <a:pos x="95" y="47"/>
                    </a:cxn>
                    <a:cxn ang="0">
                      <a:pos x="113" y="39"/>
                    </a:cxn>
                    <a:cxn ang="0">
                      <a:pos x="124" y="44"/>
                    </a:cxn>
                    <a:cxn ang="0">
                      <a:pos x="139" y="44"/>
                    </a:cxn>
                    <a:cxn ang="0">
                      <a:pos x="154" y="42"/>
                    </a:cxn>
                    <a:cxn ang="0">
                      <a:pos x="140" y="36"/>
                    </a:cxn>
                    <a:cxn ang="0">
                      <a:pos x="139" y="31"/>
                    </a:cxn>
                    <a:cxn ang="0">
                      <a:pos x="120" y="31"/>
                    </a:cxn>
                    <a:cxn ang="0">
                      <a:pos x="105" y="36"/>
                    </a:cxn>
                    <a:cxn ang="0">
                      <a:pos x="102" y="20"/>
                    </a:cxn>
                    <a:cxn ang="0">
                      <a:pos x="91" y="10"/>
                    </a:cxn>
                    <a:cxn ang="0">
                      <a:pos x="103" y="3"/>
                    </a:cxn>
                  </a:cxnLst>
                  <a:rect l="0" t="0" r="r" b="b"/>
                  <a:pathLst>
                    <a:path w="216" h="189">
                      <a:moveTo>
                        <a:pt x="88" y="1"/>
                      </a:moveTo>
                      <a:cubicBezTo>
                        <a:pt x="88" y="1"/>
                        <a:pt x="55" y="5"/>
                        <a:pt x="33" y="30"/>
                      </a:cubicBezTo>
                      <a:cubicBezTo>
                        <a:pt x="33" y="30"/>
                        <a:pt x="50" y="13"/>
                        <a:pt x="60" y="13"/>
                      </a:cubicBezTo>
                      <a:cubicBezTo>
                        <a:pt x="63" y="14"/>
                        <a:pt x="63" y="14"/>
                        <a:pt x="63" y="14"/>
                      </a:cubicBezTo>
                      <a:cubicBezTo>
                        <a:pt x="63" y="14"/>
                        <a:pt x="62" y="14"/>
                        <a:pt x="62" y="15"/>
                      </a:cubicBezTo>
                      <a:cubicBezTo>
                        <a:pt x="62" y="15"/>
                        <a:pt x="60" y="17"/>
                        <a:pt x="60" y="17"/>
                      </a:cubicBezTo>
                      <a:cubicBezTo>
                        <a:pt x="60" y="18"/>
                        <a:pt x="61" y="19"/>
                        <a:pt x="61" y="19"/>
                      </a:cubicBezTo>
                      <a:cubicBezTo>
                        <a:pt x="60" y="20"/>
                        <a:pt x="60" y="20"/>
                        <a:pt x="60" y="20"/>
                      </a:cubicBezTo>
                      <a:cubicBezTo>
                        <a:pt x="60" y="20"/>
                        <a:pt x="59" y="21"/>
                        <a:pt x="59" y="21"/>
                      </a:cubicBezTo>
                      <a:cubicBezTo>
                        <a:pt x="59" y="21"/>
                        <a:pt x="58" y="21"/>
                        <a:pt x="58" y="22"/>
                      </a:cubicBezTo>
                      <a:cubicBezTo>
                        <a:pt x="58" y="23"/>
                        <a:pt x="58" y="24"/>
                        <a:pt x="58" y="24"/>
                      </a:cubicBezTo>
                      <a:cubicBezTo>
                        <a:pt x="58" y="26"/>
                        <a:pt x="58" y="26"/>
                        <a:pt x="58" y="26"/>
                      </a:cubicBezTo>
                      <a:cubicBezTo>
                        <a:pt x="58" y="27"/>
                        <a:pt x="58" y="27"/>
                        <a:pt x="58" y="27"/>
                      </a:cubicBezTo>
                      <a:cubicBezTo>
                        <a:pt x="56" y="28"/>
                        <a:pt x="56" y="28"/>
                        <a:pt x="56" y="28"/>
                      </a:cubicBezTo>
                      <a:cubicBezTo>
                        <a:pt x="56" y="28"/>
                        <a:pt x="55" y="28"/>
                        <a:pt x="54" y="28"/>
                      </a:cubicBezTo>
                      <a:cubicBezTo>
                        <a:pt x="53" y="27"/>
                        <a:pt x="53" y="26"/>
                        <a:pt x="53" y="26"/>
                      </a:cubicBezTo>
                      <a:cubicBezTo>
                        <a:pt x="55" y="25"/>
                        <a:pt x="55" y="25"/>
                        <a:pt x="55" y="25"/>
                      </a:cubicBezTo>
                      <a:cubicBezTo>
                        <a:pt x="55" y="25"/>
                        <a:pt x="55" y="25"/>
                        <a:pt x="55" y="24"/>
                      </a:cubicBezTo>
                      <a:cubicBezTo>
                        <a:pt x="54" y="24"/>
                        <a:pt x="54" y="23"/>
                        <a:pt x="53" y="23"/>
                      </a:cubicBezTo>
                      <a:cubicBezTo>
                        <a:pt x="52" y="23"/>
                        <a:pt x="51" y="25"/>
                        <a:pt x="51" y="25"/>
                      </a:cubicBezTo>
                      <a:cubicBezTo>
                        <a:pt x="49" y="26"/>
                        <a:pt x="49" y="26"/>
                        <a:pt x="49" y="26"/>
                      </a:cubicBezTo>
                      <a:cubicBezTo>
                        <a:pt x="49" y="26"/>
                        <a:pt x="48" y="28"/>
                        <a:pt x="49" y="28"/>
                      </a:cubicBezTo>
                      <a:cubicBezTo>
                        <a:pt x="49" y="28"/>
                        <a:pt x="50" y="28"/>
                        <a:pt x="50" y="28"/>
                      </a:cubicBezTo>
                      <a:cubicBezTo>
                        <a:pt x="50" y="28"/>
                        <a:pt x="50" y="29"/>
                        <a:pt x="50" y="29"/>
                      </a:cubicBezTo>
                      <a:cubicBezTo>
                        <a:pt x="50" y="30"/>
                        <a:pt x="50" y="31"/>
                        <a:pt x="50" y="31"/>
                      </a:cubicBezTo>
                      <a:cubicBezTo>
                        <a:pt x="50" y="31"/>
                        <a:pt x="49" y="32"/>
                        <a:pt x="48" y="31"/>
                      </a:cubicBezTo>
                      <a:cubicBezTo>
                        <a:pt x="47" y="31"/>
                        <a:pt x="46" y="31"/>
                        <a:pt x="45" y="31"/>
                      </a:cubicBezTo>
                      <a:cubicBezTo>
                        <a:pt x="45" y="30"/>
                        <a:pt x="44" y="30"/>
                        <a:pt x="43" y="30"/>
                      </a:cubicBezTo>
                      <a:cubicBezTo>
                        <a:pt x="43" y="31"/>
                        <a:pt x="43" y="31"/>
                        <a:pt x="42" y="31"/>
                      </a:cubicBezTo>
                      <a:cubicBezTo>
                        <a:pt x="42" y="31"/>
                        <a:pt x="40" y="33"/>
                        <a:pt x="40" y="33"/>
                      </a:cubicBezTo>
                      <a:cubicBezTo>
                        <a:pt x="40" y="33"/>
                        <a:pt x="39" y="33"/>
                        <a:pt x="39" y="34"/>
                      </a:cubicBezTo>
                      <a:cubicBezTo>
                        <a:pt x="39" y="34"/>
                        <a:pt x="39" y="36"/>
                        <a:pt x="39" y="36"/>
                      </a:cubicBezTo>
                      <a:cubicBezTo>
                        <a:pt x="39" y="36"/>
                        <a:pt x="38" y="36"/>
                        <a:pt x="36" y="37"/>
                      </a:cubicBezTo>
                      <a:cubicBezTo>
                        <a:pt x="35" y="37"/>
                        <a:pt x="35" y="38"/>
                        <a:pt x="35" y="38"/>
                      </a:cubicBezTo>
                      <a:cubicBezTo>
                        <a:pt x="34" y="39"/>
                        <a:pt x="34" y="39"/>
                        <a:pt x="34" y="39"/>
                      </a:cubicBezTo>
                      <a:cubicBezTo>
                        <a:pt x="34" y="39"/>
                        <a:pt x="33" y="40"/>
                        <a:pt x="32" y="41"/>
                      </a:cubicBezTo>
                      <a:cubicBezTo>
                        <a:pt x="31" y="42"/>
                        <a:pt x="29" y="44"/>
                        <a:pt x="29" y="44"/>
                      </a:cubicBezTo>
                      <a:cubicBezTo>
                        <a:pt x="28" y="44"/>
                        <a:pt x="27" y="45"/>
                        <a:pt x="27" y="46"/>
                      </a:cubicBezTo>
                      <a:cubicBezTo>
                        <a:pt x="27" y="47"/>
                        <a:pt x="27" y="48"/>
                        <a:pt x="26" y="48"/>
                      </a:cubicBezTo>
                      <a:cubicBezTo>
                        <a:pt x="26" y="49"/>
                        <a:pt x="26" y="50"/>
                        <a:pt x="26" y="51"/>
                      </a:cubicBezTo>
                      <a:cubicBezTo>
                        <a:pt x="25" y="52"/>
                        <a:pt x="25" y="53"/>
                        <a:pt x="24" y="53"/>
                      </a:cubicBezTo>
                      <a:cubicBezTo>
                        <a:pt x="24" y="54"/>
                        <a:pt x="23" y="54"/>
                        <a:pt x="23" y="54"/>
                      </a:cubicBezTo>
                      <a:cubicBezTo>
                        <a:pt x="23" y="54"/>
                        <a:pt x="21" y="55"/>
                        <a:pt x="20" y="55"/>
                      </a:cubicBezTo>
                      <a:cubicBezTo>
                        <a:pt x="19" y="56"/>
                        <a:pt x="19" y="57"/>
                        <a:pt x="19" y="57"/>
                      </a:cubicBezTo>
                      <a:cubicBezTo>
                        <a:pt x="19" y="58"/>
                        <a:pt x="20" y="58"/>
                        <a:pt x="20" y="58"/>
                      </a:cubicBezTo>
                      <a:cubicBezTo>
                        <a:pt x="21" y="58"/>
                        <a:pt x="22" y="59"/>
                        <a:pt x="22" y="59"/>
                      </a:cubicBezTo>
                      <a:cubicBezTo>
                        <a:pt x="22" y="59"/>
                        <a:pt x="22" y="61"/>
                        <a:pt x="22" y="61"/>
                      </a:cubicBezTo>
                      <a:cubicBezTo>
                        <a:pt x="22" y="61"/>
                        <a:pt x="21" y="63"/>
                        <a:pt x="22" y="63"/>
                      </a:cubicBezTo>
                      <a:cubicBezTo>
                        <a:pt x="22" y="63"/>
                        <a:pt x="23" y="63"/>
                        <a:pt x="23" y="63"/>
                      </a:cubicBezTo>
                      <a:cubicBezTo>
                        <a:pt x="25" y="64"/>
                        <a:pt x="25" y="64"/>
                        <a:pt x="25" y="64"/>
                      </a:cubicBezTo>
                      <a:cubicBezTo>
                        <a:pt x="27" y="65"/>
                        <a:pt x="27" y="65"/>
                        <a:pt x="27" y="65"/>
                      </a:cubicBezTo>
                      <a:cubicBezTo>
                        <a:pt x="28" y="65"/>
                        <a:pt x="28" y="65"/>
                        <a:pt x="28" y="65"/>
                      </a:cubicBezTo>
                      <a:cubicBezTo>
                        <a:pt x="28" y="65"/>
                        <a:pt x="27" y="66"/>
                        <a:pt x="27" y="67"/>
                      </a:cubicBezTo>
                      <a:cubicBezTo>
                        <a:pt x="27" y="67"/>
                        <a:pt x="27" y="68"/>
                        <a:pt x="26" y="68"/>
                      </a:cubicBezTo>
                      <a:cubicBezTo>
                        <a:pt x="26" y="67"/>
                        <a:pt x="26" y="67"/>
                        <a:pt x="26" y="67"/>
                      </a:cubicBezTo>
                      <a:cubicBezTo>
                        <a:pt x="25" y="66"/>
                        <a:pt x="25" y="66"/>
                        <a:pt x="25" y="65"/>
                      </a:cubicBezTo>
                      <a:cubicBezTo>
                        <a:pt x="24" y="65"/>
                        <a:pt x="23" y="66"/>
                        <a:pt x="23" y="66"/>
                      </a:cubicBezTo>
                      <a:cubicBezTo>
                        <a:pt x="22" y="65"/>
                        <a:pt x="22" y="65"/>
                        <a:pt x="21" y="65"/>
                      </a:cubicBezTo>
                      <a:cubicBezTo>
                        <a:pt x="21" y="64"/>
                        <a:pt x="21" y="65"/>
                        <a:pt x="21" y="64"/>
                      </a:cubicBezTo>
                      <a:cubicBezTo>
                        <a:pt x="21" y="63"/>
                        <a:pt x="21" y="63"/>
                        <a:pt x="21" y="62"/>
                      </a:cubicBezTo>
                      <a:cubicBezTo>
                        <a:pt x="21" y="62"/>
                        <a:pt x="20" y="61"/>
                        <a:pt x="20" y="61"/>
                      </a:cubicBezTo>
                      <a:cubicBezTo>
                        <a:pt x="19" y="61"/>
                        <a:pt x="20" y="62"/>
                        <a:pt x="19" y="61"/>
                      </a:cubicBezTo>
                      <a:cubicBezTo>
                        <a:pt x="19" y="60"/>
                        <a:pt x="18" y="60"/>
                        <a:pt x="18" y="60"/>
                      </a:cubicBezTo>
                      <a:cubicBezTo>
                        <a:pt x="18" y="60"/>
                        <a:pt x="17" y="60"/>
                        <a:pt x="17" y="60"/>
                      </a:cubicBezTo>
                      <a:cubicBezTo>
                        <a:pt x="17" y="59"/>
                        <a:pt x="17" y="58"/>
                        <a:pt x="17" y="57"/>
                      </a:cubicBezTo>
                      <a:cubicBezTo>
                        <a:pt x="17" y="57"/>
                        <a:pt x="18" y="56"/>
                        <a:pt x="18" y="55"/>
                      </a:cubicBezTo>
                      <a:cubicBezTo>
                        <a:pt x="18" y="55"/>
                        <a:pt x="18" y="52"/>
                        <a:pt x="18" y="52"/>
                      </a:cubicBezTo>
                      <a:cubicBezTo>
                        <a:pt x="18" y="52"/>
                        <a:pt x="15" y="58"/>
                        <a:pt x="14" y="63"/>
                      </a:cubicBezTo>
                      <a:cubicBezTo>
                        <a:pt x="14" y="63"/>
                        <a:pt x="15" y="62"/>
                        <a:pt x="15" y="63"/>
                      </a:cubicBezTo>
                      <a:cubicBezTo>
                        <a:pt x="15" y="64"/>
                        <a:pt x="16" y="65"/>
                        <a:pt x="16" y="65"/>
                      </a:cubicBezTo>
                      <a:cubicBezTo>
                        <a:pt x="15" y="66"/>
                        <a:pt x="15" y="66"/>
                        <a:pt x="15" y="68"/>
                      </a:cubicBezTo>
                      <a:cubicBezTo>
                        <a:pt x="15" y="71"/>
                        <a:pt x="16" y="71"/>
                        <a:pt x="16" y="72"/>
                      </a:cubicBezTo>
                      <a:cubicBezTo>
                        <a:pt x="15" y="73"/>
                        <a:pt x="15" y="74"/>
                        <a:pt x="15" y="75"/>
                      </a:cubicBezTo>
                      <a:cubicBezTo>
                        <a:pt x="15" y="76"/>
                        <a:pt x="15" y="78"/>
                        <a:pt x="16" y="78"/>
                      </a:cubicBezTo>
                      <a:cubicBezTo>
                        <a:pt x="16" y="79"/>
                        <a:pt x="16" y="79"/>
                        <a:pt x="16" y="79"/>
                      </a:cubicBezTo>
                      <a:cubicBezTo>
                        <a:pt x="17" y="80"/>
                        <a:pt x="16" y="81"/>
                        <a:pt x="17" y="80"/>
                      </a:cubicBezTo>
                      <a:cubicBezTo>
                        <a:pt x="18" y="78"/>
                        <a:pt x="19" y="77"/>
                        <a:pt x="19" y="77"/>
                      </a:cubicBezTo>
                      <a:cubicBezTo>
                        <a:pt x="19" y="76"/>
                        <a:pt x="19" y="76"/>
                        <a:pt x="19" y="76"/>
                      </a:cubicBezTo>
                      <a:cubicBezTo>
                        <a:pt x="19" y="76"/>
                        <a:pt x="19" y="75"/>
                        <a:pt x="21" y="75"/>
                      </a:cubicBezTo>
                      <a:cubicBezTo>
                        <a:pt x="22" y="76"/>
                        <a:pt x="22" y="75"/>
                        <a:pt x="23" y="76"/>
                      </a:cubicBezTo>
                      <a:cubicBezTo>
                        <a:pt x="23" y="77"/>
                        <a:pt x="22" y="78"/>
                        <a:pt x="23" y="78"/>
                      </a:cubicBezTo>
                      <a:cubicBezTo>
                        <a:pt x="24" y="78"/>
                        <a:pt x="26" y="77"/>
                        <a:pt x="26" y="77"/>
                      </a:cubicBezTo>
                      <a:cubicBezTo>
                        <a:pt x="27" y="78"/>
                        <a:pt x="28" y="78"/>
                        <a:pt x="28" y="79"/>
                      </a:cubicBezTo>
                      <a:cubicBezTo>
                        <a:pt x="28" y="80"/>
                        <a:pt x="29" y="81"/>
                        <a:pt x="29" y="82"/>
                      </a:cubicBezTo>
                      <a:cubicBezTo>
                        <a:pt x="30" y="82"/>
                        <a:pt x="30" y="83"/>
                        <a:pt x="30" y="84"/>
                      </a:cubicBezTo>
                      <a:cubicBezTo>
                        <a:pt x="30" y="85"/>
                        <a:pt x="33" y="86"/>
                        <a:pt x="33" y="86"/>
                      </a:cubicBezTo>
                      <a:cubicBezTo>
                        <a:pt x="33" y="86"/>
                        <a:pt x="35" y="86"/>
                        <a:pt x="36" y="86"/>
                      </a:cubicBezTo>
                      <a:cubicBezTo>
                        <a:pt x="37" y="86"/>
                        <a:pt x="36" y="87"/>
                        <a:pt x="37" y="88"/>
                      </a:cubicBezTo>
                      <a:cubicBezTo>
                        <a:pt x="38" y="88"/>
                        <a:pt x="39" y="90"/>
                        <a:pt x="39" y="90"/>
                      </a:cubicBezTo>
                      <a:cubicBezTo>
                        <a:pt x="39" y="90"/>
                        <a:pt x="39" y="92"/>
                        <a:pt x="39" y="93"/>
                      </a:cubicBezTo>
                      <a:cubicBezTo>
                        <a:pt x="39" y="94"/>
                        <a:pt x="39" y="95"/>
                        <a:pt x="39" y="95"/>
                      </a:cubicBezTo>
                      <a:cubicBezTo>
                        <a:pt x="40" y="95"/>
                        <a:pt x="42" y="95"/>
                        <a:pt x="42" y="95"/>
                      </a:cubicBezTo>
                      <a:cubicBezTo>
                        <a:pt x="42" y="95"/>
                        <a:pt x="41" y="97"/>
                        <a:pt x="43" y="97"/>
                      </a:cubicBezTo>
                      <a:cubicBezTo>
                        <a:pt x="44" y="98"/>
                        <a:pt x="46" y="98"/>
                        <a:pt x="46" y="99"/>
                      </a:cubicBezTo>
                      <a:cubicBezTo>
                        <a:pt x="47" y="99"/>
                        <a:pt x="45" y="100"/>
                        <a:pt x="47" y="100"/>
                      </a:cubicBezTo>
                      <a:cubicBezTo>
                        <a:pt x="49" y="100"/>
                        <a:pt x="51" y="100"/>
                        <a:pt x="52" y="101"/>
                      </a:cubicBezTo>
                      <a:cubicBezTo>
                        <a:pt x="53" y="101"/>
                        <a:pt x="52" y="102"/>
                        <a:pt x="54" y="104"/>
                      </a:cubicBezTo>
                      <a:cubicBezTo>
                        <a:pt x="57" y="105"/>
                        <a:pt x="57" y="105"/>
                        <a:pt x="58" y="106"/>
                      </a:cubicBezTo>
                      <a:cubicBezTo>
                        <a:pt x="59" y="106"/>
                        <a:pt x="60" y="106"/>
                        <a:pt x="59" y="108"/>
                      </a:cubicBezTo>
                      <a:cubicBezTo>
                        <a:pt x="59" y="109"/>
                        <a:pt x="59" y="111"/>
                        <a:pt x="58" y="111"/>
                      </a:cubicBezTo>
                      <a:cubicBezTo>
                        <a:pt x="57" y="112"/>
                        <a:pt x="56" y="114"/>
                        <a:pt x="55" y="115"/>
                      </a:cubicBezTo>
                      <a:cubicBezTo>
                        <a:pt x="55" y="116"/>
                        <a:pt x="54" y="117"/>
                        <a:pt x="55" y="118"/>
                      </a:cubicBezTo>
                      <a:cubicBezTo>
                        <a:pt x="55" y="120"/>
                        <a:pt x="56" y="121"/>
                        <a:pt x="56" y="122"/>
                      </a:cubicBezTo>
                      <a:cubicBezTo>
                        <a:pt x="56" y="122"/>
                        <a:pt x="56" y="125"/>
                        <a:pt x="56" y="125"/>
                      </a:cubicBezTo>
                      <a:cubicBezTo>
                        <a:pt x="55" y="126"/>
                        <a:pt x="55" y="128"/>
                        <a:pt x="55" y="128"/>
                      </a:cubicBezTo>
                      <a:cubicBezTo>
                        <a:pt x="55" y="128"/>
                        <a:pt x="56" y="129"/>
                        <a:pt x="55" y="130"/>
                      </a:cubicBezTo>
                      <a:cubicBezTo>
                        <a:pt x="54" y="132"/>
                        <a:pt x="52" y="133"/>
                        <a:pt x="51" y="133"/>
                      </a:cubicBezTo>
                      <a:cubicBezTo>
                        <a:pt x="50" y="134"/>
                        <a:pt x="49" y="135"/>
                        <a:pt x="49" y="135"/>
                      </a:cubicBezTo>
                      <a:cubicBezTo>
                        <a:pt x="49" y="135"/>
                        <a:pt x="49" y="139"/>
                        <a:pt x="49" y="140"/>
                      </a:cubicBezTo>
                      <a:cubicBezTo>
                        <a:pt x="48" y="140"/>
                        <a:pt x="45" y="146"/>
                        <a:pt x="46" y="147"/>
                      </a:cubicBezTo>
                      <a:cubicBezTo>
                        <a:pt x="47" y="149"/>
                        <a:pt x="48" y="150"/>
                        <a:pt x="47" y="151"/>
                      </a:cubicBezTo>
                      <a:cubicBezTo>
                        <a:pt x="47" y="152"/>
                        <a:pt x="47" y="152"/>
                        <a:pt x="46" y="153"/>
                      </a:cubicBezTo>
                      <a:cubicBezTo>
                        <a:pt x="46" y="153"/>
                        <a:pt x="44" y="153"/>
                        <a:pt x="45" y="155"/>
                      </a:cubicBezTo>
                      <a:cubicBezTo>
                        <a:pt x="46" y="157"/>
                        <a:pt x="47" y="157"/>
                        <a:pt x="48" y="159"/>
                      </a:cubicBezTo>
                      <a:cubicBezTo>
                        <a:pt x="48" y="160"/>
                        <a:pt x="48" y="160"/>
                        <a:pt x="49" y="161"/>
                      </a:cubicBezTo>
                      <a:cubicBezTo>
                        <a:pt x="50" y="162"/>
                        <a:pt x="50" y="164"/>
                        <a:pt x="51" y="165"/>
                      </a:cubicBezTo>
                      <a:cubicBezTo>
                        <a:pt x="52" y="165"/>
                        <a:pt x="54" y="166"/>
                        <a:pt x="54" y="167"/>
                      </a:cubicBezTo>
                      <a:cubicBezTo>
                        <a:pt x="54" y="168"/>
                        <a:pt x="56" y="170"/>
                        <a:pt x="53" y="169"/>
                      </a:cubicBezTo>
                      <a:cubicBezTo>
                        <a:pt x="50" y="167"/>
                        <a:pt x="53" y="169"/>
                        <a:pt x="49" y="166"/>
                      </a:cubicBezTo>
                      <a:cubicBezTo>
                        <a:pt x="46" y="163"/>
                        <a:pt x="45" y="164"/>
                        <a:pt x="44" y="162"/>
                      </a:cubicBezTo>
                      <a:cubicBezTo>
                        <a:pt x="42" y="161"/>
                        <a:pt x="44" y="167"/>
                        <a:pt x="42" y="159"/>
                      </a:cubicBezTo>
                      <a:cubicBezTo>
                        <a:pt x="39" y="152"/>
                        <a:pt x="38" y="153"/>
                        <a:pt x="37" y="151"/>
                      </a:cubicBezTo>
                      <a:cubicBezTo>
                        <a:pt x="37" y="150"/>
                        <a:pt x="37" y="151"/>
                        <a:pt x="35" y="148"/>
                      </a:cubicBezTo>
                      <a:cubicBezTo>
                        <a:pt x="33" y="144"/>
                        <a:pt x="35" y="146"/>
                        <a:pt x="33" y="144"/>
                      </a:cubicBezTo>
                      <a:cubicBezTo>
                        <a:pt x="31" y="142"/>
                        <a:pt x="31" y="145"/>
                        <a:pt x="30" y="141"/>
                      </a:cubicBezTo>
                      <a:cubicBezTo>
                        <a:pt x="29" y="136"/>
                        <a:pt x="29" y="139"/>
                        <a:pt x="28" y="134"/>
                      </a:cubicBezTo>
                      <a:cubicBezTo>
                        <a:pt x="27" y="130"/>
                        <a:pt x="29" y="129"/>
                        <a:pt x="26" y="127"/>
                      </a:cubicBezTo>
                      <a:cubicBezTo>
                        <a:pt x="24" y="125"/>
                        <a:pt x="24" y="126"/>
                        <a:pt x="23" y="124"/>
                      </a:cubicBezTo>
                      <a:cubicBezTo>
                        <a:pt x="22" y="123"/>
                        <a:pt x="23" y="124"/>
                        <a:pt x="21" y="120"/>
                      </a:cubicBezTo>
                      <a:cubicBezTo>
                        <a:pt x="19" y="116"/>
                        <a:pt x="15" y="114"/>
                        <a:pt x="15" y="107"/>
                      </a:cubicBezTo>
                      <a:cubicBezTo>
                        <a:pt x="16" y="100"/>
                        <a:pt x="16" y="99"/>
                        <a:pt x="16" y="99"/>
                      </a:cubicBezTo>
                      <a:cubicBezTo>
                        <a:pt x="16" y="99"/>
                        <a:pt x="12" y="96"/>
                        <a:pt x="13" y="92"/>
                      </a:cubicBezTo>
                      <a:cubicBezTo>
                        <a:pt x="14" y="88"/>
                        <a:pt x="15" y="89"/>
                        <a:pt x="14" y="88"/>
                      </a:cubicBezTo>
                      <a:cubicBezTo>
                        <a:pt x="14" y="87"/>
                        <a:pt x="14" y="87"/>
                        <a:pt x="12" y="85"/>
                      </a:cubicBezTo>
                      <a:cubicBezTo>
                        <a:pt x="11" y="84"/>
                        <a:pt x="11" y="84"/>
                        <a:pt x="11" y="83"/>
                      </a:cubicBezTo>
                      <a:cubicBezTo>
                        <a:pt x="10" y="82"/>
                        <a:pt x="10" y="80"/>
                        <a:pt x="10" y="80"/>
                      </a:cubicBezTo>
                      <a:cubicBezTo>
                        <a:pt x="9" y="80"/>
                        <a:pt x="9" y="80"/>
                        <a:pt x="9" y="80"/>
                      </a:cubicBezTo>
                      <a:cubicBezTo>
                        <a:pt x="9" y="80"/>
                        <a:pt x="0" y="173"/>
                        <a:pt x="92" y="187"/>
                      </a:cubicBezTo>
                      <a:cubicBezTo>
                        <a:pt x="92" y="187"/>
                        <a:pt x="71" y="182"/>
                        <a:pt x="69" y="178"/>
                      </a:cubicBezTo>
                      <a:cubicBezTo>
                        <a:pt x="69" y="178"/>
                        <a:pt x="69" y="174"/>
                        <a:pt x="70" y="174"/>
                      </a:cubicBezTo>
                      <a:cubicBezTo>
                        <a:pt x="71" y="174"/>
                        <a:pt x="72" y="175"/>
                        <a:pt x="73" y="174"/>
                      </a:cubicBezTo>
                      <a:cubicBezTo>
                        <a:pt x="75" y="173"/>
                        <a:pt x="76" y="171"/>
                        <a:pt x="76" y="171"/>
                      </a:cubicBezTo>
                      <a:cubicBezTo>
                        <a:pt x="76" y="173"/>
                        <a:pt x="76" y="173"/>
                        <a:pt x="76" y="173"/>
                      </a:cubicBezTo>
                      <a:cubicBezTo>
                        <a:pt x="76" y="173"/>
                        <a:pt x="75" y="173"/>
                        <a:pt x="79" y="173"/>
                      </a:cubicBezTo>
                      <a:cubicBezTo>
                        <a:pt x="83" y="172"/>
                        <a:pt x="83" y="172"/>
                        <a:pt x="85" y="172"/>
                      </a:cubicBezTo>
                      <a:cubicBezTo>
                        <a:pt x="86" y="171"/>
                        <a:pt x="88" y="168"/>
                        <a:pt x="89" y="170"/>
                      </a:cubicBezTo>
                      <a:cubicBezTo>
                        <a:pt x="90" y="172"/>
                        <a:pt x="88" y="171"/>
                        <a:pt x="90" y="172"/>
                      </a:cubicBezTo>
                      <a:cubicBezTo>
                        <a:pt x="92" y="173"/>
                        <a:pt x="96" y="171"/>
                        <a:pt x="96" y="171"/>
                      </a:cubicBezTo>
                      <a:cubicBezTo>
                        <a:pt x="96" y="171"/>
                        <a:pt x="102" y="172"/>
                        <a:pt x="103" y="171"/>
                      </a:cubicBezTo>
                      <a:cubicBezTo>
                        <a:pt x="103" y="170"/>
                        <a:pt x="103" y="169"/>
                        <a:pt x="105" y="169"/>
                      </a:cubicBezTo>
                      <a:cubicBezTo>
                        <a:pt x="106" y="170"/>
                        <a:pt x="106" y="171"/>
                        <a:pt x="106" y="171"/>
                      </a:cubicBezTo>
                      <a:cubicBezTo>
                        <a:pt x="103" y="173"/>
                        <a:pt x="103" y="173"/>
                        <a:pt x="103" y="173"/>
                      </a:cubicBezTo>
                      <a:cubicBezTo>
                        <a:pt x="99" y="176"/>
                        <a:pt x="99" y="176"/>
                        <a:pt x="99" y="176"/>
                      </a:cubicBezTo>
                      <a:cubicBezTo>
                        <a:pt x="99" y="176"/>
                        <a:pt x="98" y="176"/>
                        <a:pt x="99" y="177"/>
                      </a:cubicBezTo>
                      <a:cubicBezTo>
                        <a:pt x="101" y="178"/>
                        <a:pt x="101" y="177"/>
                        <a:pt x="103" y="178"/>
                      </a:cubicBezTo>
                      <a:cubicBezTo>
                        <a:pt x="104" y="178"/>
                        <a:pt x="108" y="181"/>
                        <a:pt x="109" y="179"/>
                      </a:cubicBezTo>
                      <a:cubicBezTo>
                        <a:pt x="110" y="177"/>
                        <a:pt x="110" y="177"/>
                        <a:pt x="111" y="176"/>
                      </a:cubicBezTo>
                      <a:cubicBezTo>
                        <a:pt x="111" y="175"/>
                        <a:pt x="111" y="173"/>
                        <a:pt x="113" y="173"/>
                      </a:cubicBezTo>
                      <a:cubicBezTo>
                        <a:pt x="114" y="173"/>
                        <a:pt x="116" y="174"/>
                        <a:pt x="116" y="174"/>
                      </a:cubicBezTo>
                      <a:cubicBezTo>
                        <a:pt x="114" y="177"/>
                        <a:pt x="114" y="177"/>
                        <a:pt x="114" y="177"/>
                      </a:cubicBezTo>
                      <a:cubicBezTo>
                        <a:pt x="114" y="177"/>
                        <a:pt x="117" y="177"/>
                        <a:pt x="118" y="177"/>
                      </a:cubicBezTo>
                      <a:cubicBezTo>
                        <a:pt x="119" y="177"/>
                        <a:pt x="120" y="178"/>
                        <a:pt x="121" y="177"/>
                      </a:cubicBezTo>
                      <a:cubicBezTo>
                        <a:pt x="123" y="175"/>
                        <a:pt x="123" y="175"/>
                        <a:pt x="124" y="175"/>
                      </a:cubicBezTo>
                      <a:cubicBezTo>
                        <a:pt x="126" y="175"/>
                        <a:pt x="128" y="174"/>
                        <a:pt x="129" y="174"/>
                      </a:cubicBezTo>
                      <a:cubicBezTo>
                        <a:pt x="129" y="175"/>
                        <a:pt x="131" y="175"/>
                        <a:pt x="131" y="175"/>
                      </a:cubicBezTo>
                      <a:cubicBezTo>
                        <a:pt x="132" y="175"/>
                        <a:pt x="135" y="177"/>
                        <a:pt x="136" y="177"/>
                      </a:cubicBezTo>
                      <a:cubicBezTo>
                        <a:pt x="137" y="176"/>
                        <a:pt x="141" y="177"/>
                        <a:pt x="141" y="177"/>
                      </a:cubicBezTo>
                      <a:cubicBezTo>
                        <a:pt x="141" y="177"/>
                        <a:pt x="130" y="186"/>
                        <a:pt x="107" y="187"/>
                      </a:cubicBezTo>
                      <a:cubicBezTo>
                        <a:pt x="107" y="187"/>
                        <a:pt x="158" y="189"/>
                        <a:pt x="187" y="139"/>
                      </a:cubicBezTo>
                      <a:cubicBezTo>
                        <a:pt x="216" y="89"/>
                        <a:pt x="196" y="25"/>
                        <a:pt x="130" y="3"/>
                      </a:cubicBezTo>
                      <a:cubicBezTo>
                        <a:pt x="130" y="3"/>
                        <a:pt x="179" y="21"/>
                        <a:pt x="192" y="68"/>
                      </a:cubicBezTo>
                      <a:cubicBezTo>
                        <a:pt x="192" y="69"/>
                        <a:pt x="192" y="69"/>
                        <a:pt x="192" y="69"/>
                      </a:cubicBezTo>
                      <a:cubicBezTo>
                        <a:pt x="191" y="68"/>
                        <a:pt x="191" y="68"/>
                        <a:pt x="190" y="66"/>
                      </a:cubicBezTo>
                      <a:cubicBezTo>
                        <a:pt x="188" y="64"/>
                        <a:pt x="189" y="64"/>
                        <a:pt x="188" y="63"/>
                      </a:cubicBezTo>
                      <a:cubicBezTo>
                        <a:pt x="188" y="61"/>
                        <a:pt x="188" y="62"/>
                        <a:pt x="187" y="61"/>
                      </a:cubicBezTo>
                      <a:cubicBezTo>
                        <a:pt x="186" y="59"/>
                        <a:pt x="185" y="60"/>
                        <a:pt x="184" y="59"/>
                      </a:cubicBezTo>
                      <a:cubicBezTo>
                        <a:pt x="184" y="58"/>
                        <a:pt x="183" y="55"/>
                        <a:pt x="182" y="54"/>
                      </a:cubicBezTo>
                      <a:cubicBezTo>
                        <a:pt x="181" y="53"/>
                        <a:pt x="179" y="53"/>
                        <a:pt x="178" y="53"/>
                      </a:cubicBezTo>
                      <a:cubicBezTo>
                        <a:pt x="178" y="53"/>
                        <a:pt x="178" y="51"/>
                        <a:pt x="178" y="53"/>
                      </a:cubicBezTo>
                      <a:cubicBezTo>
                        <a:pt x="177" y="54"/>
                        <a:pt x="179" y="55"/>
                        <a:pt x="179" y="55"/>
                      </a:cubicBezTo>
                      <a:cubicBezTo>
                        <a:pt x="179" y="59"/>
                        <a:pt x="179" y="59"/>
                        <a:pt x="179" y="59"/>
                      </a:cubicBezTo>
                      <a:cubicBezTo>
                        <a:pt x="179" y="59"/>
                        <a:pt x="180" y="62"/>
                        <a:pt x="180" y="63"/>
                      </a:cubicBezTo>
                      <a:cubicBezTo>
                        <a:pt x="180" y="64"/>
                        <a:pt x="179" y="66"/>
                        <a:pt x="179" y="66"/>
                      </a:cubicBezTo>
                      <a:cubicBezTo>
                        <a:pt x="179" y="66"/>
                        <a:pt x="179" y="69"/>
                        <a:pt x="178" y="70"/>
                      </a:cubicBezTo>
                      <a:cubicBezTo>
                        <a:pt x="177" y="70"/>
                        <a:pt x="172" y="71"/>
                        <a:pt x="172" y="71"/>
                      </a:cubicBezTo>
                      <a:cubicBezTo>
                        <a:pt x="172" y="71"/>
                        <a:pt x="170" y="69"/>
                        <a:pt x="169" y="68"/>
                      </a:cubicBezTo>
                      <a:cubicBezTo>
                        <a:pt x="169" y="66"/>
                        <a:pt x="166" y="66"/>
                        <a:pt x="165" y="65"/>
                      </a:cubicBezTo>
                      <a:cubicBezTo>
                        <a:pt x="165" y="64"/>
                        <a:pt x="166" y="63"/>
                        <a:pt x="165" y="61"/>
                      </a:cubicBezTo>
                      <a:cubicBezTo>
                        <a:pt x="163" y="59"/>
                        <a:pt x="165" y="60"/>
                        <a:pt x="163" y="58"/>
                      </a:cubicBezTo>
                      <a:cubicBezTo>
                        <a:pt x="161" y="57"/>
                        <a:pt x="161" y="57"/>
                        <a:pt x="161" y="57"/>
                      </a:cubicBezTo>
                      <a:cubicBezTo>
                        <a:pt x="161" y="57"/>
                        <a:pt x="157" y="55"/>
                        <a:pt x="158" y="58"/>
                      </a:cubicBezTo>
                      <a:cubicBezTo>
                        <a:pt x="160" y="60"/>
                        <a:pt x="158" y="62"/>
                        <a:pt x="159" y="62"/>
                      </a:cubicBezTo>
                      <a:cubicBezTo>
                        <a:pt x="160" y="63"/>
                        <a:pt x="161" y="62"/>
                        <a:pt x="162" y="64"/>
                      </a:cubicBezTo>
                      <a:cubicBezTo>
                        <a:pt x="163" y="66"/>
                        <a:pt x="163" y="67"/>
                        <a:pt x="164" y="67"/>
                      </a:cubicBezTo>
                      <a:cubicBezTo>
                        <a:pt x="164" y="68"/>
                        <a:pt x="165" y="71"/>
                        <a:pt x="165" y="71"/>
                      </a:cubicBezTo>
                      <a:cubicBezTo>
                        <a:pt x="166" y="71"/>
                        <a:pt x="169" y="71"/>
                        <a:pt x="169" y="72"/>
                      </a:cubicBezTo>
                      <a:cubicBezTo>
                        <a:pt x="168" y="73"/>
                        <a:pt x="167" y="75"/>
                        <a:pt x="169" y="75"/>
                      </a:cubicBezTo>
                      <a:cubicBezTo>
                        <a:pt x="170" y="76"/>
                        <a:pt x="170" y="76"/>
                        <a:pt x="171" y="76"/>
                      </a:cubicBezTo>
                      <a:cubicBezTo>
                        <a:pt x="172" y="76"/>
                        <a:pt x="172" y="76"/>
                        <a:pt x="173" y="76"/>
                      </a:cubicBezTo>
                      <a:cubicBezTo>
                        <a:pt x="175" y="75"/>
                        <a:pt x="176" y="75"/>
                        <a:pt x="176" y="75"/>
                      </a:cubicBezTo>
                      <a:cubicBezTo>
                        <a:pt x="176" y="75"/>
                        <a:pt x="178" y="77"/>
                        <a:pt x="178" y="77"/>
                      </a:cubicBezTo>
                      <a:cubicBezTo>
                        <a:pt x="178" y="78"/>
                        <a:pt x="178" y="82"/>
                        <a:pt x="178" y="82"/>
                      </a:cubicBezTo>
                      <a:cubicBezTo>
                        <a:pt x="176" y="85"/>
                        <a:pt x="176" y="85"/>
                        <a:pt x="176" y="85"/>
                      </a:cubicBezTo>
                      <a:cubicBezTo>
                        <a:pt x="176" y="85"/>
                        <a:pt x="176" y="92"/>
                        <a:pt x="175" y="92"/>
                      </a:cubicBezTo>
                      <a:cubicBezTo>
                        <a:pt x="174" y="92"/>
                        <a:pt x="173" y="95"/>
                        <a:pt x="172" y="95"/>
                      </a:cubicBezTo>
                      <a:cubicBezTo>
                        <a:pt x="171" y="96"/>
                        <a:pt x="171" y="100"/>
                        <a:pt x="171" y="100"/>
                      </a:cubicBezTo>
                      <a:cubicBezTo>
                        <a:pt x="169" y="103"/>
                        <a:pt x="169" y="103"/>
                        <a:pt x="169" y="103"/>
                      </a:cubicBezTo>
                      <a:cubicBezTo>
                        <a:pt x="169" y="103"/>
                        <a:pt x="169" y="106"/>
                        <a:pt x="169" y="107"/>
                      </a:cubicBezTo>
                      <a:cubicBezTo>
                        <a:pt x="169" y="108"/>
                        <a:pt x="170" y="111"/>
                        <a:pt x="169" y="113"/>
                      </a:cubicBezTo>
                      <a:cubicBezTo>
                        <a:pt x="169" y="115"/>
                        <a:pt x="166" y="117"/>
                        <a:pt x="166" y="117"/>
                      </a:cubicBezTo>
                      <a:cubicBezTo>
                        <a:pt x="166" y="117"/>
                        <a:pt x="170" y="120"/>
                        <a:pt x="168" y="120"/>
                      </a:cubicBezTo>
                      <a:cubicBezTo>
                        <a:pt x="166" y="120"/>
                        <a:pt x="164" y="123"/>
                        <a:pt x="164" y="124"/>
                      </a:cubicBezTo>
                      <a:cubicBezTo>
                        <a:pt x="163" y="124"/>
                        <a:pt x="164" y="126"/>
                        <a:pt x="163" y="126"/>
                      </a:cubicBezTo>
                      <a:cubicBezTo>
                        <a:pt x="161" y="126"/>
                        <a:pt x="159" y="126"/>
                        <a:pt x="159" y="127"/>
                      </a:cubicBezTo>
                      <a:cubicBezTo>
                        <a:pt x="159" y="128"/>
                        <a:pt x="159" y="130"/>
                        <a:pt x="159" y="130"/>
                      </a:cubicBezTo>
                      <a:cubicBezTo>
                        <a:pt x="156" y="135"/>
                        <a:pt x="156" y="135"/>
                        <a:pt x="156" y="135"/>
                      </a:cubicBezTo>
                      <a:cubicBezTo>
                        <a:pt x="152" y="139"/>
                        <a:pt x="152" y="139"/>
                        <a:pt x="152" y="139"/>
                      </a:cubicBezTo>
                      <a:cubicBezTo>
                        <a:pt x="152" y="139"/>
                        <a:pt x="152" y="141"/>
                        <a:pt x="151" y="142"/>
                      </a:cubicBezTo>
                      <a:cubicBezTo>
                        <a:pt x="150" y="142"/>
                        <a:pt x="145" y="144"/>
                        <a:pt x="144" y="144"/>
                      </a:cubicBezTo>
                      <a:cubicBezTo>
                        <a:pt x="144" y="145"/>
                        <a:pt x="141" y="147"/>
                        <a:pt x="139" y="147"/>
                      </a:cubicBezTo>
                      <a:cubicBezTo>
                        <a:pt x="138" y="147"/>
                        <a:pt x="140" y="150"/>
                        <a:pt x="138" y="147"/>
                      </a:cubicBezTo>
                      <a:cubicBezTo>
                        <a:pt x="137" y="143"/>
                        <a:pt x="138" y="145"/>
                        <a:pt x="136" y="142"/>
                      </a:cubicBezTo>
                      <a:cubicBezTo>
                        <a:pt x="135" y="138"/>
                        <a:pt x="135" y="141"/>
                        <a:pt x="135" y="138"/>
                      </a:cubicBezTo>
                      <a:cubicBezTo>
                        <a:pt x="135" y="136"/>
                        <a:pt x="135" y="138"/>
                        <a:pt x="135" y="136"/>
                      </a:cubicBezTo>
                      <a:cubicBezTo>
                        <a:pt x="135" y="133"/>
                        <a:pt x="135" y="135"/>
                        <a:pt x="134" y="132"/>
                      </a:cubicBezTo>
                      <a:cubicBezTo>
                        <a:pt x="133" y="129"/>
                        <a:pt x="133" y="130"/>
                        <a:pt x="131" y="128"/>
                      </a:cubicBezTo>
                      <a:cubicBezTo>
                        <a:pt x="129" y="127"/>
                        <a:pt x="128" y="128"/>
                        <a:pt x="129" y="126"/>
                      </a:cubicBezTo>
                      <a:cubicBezTo>
                        <a:pt x="130" y="123"/>
                        <a:pt x="130" y="126"/>
                        <a:pt x="130" y="123"/>
                      </a:cubicBezTo>
                      <a:cubicBezTo>
                        <a:pt x="131" y="120"/>
                        <a:pt x="130" y="119"/>
                        <a:pt x="132" y="118"/>
                      </a:cubicBezTo>
                      <a:cubicBezTo>
                        <a:pt x="134" y="117"/>
                        <a:pt x="135" y="117"/>
                        <a:pt x="135" y="115"/>
                      </a:cubicBezTo>
                      <a:cubicBezTo>
                        <a:pt x="135" y="113"/>
                        <a:pt x="135" y="112"/>
                        <a:pt x="134" y="111"/>
                      </a:cubicBezTo>
                      <a:cubicBezTo>
                        <a:pt x="134" y="110"/>
                        <a:pt x="132" y="108"/>
                        <a:pt x="132" y="108"/>
                      </a:cubicBezTo>
                      <a:cubicBezTo>
                        <a:pt x="132" y="107"/>
                        <a:pt x="132" y="107"/>
                        <a:pt x="130" y="105"/>
                      </a:cubicBezTo>
                      <a:cubicBezTo>
                        <a:pt x="129" y="103"/>
                        <a:pt x="128" y="102"/>
                        <a:pt x="128" y="102"/>
                      </a:cubicBezTo>
                      <a:cubicBezTo>
                        <a:pt x="128" y="102"/>
                        <a:pt x="128" y="98"/>
                        <a:pt x="128" y="96"/>
                      </a:cubicBezTo>
                      <a:cubicBezTo>
                        <a:pt x="128" y="94"/>
                        <a:pt x="127" y="97"/>
                        <a:pt x="128" y="94"/>
                      </a:cubicBezTo>
                      <a:cubicBezTo>
                        <a:pt x="128" y="91"/>
                        <a:pt x="129" y="90"/>
                        <a:pt x="129" y="90"/>
                      </a:cubicBezTo>
                      <a:cubicBezTo>
                        <a:pt x="129" y="90"/>
                        <a:pt x="125" y="87"/>
                        <a:pt x="124" y="88"/>
                      </a:cubicBezTo>
                      <a:cubicBezTo>
                        <a:pt x="123" y="88"/>
                        <a:pt x="123" y="90"/>
                        <a:pt x="121" y="88"/>
                      </a:cubicBezTo>
                      <a:cubicBezTo>
                        <a:pt x="119" y="87"/>
                        <a:pt x="119" y="86"/>
                        <a:pt x="119" y="85"/>
                      </a:cubicBezTo>
                      <a:cubicBezTo>
                        <a:pt x="118" y="85"/>
                        <a:pt x="117" y="85"/>
                        <a:pt x="116" y="85"/>
                      </a:cubicBezTo>
                      <a:cubicBezTo>
                        <a:pt x="114" y="86"/>
                        <a:pt x="112" y="86"/>
                        <a:pt x="110" y="87"/>
                      </a:cubicBezTo>
                      <a:cubicBezTo>
                        <a:pt x="108" y="88"/>
                        <a:pt x="107" y="88"/>
                        <a:pt x="105" y="88"/>
                      </a:cubicBezTo>
                      <a:cubicBezTo>
                        <a:pt x="102" y="88"/>
                        <a:pt x="99" y="89"/>
                        <a:pt x="97" y="88"/>
                      </a:cubicBezTo>
                      <a:cubicBezTo>
                        <a:pt x="95" y="86"/>
                        <a:pt x="95" y="88"/>
                        <a:pt x="94" y="86"/>
                      </a:cubicBezTo>
                      <a:cubicBezTo>
                        <a:pt x="93" y="84"/>
                        <a:pt x="94" y="84"/>
                        <a:pt x="92" y="83"/>
                      </a:cubicBezTo>
                      <a:cubicBezTo>
                        <a:pt x="90" y="82"/>
                        <a:pt x="90" y="83"/>
                        <a:pt x="89" y="81"/>
                      </a:cubicBezTo>
                      <a:cubicBezTo>
                        <a:pt x="89" y="79"/>
                        <a:pt x="90" y="79"/>
                        <a:pt x="89" y="77"/>
                      </a:cubicBezTo>
                      <a:cubicBezTo>
                        <a:pt x="87" y="75"/>
                        <a:pt x="90" y="78"/>
                        <a:pt x="87" y="75"/>
                      </a:cubicBezTo>
                      <a:cubicBezTo>
                        <a:pt x="85" y="73"/>
                        <a:pt x="84" y="75"/>
                        <a:pt x="85" y="73"/>
                      </a:cubicBezTo>
                      <a:cubicBezTo>
                        <a:pt x="86" y="71"/>
                        <a:pt x="86" y="72"/>
                        <a:pt x="86" y="69"/>
                      </a:cubicBezTo>
                      <a:cubicBezTo>
                        <a:pt x="86" y="67"/>
                        <a:pt x="90" y="70"/>
                        <a:pt x="88" y="65"/>
                      </a:cubicBezTo>
                      <a:cubicBezTo>
                        <a:pt x="85" y="60"/>
                        <a:pt x="85" y="61"/>
                        <a:pt x="87" y="57"/>
                      </a:cubicBezTo>
                      <a:cubicBezTo>
                        <a:pt x="89" y="53"/>
                        <a:pt x="92" y="52"/>
                        <a:pt x="93" y="51"/>
                      </a:cubicBezTo>
                      <a:cubicBezTo>
                        <a:pt x="93" y="50"/>
                        <a:pt x="94" y="48"/>
                        <a:pt x="95" y="47"/>
                      </a:cubicBezTo>
                      <a:cubicBezTo>
                        <a:pt x="96" y="46"/>
                        <a:pt x="95" y="46"/>
                        <a:pt x="97" y="46"/>
                      </a:cubicBezTo>
                      <a:cubicBezTo>
                        <a:pt x="99" y="46"/>
                        <a:pt x="101" y="45"/>
                        <a:pt x="103" y="44"/>
                      </a:cubicBezTo>
                      <a:cubicBezTo>
                        <a:pt x="104" y="43"/>
                        <a:pt x="106" y="41"/>
                        <a:pt x="107" y="40"/>
                      </a:cubicBezTo>
                      <a:cubicBezTo>
                        <a:pt x="107" y="40"/>
                        <a:pt x="107" y="41"/>
                        <a:pt x="109" y="40"/>
                      </a:cubicBezTo>
                      <a:cubicBezTo>
                        <a:pt x="111" y="40"/>
                        <a:pt x="111" y="39"/>
                        <a:pt x="113" y="39"/>
                      </a:cubicBezTo>
                      <a:cubicBezTo>
                        <a:pt x="114" y="39"/>
                        <a:pt x="111" y="40"/>
                        <a:pt x="115" y="39"/>
                      </a:cubicBezTo>
                      <a:cubicBezTo>
                        <a:pt x="119" y="39"/>
                        <a:pt x="118" y="39"/>
                        <a:pt x="119" y="39"/>
                      </a:cubicBezTo>
                      <a:cubicBezTo>
                        <a:pt x="120" y="39"/>
                        <a:pt x="119" y="39"/>
                        <a:pt x="121" y="39"/>
                      </a:cubicBezTo>
                      <a:cubicBezTo>
                        <a:pt x="122" y="39"/>
                        <a:pt x="122" y="36"/>
                        <a:pt x="122" y="39"/>
                      </a:cubicBezTo>
                      <a:cubicBezTo>
                        <a:pt x="123" y="43"/>
                        <a:pt x="121" y="44"/>
                        <a:pt x="124" y="44"/>
                      </a:cubicBezTo>
                      <a:cubicBezTo>
                        <a:pt x="126" y="45"/>
                        <a:pt x="124" y="45"/>
                        <a:pt x="126" y="45"/>
                      </a:cubicBezTo>
                      <a:cubicBezTo>
                        <a:pt x="129" y="45"/>
                        <a:pt x="128" y="45"/>
                        <a:pt x="130" y="46"/>
                      </a:cubicBezTo>
                      <a:cubicBezTo>
                        <a:pt x="131" y="46"/>
                        <a:pt x="132" y="47"/>
                        <a:pt x="134" y="47"/>
                      </a:cubicBezTo>
                      <a:cubicBezTo>
                        <a:pt x="136" y="47"/>
                        <a:pt x="133" y="50"/>
                        <a:pt x="136" y="47"/>
                      </a:cubicBezTo>
                      <a:cubicBezTo>
                        <a:pt x="139" y="44"/>
                        <a:pt x="133" y="44"/>
                        <a:pt x="139" y="44"/>
                      </a:cubicBezTo>
                      <a:cubicBezTo>
                        <a:pt x="144" y="45"/>
                        <a:pt x="144" y="46"/>
                        <a:pt x="145" y="45"/>
                      </a:cubicBezTo>
                      <a:cubicBezTo>
                        <a:pt x="146" y="45"/>
                        <a:pt x="146" y="46"/>
                        <a:pt x="148" y="45"/>
                      </a:cubicBezTo>
                      <a:cubicBezTo>
                        <a:pt x="151" y="44"/>
                        <a:pt x="151" y="44"/>
                        <a:pt x="152" y="44"/>
                      </a:cubicBezTo>
                      <a:cubicBezTo>
                        <a:pt x="153" y="45"/>
                        <a:pt x="153" y="47"/>
                        <a:pt x="154" y="45"/>
                      </a:cubicBezTo>
                      <a:cubicBezTo>
                        <a:pt x="154" y="43"/>
                        <a:pt x="156" y="43"/>
                        <a:pt x="154" y="42"/>
                      </a:cubicBezTo>
                      <a:cubicBezTo>
                        <a:pt x="151" y="41"/>
                        <a:pt x="150" y="42"/>
                        <a:pt x="150" y="40"/>
                      </a:cubicBezTo>
                      <a:cubicBezTo>
                        <a:pt x="149" y="39"/>
                        <a:pt x="152" y="39"/>
                        <a:pt x="149" y="39"/>
                      </a:cubicBezTo>
                      <a:cubicBezTo>
                        <a:pt x="146" y="38"/>
                        <a:pt x="147" y="38"/>
                        <a:pt x="145" y="38"/>
                      </a:cubicBezTo>
                      <a:cubicBezTo>
                        <a:pt x="143" y="37"/>
                        <a:pt x="141" y="39"/>
                        <a:pt x="140" y="38"/>
                      </a:cubicBezTo>
                      <a:cubicBezTo>
                        <a:pt x="140" y="36"/>
                        <a:pt x="136" y="39"/>
                        <a:pt x="140" y="36"/>
                      </a:cubicBezTo>
                      <a:cubicBezTo>
                        <a:pt x="143" y="32"/>
                        <a:pt x="142" y="31"/>
                        <a:pt x="144" y="32"/>
                      </a:cubicBezTo>
                      <a:cubicBezTo>
                        <a:pt x="147" y="32"/>
                        <a:pt x="146" y="34"/>
                        <a:pt x="148" y="33"/>
                      </a:cubicBezTo>
                      <a:cubicBezTo>
                        <a:pt x="149" y="32"/>
                        <a:pt x="152" y="31"/>
                        <a:pt x="149" y="29"/>
                      </a:cubicBezTo>
                      <a:cubicBezTo>
                        <a:pt x="146" y="27"/>
                        <a:pt x="148" y="28"/>
                        <a:pt x="145" y="26"/>
                      </a:cubicBezTo>
                      <a:cubicBezTo>
                        <a:pt x="142" y="25"/>
                        <a:pt x="140" y="32"/>
                        <a:pt x="139" y="31"/>
                      </a:cubicBezTo>
                      <a:cubicBezTo>
                        <a:pt x="137" y="30"/>
                        <a:pt x="137" y="29"/>
                        <a:pt x="136" y="30"/>
                      </a:cubicBezTo>
                      <a:cubicBezTo>
                        <a:pt x="135" y="30"/>
                        <a:pt x="135" y="32"/>
                        <a:pt x="135" y="34"/>
                      </a:cubicBezTo>
                      <a:cubicBezTo>
                        <a:pt x="134" y="36"/>
                        <a:pt x="136" y="36"/>
                        <a:pt x="133" y="35"/>
                      </a:cubicBezTo>
                      <a:cubicBezTo>
                        <a:pt x="130" y="34"/>
                        <a:pt x="136" y="34"/>
                        <a:pt x="130" y="32"/>
                      </a:cubicBezTo>
                      <a:cubicBezTo>
                        <a:pt x="124" y="30"/>
                        <a:pt x="121" y="30"/>
                        <a:pt x="120" y="31"/>
                      </a:cubicBezTo>
                      <a:cubicBezTo>
                        <a:pt x="120" y="32"/>
                        <a:pt x="118" y="32"/>
                        <a:pt x="118" y="32"/>
                      </a:cubicBezTo>
                      <a:cubicBezTo>
                        <a:pt x="117" y="33"/>
                        <a:pt x="120" y="35"/>
                        <a:pt x="117" y="33"/>
                      </a:cubicBezTo>
                      <a:cubicBezTo>
                        <a:pt x="114" y="32"/>
                        <a:pt x="112" y="34"/>
                        <a:pt x="112" y="34"/>
                      </a:cubicBezTo>
                      <a:cubicBezTo>
                        <a:pt x="112" y="34"/>
                        <a:pt x="111" y="34"/>
                        <a:pt x="110" y="34"/>
                      </a:cubicBezTo>
                      <a:cubicBezTo>
                        <a:pt x="109" y="35"/>
                        <a:pt x="106" y="36"/>
                        <a:pt x="105" y="36"/>
                      </a:cubicBezTo>
                      <a:cubicBezTo>
                        <a:pt x="104" y="35"/>
                        <a:pt x="101" y="36"/>
                        <a:pt x="103" y="33"/>
                      </a:cubicBezTo>
                      <a:cubicBezTo>
                        <a:pt x="106" y="30"/>
                        <a:pt x="104" y="32"/>
                        <a:pt x="108" y="30"/>
                      </a:cubicBezTo>
                      <a:cubicBezTo>
                        <a:pt x="111" y="28"/>
                        <a:pt x="117" y="28"/>
                        <a:pt x="112" y="27"/>
                      </a:cubicBezTo>
                      <a:cubicBezTo>
                        <a:pt x="107" y="26"/>
                        <a:pt x="115" y="26"/>
                        <a:pt x="108" y="23"/>
                      </a:cubicBezTo>
                      <a:cubicBezTo>
                        <a:pt x="102" y="20"/>
                        <a:pt x="102" y="24"/>
                        <a:pt x="102" y="20"/>
                      </a:cubicBezTo>
                      <a:cubicBezTo>
                        <a:pt x="102" y="16"/>
                        <a:pt x="101" y="15"/>
                        <a:pt x="100" y="16"/>
                      </a:cubicBezTo>
                      <a:cubicBezTo>
                        <a:pt x="99" y="16"/>
                        <a:pt x="95" y="17"/>
                        <a:pt x="93" y="17"/>
                      </a:cubicBezTo>
                      <a:cubicBezTo>
                        <a:pt x="92" y="17"/>
                        <a:pt x="94" y="19"/>
                        <a:pt x="91" y="17"/>
                      </a:cubicBezTo>
                      <a:cubicBezTo>
                        <a:pt x="88" y="15"/>
                        <a:pt x="87" y="18"/>
                        <a:pt x="88" y="15"/>
                      </a:cubicBezTo>
                      <a:cubicBezTo>
                        <a:pt x="89" y="12"/>
                        <a:pt x="89" y="12"/>
                        <a:pt x="91" y="10"/>
                      </a:cubicBezTo>
                      <a:cubicBezTo>
                        <a:pt x="93" y="9"/>
                        <a:pt x="92" y="3"/>
                        <a:pt x="97" y="5"/>
                      </a:cubicBezTo>
                      <a:cubicBezTo>
                        <a:pt x="101" y="7"/>
                        <a:pt x="99" y="7"/>
                        <a:pt x="103" y="7"/>
                      </a:cubicBezTo>
                      <a:cubicBezTo>
                        <a:pt x="106" y="7"/>
                        <a:pt x="108" y="7"/>
                        <a:pt x="108" y="6"/>
                      </a:cubicBezTo>
                      <a:cubicBezTo>
                        <a:pt x="108" y="5"/>
                        <a:pt x="104" y="3"/>
                        <a:pt x="104" y="3"/>
                      </a:cubicBezTo>
                      <a:cubicBezTo>
                        <a:pt x="104" y="3"/>
                        <a:pt x="103" y="4"/>
                        <a:pt x="103" y="3"/>
                      </a:cubicBezTo>
                      <a:cubicBezTo>
                        <a:pt x="103" y="2"/>
                        <a:pt x="104" y="1"/>
                        <a:pt x="104" y="1"/>
                      </a:cubicBezTo>
                      <a:cubicBezTo>
                        <a:pt x="103" y="0"/>
                        <a:pt x="103" y="0"/>
                        <a:pt x="103" y="0"/>
                      </a:cubicBezTo>
                      <a:cubicBezTo>
                        <a:pt x="103" y="0"/>
                        <a:pt x="91" y="0"/>
                        <a:pt x="88" y="1"/>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74" name="Freeform 85"/>
                <p:cNvSpPr>
                  <a:spLocks/>
                </p:cNvSpPr>
                <p:nvPr/>
              </p:nvSpPr>
              <p:spPr bwMode="auto">
                <a:xfrm>
                  <a:off x="4567238" y="2873375"/>
                  <a:ext cx="77788" cy="93663"/>
                </a:xfrm>
                <a:custGeom>
                  <a:avLst/>
                  <a:gdLst/>
                  <a:ahLst/>
                  <a:cxnLst>
                    <a:cxn ang="0">
                      <a:pos x="43" y="5"/>
                    </a:cxn>
                    <a:cxn ang="0">
                      <a:pos x="43" y="27"/>
                    </a:cxn>
                    <a:cxn ang="0">
                      <a:pos x="24" y="43"/>
                    </a:cxn>
                    <a:cxn ang="0">
                      <a:pos x="1" y="61"/>
                    </a:cxn>
                    <a:cxn ang="0">
                      <a:pos x="62" y="73"/>
                    </a:cxn>
                    <a:cxn ang="0">
                      <a:pos x="62" y="0"/>
                    </a:cxn>
                    <a:cxn ang="0">
                      <a:pos x="43" y="5"/>
                    </a:cxn>
                  </a:cxnLst>
                  <a:rect l="0" t="0" r="r" b="b"/>
                  <a:pathLst>
                    <a:path w="62" h="73">
                      <a:moveTo>
                        <a:pt x="43" y="5"/>
                      </a:moveTo>
                      <a:cubicBezTo>
                        <a:pt x="43" y="27"/>
                        <a:pt x="43" y="27"/>
                        <a:pt x="43" y="27"/>
                      </a:cubicBezTo>
                      <a:cubicBezTo>
                        <a:pt x="43" y="27"/>
                        <a:pt x="37" y="38"/>
                        <a:pt x="24" y="43"/>
                      </a:cubicBezTo>
                      <a:cubicBezTo>
                        <a:pt x="12" y="47"/>
                        <a:pt x="0" y="54"/>
                        <a:pt x="1" y="61"/>
                      </a:cubicBezTo>
                      <a:cubicBezTo>
                        <a:pt x="2" y="67"/>
                        <a:pt x="17" y="73"/>
                        <a:pt x="62" y="73"/>
                      </a:cubicBezTo>
                      <a:cubicBezTo>
                        <a:pt x="62" y="0"/>
                        <a:pt x="62" y="0"/>
                        <a:pt x="62" y="0"/>
                      </a:cubicBezTo>
                      <a:lnTo>
                        <a:pt x="43" y="5"/>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75" name="Freeform 86"/>
                <p:cNvSpPr>
                  <a:spLocks/>
                </p:cNvSpPr>
                <p:nvPr/>
              </p:nvSpPr>
              <p:spPr bwMode="auto">
                <a:xfrm>
                  <a:off x="4637088" y="2873375"/>
                  <a:ext cx="74613" cy="93663"/>
                </a:xfrm>
                <a:custGeom>
                  <a:avLst/>
                  <a:gdLst/>
                  <a:ahLst/>
                  <a:cxnLst>
                    <a:cxn ang="0">
                      <a:pos x="12" y="5"/>
                    </a:cxn>
                    <a:cxn ang="0">
                      <a:pos x="12" y="27"/>
                    </a:cxn>
                    <a:cxn ang="0">
                      <a:pos x="30" y="43"/>
                    </a:cxn>
                    <a:cxn ang="0">
                      <a:pos x="57" y="61"/>
                    </a:cxn>
                    <a:cxn ang="0">
                      <a:pos x="0" y="73"/>
                    </a:cxn>
                    <a:cxn ang="0">
                      <a:pos x="0" y="0"/>
                    </a:cxn>
                    <a:cxn ang="0">
                      <a:pos x="12" y="5"/>
                    </a:cxn>
                  </a:cxnLst>
                  <a:rect l="0" t="0" r="r" b="b"/>
                  <a:pathLst>
                    <a:path w="58" h="73">
                      <a:moveTo>
                        <a:pt x="12" y="5"/>
                      </a:moveTo>
                      <a:cubicBezTo>
                        <a:pt x="12" y="27"/>
                        <a:pt x="12" y="27"/>
                        <a:pt x="12" y="27"/>
                      </a:cubicBezTo>
                      <a:cubicBezTo>
                        <a:pt x="12" y="27"/>
                        <a:pt x="17" y="38"/>
                        <a:pt x="30" y="43"/>
                      </a:cubicBezTo>
                      <a:cubicBezTo>
                        <a:pt x="43" y="47"/>
                        <a:pt x="58" y="54"/>
                        <a:pt x="57" y="61"/>
                      </a:cubicBezTo>
                      <a:cubicBezTo>
                        <a:pt x="56" y="67"/>
                        <a:pt x="32" y="73"/>
                        <a:pt x="0" y="73"/>
                      </a:cubicBezTo>
                      <a:cubicBezTo>
                        <a:pt x="0" y="0"/>
                        <a:pt x="0" y="0"/>
                        <a:pt x="0" y="0"/>
                      </a:cubicBezTo>
                      <a:lnTo>
                        <a:pt x="12" y="5"/>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76" name="Freeform 87"/>
                <p:cNvSpPr>
                  <a:spLocks/>
                </p:cNvSpPr>
                <p:nvPr/>
              </p:nvSpPr>
              <p:spPr bwMode="auto">
                <a:xfrm>
                  <a:off x="4506913" y="2606675"/>
                  <a:ext cx="274638" cy="277813"/>
                </a:xfrm>
                <a:custGeom>
                  <a:avLst/>
                  <a:gdLst/>
                  <a:ahLst/>
                  <a:cxnLst>
                    <a:cxn ang="0">
                      <a:pos x="160" y="11"/>
                    </a:cxn>
                    <a:cxn ang="0">
                      <a:pos x="204" y="97"/>
                    </a:cxn>
                    <a:cxn ang="0">
                      <a:pos x="97" y="205"/>
                    </a:cxn>
                    <a:cxn ang="0">
                      <a:pos x="11" y="162"/>
                    </a:cxn>
                    <a:cxn ang="0">
                      <a:pos x="0" y="171"/>
                    </a:cxn>
                    <a:cxn ang="0">
                      <a:pos x="97" y="219"/>
                    </a:cxn>
                    <a:cxn ang="0">
                      <a:pos x="218" y="97"/>
                    </a:cxn>
                    <a:cxn ang="0">
                      <a:pos x="169" y="0"/>
                    </a:cxn>
                    <a:cxn ang="0">
                      <a:pos x="160" y="11"/>
                    </a:cxn>
                  </a:cxnLst>
                  <a:rect l="0" t="0" r="r" b="b"/>
                  <a:pathLst>
                    <a:path w="218" h="219">
                      <a:moveTo>
                        <a:pt x="160" y="11"/>
                      </a:moveTo>
                      <a:cubicBezTo>
                        <a:pt x="187" y="30"/>
                        <a:pt x="204" y="62"/>
                        <a:pt x="204" y="97"/>
                      </a:cubicBezTo>
                      <a:cubicBezTo>
                        <a:pt x="204" y="157"/>
                        <a:pt x="156" y="205"/>
                        <a:pt x="97" y="205"/>
                      </a:cubicBezTo>
                      <a:cubicBezTo>
                        <a:pt x="62" y="205"/>
                        <a:pt x="31" y="188"/>
                        <a:pt x="11" y="162"/>
                      </a:cubicBezTo>
                      <a:cubicBezTo>
                        <a:pt x="0" y="171"/>
                        <a:pt x="0" y="171"/>
                        <a:pt x="0" y="171"/>
                      </a:cubicBezTo>
                      <a:cubicBezTo>
                        <a:pt x="22" y="200"/>
                        <a:pt x="57" y="219"/>
                        <a:pt x="97" y="219"/>
                      </a:cubicBezTo>
                      <a:cubicBezTo>
                        <a:pt x="164" y="219"/>
                        <a:pt x="218" y="165"/>
                        <a:pt x="218" y="97"/>
                      </a:cubicBezTo>
                      <a:cubicBezTo>
                        <a:pt x="218" y="57"/>
                        <a:pt x="199" y="22"/>
                        <a:pt x="169" y="0"/>
                      </a:cubicBezTo>
                      <a:lnTo>
                        <a:pt x="160" y="11"/>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77" name="Freeform 88"/>
                <p:cNvSpPr>
                  <a:spLocks noEditPoints="1"/>
                </p:cNvSpPr>
                <p:nvPr/>
              </p:nvSpPr>
              <p:spPr bwMode="auto">
                <a:xfrm>
                  <a:off x="4508500" y="2609850"/>
                  <a:ext cx="244475" cy="244475"/>
                </a:xfrm>
                <a:custGeom>
                  <a:avLst/>
                  <a:gdLst/>
                  <a:ahLst/>
                  <a:cxnLst>
                    <a:cxn ang="0">
                      <a:pos x="96" y="0"/>
                    </a:cxn>
                    <a:cxn ang="0">
                      <a:pos x="0" y="97"/>
                    </a:cxn>
                    <a:cxn ang="0">
                      <a:pos x="96" y="193"/>
                    </a:cxn>
                    <a:cxn ang="0">
                      <a:pos x="193" y="97"/>
                    </a:cxn>
                    <a:cxn ang="0">
                      <a:pos x="96" y="0"/>
                    </a:cxn>
                    <a:cxn ang="0">
                      <a:pos x="96" y="189"/>
                    </a:cxn>
                    <a:cxn ang="0">
                      <a:pos x="4" y="97"/>
                    </a:cxn>
                    <a:cxn ang="0">
                      <a:pos x="96" y="5"/>
                    </a:cxn>
                    <a:cxn ang="0">
                      <a:pos x="188" y="97"/>
                    </a:cxn>
                    <a:cxn ang="0">
                      <a:pos x="96" y="189"/>
                    </a:cxn>
                  </a:cxnLst>
                  <a:rect l="0" t="0" r="r" b="b"/>
                  <a:pathLst>
                    <a:path w="193" h="193">
                      <a:moveTo>
                        <a:pt x="96" y="0"/>
                      </a:moveTo>
                      <a:cubicBezTo>
                        <a:pt x="43" y="0"/>
                        <a:pt x="0" y="43"/>
                        <a:pt x="0" y="97"/>
                      </a:cubicBezTo>
                      <a:cubicBezTo>
                        <a:pt x="0" y="150"/>
                        <a:pt x="43" y="193"/>
                        <a:pt x="96" y="193"/>
                      </a:cubicBezTo>
                      <a:cubicBezTo>
                        <a:pt x="149" y="193"/>
                        <a:pt x="193" y="150"/>
                        <a:pt x="193" y="97"/>
                      </a:cubicBezTo>
                      <a:cubicBezTo>
                        <a:pt x="193" y="43"/>
                        <a:pt x="149" y="0"/>
                        <a:pt x="96" y="0"/>
                      </a:cubicBezTo>
                      <a:close/>
                      <a:moveTo>
                        <a:pt x="96" y="189"/>
                      </a:moveTo>
                      <a:cubicBezTo>
                        <a:pt x="46" y="189"/>
                        <a:pt x="4" y="147"/>
                        <a:pt x="4" y="97"/>
                      </a:cubicBezTo>
                      <a:cubicBezTo>
                        <a:pt x="4" y="46"/>
                        <a:pt x="46" y="5"/>
                        <a:pt x="96" y="5"/>
                      </a:cubicBezTo>
                      <a:cubicBezTo>
                        <a:pt x="147" y="5"/>
                        <a:pt x="188" y="46"/>
                        <a:pt x="188" y="97"/>
                      </a:cubicBezTo>
                      <a:cubicBezTo>
                        <a:pt x="188" y="147"/>
                        <a:pt x="147" y="189"/>
                        <a:pt x="96" y="189"/>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78" name="Freeform 89"/>
                <p:cNvSpPr>
                  <a:spLocks/>
                </p:cNvSpPr>
                <p:nvPr/>
              </p:nvSpPr>
              <p:spPr bwMode="auto">
                <a:xfrm>
                  <a:off x="4502150" y="2614613"/>
                  <a:ext cx="273050" cy="239713"/>
                </a:xfrm>
                <a:custGeom>
                  <a:avLst/>
                  <a:gdLst/>
                  <a:ahLst/>
                  <a:cxnLst>
                    <a:cxn ang="0">
                      <a:pos x="62" y="15"/>
                    </a:cxn>
                    <a:cxn ang="0">
                      <a:pos x="58" y="22"/>
                    </a:cxn>
                    <a:cxn ang="0">
                      <a:pos x="54" y="28"/>
                    </a:cxn>
                    <a:cxn ang="0">
                      <a:pos x="51" y="25"/>
                    </a:cxn>
                    <a:cxn ang="0">
                      <a:pos x="50" y="31"/>
                    </a:cxn>
                    <a:cxn ang="0">
                      <a:pos x="40" y="33"/>
                    </a:cxn>
                    <a:cxn ang="0">
                      <a:pos x="34" y="39"/>
                    </a:cxn>
                    <a:cxn ang="0">
                      <a:pos x="26" y="51"/>
                    </a:cxn>
                    <a:cxn ang="0">
                      <a:pos x="20" y="58"/>
                    </a:cxn>
                    <a:cxn ang="0">
                      <a:pos x="25" y="64"/>
                    </a:cxn>
                    <a:cxn ang="0">
                      <a:pos x="26" y="67"/>
                    </a:cxn>
                    <a:cxn ang="0">
                      <a:pos x="21" y="62"/>
                    </a:cxn>
                    <a:cxn ang="0">
                      <a:pos x="17" y="57"/>
                    </a:cxn>
                    <a:cxn ang="0">
                      <a:pos x="16" y="65"/>
                    </a:cxn>
                    <a:cxn ang="0">
                      <a:pos x="16" y="79"/>
                    </a:cxn>
                    <a:cxn ang="0">
                      <a:pos x="23" y="76"/>
                    </a:cxn>
                    <a:cxn ang="0">
                      <a:pos x="30" y="84"/>
                    </a:cxn>
                    <a:cxn ang="0">
                      <a:pos x="39" y="93"/>
                    </a:cxn>
                    <a:cxn ang="0">
                      <a:pos x="47" y="100"/>
                    </a:cxn>
                    <a:cxn ang="0">
                      <a:pos x="58" y="111"/>
                    </a:cxn>
                    <a:cxn ang="0">
                      <a:pos x="55" y="128"/>
                    </a:cxn>
                    <a:cxn ang="0">
                      <a:pos x="46" y="147"/>
                    </a:cxn>
                    <a:cxn ang="0">
                      <a:pos x="49" y="161"/>
                    </a:cxn>
                    <a:cxn ang="0">
                      <a:pos x="44" y="162"/>
                    </a:cxn>
                    <a:cxn ang="0">
                      <a:pos x="30" y="141"/>
                    </a:cxn>
                    <a:cxn ang="0">
                      <a:pos x="15" y="107"/>
                    </a:cxn>
                    <a:cxn ang="0">
                      <a:pos x="11" y="83"/>
                    </a:cxn>
                    <a:cxn ang="0">
                      <a:pos x="70" y="174"/>
                    </a:cxn>
                    <a:cxn ang="0">
                      <a:pos x="85" y="172"/>
                    </a:cxn>
                    <a:cxn ang="0">
                      <a:pos x="105" y="169"/>
                    </a:cxn>
                    <a:cxn ang="0">
                      <a:pos x="103" y="178"/>
                    </a:cxn>
                    <a:cxn ang="0">
                      <a:pos x="114" y="177"/>
                    </a:cxn>
                    <a:cxn ang="0">
                      <a:pos x="131" y="175"/>
                    </a:cxn>
                    <a:cxn ang="0">
                      <a:pos x="130" y="3"/>
                    </a:cxn>
                    <a:cxn ang="0">
                      <a:pos x="187" y="61"/>
                    </a:cxn>
                    <a:cxn ang="0">
                      <a:pos x="179" y="55"/>
                    </a:cxn>
                    <a:cxn ang="0">
                      <a:pos x="172" y="71"/>
                    </a:cxn>
                    <a:cxn ang="0">
                      <a:pos x="161" y="57"/>
                    </a:cxn>
                    <a:cxn ang="0">
                      <a:pos x="165" y="71"/>
                    </a:cxn>
                    <a:cxn ang="0">
                      <a:pos x="176" y="75"/>
                    </a:cxn>
                    <a:cxn ang="0">
                      <a:pos x="172" y="95"/>
                    </a:cxn>
                    <a:cxn ang="0">
                      <a:pos x="166" y="117"/>
                    </a:cxn>
                    <a:cxn ang="0">
                      <a:pos x="159" y="130"/>
                    </a:cxn>
                    <a:cxn ang="0">
                      <a:pos x="139" y="147"/>
                    </a:cxn>
                    <a:cxn ang="0">
                      <a:pos x="134" y="132"/>
                    </a:cxn>
                    <a:cxn ang="0">
                      <a:pos x="135" y="115"/>
                    </a:cxn>
                    <a:cxn ang="0">
                      <a:pos x="128" y="96"/>
                    </a:cxn>
                    <a:cxn ang="0">
                      <a:pos x="119" y="85"/>
                    </a:cxn>
                    <a:cxn ang="0">
                      <a:pos x="94" y="86"/>
                    </a:cxn>
                    <a:cxn ang="0">
                      <a:pos x="85" y="73"/>
                    </a:cxn>
                    <a:cxn ang="0">
                      <a:pos x="95" y="47"/>
                    </a:cxn>
                    <a:cxn ang="0">
                      <a:pos x="113" y="39"/>
                    </a:cxn>
                    <a:cxn ang="0">
                      <a:pos x="124" y="44"/>
                    </a:cxn>
                    <a:cxn ang="0">
                      <a:pos x="139" y="44"/>
                    </a:cxn>
                    <a:cxn ang="0">
                      <a:pos x="154" y="42"/>
                    </a:cxn>
                    <a:cxn ang="0">
                      <a:pos x="140" y="36"/>
                    </a:cxn>
                    <a:cxn ang="0">
                      <a:pos x="139" y="31"/>
                    </a:cxn>
                    <a:cxn ang="0">
                      <a:pos x="120" y="31"/>
                    </a:cxn>
                    <a:cxn ang="0">
                      <a:pos x="105" y="36"/>
                    </a:cxn>
                    <a:cxn ang="0">
                      <a:pos x="102" y="20"/>
                    </a:cxn>
                    <a:cxn ang="0">
                      <a:pos x="91" y="10"/>
                    </a:cxn>
                    <a:cxn ang="0">
                      <a:pos x="103" y="3"/>
                    </a:cxn>
                  </a:cxnLst>
                  <a:rect l="0" t="0" r="r" b="b"/>
                  <a:pathLst>
                    <a:path w="216" h="189">
                      <a:moveTo>
                        <a:pt x="88" y="1"/>
                      </a:moveTo>
                      <a:cubicBezTo>
                        <a:pt x="88" y="1"/>
                        <a:pt x="55" y="5"/>
                        <a:pt x="33" y="30"/>
                      </a:cubicBezTo>
                      <a:cubicBezTo>
                        <a:pt x="33" y="30"/>
                        <a:pt x="50" y="13"/>
                        <a:pt x="60" y="13"/>
                      </a:cubicBezTo>
                      <a:cubicBezTo>
                        <a:pt x="63" y="14"/>
                        <a:pt x="63" y="14"/>
                        <a:pt x="63" y="14"/>
                      </a:cubicBezTo>
                      <a:cubicBezTo>
                        <a:pt x="63" y="14"/>
                        <a:pt x="62" y="14"/>
                        <a:pt x="62" y="15"/>
                      </a:cubicBezTo>
                      <a:cubicBezTo>
                        <a:pt x="62" y="15"/>
                        <a:pt x="60" y="17"/>
                        <a:pt x="60" y="17"/>
                      </a:cubicBezTo>
                      <a:cubicBezTo>
                        <a:pt x="60" y="18"/>
                        <a:pt x="61" y="19"/>
                        <a:pt x="61" y="19"/>
                      </a:cubicBezTo>
                      <a:cubicBezTo>
                        <a:pt x="60" y="20"/>
                        <a:pt x="60" y="20"/>
                        <a:pt x="60" y="20"/>
                      </a:cubicBezTo>
                      <a:cubicBezTo>
                        <a:pt x="60" y="20"/>
                        <a:pt x="59" y="21"/>
                        <a:pt x="59" y="21"/>
                      </a:cubicBezTo>
                      <a:cubicBezTo>
                        <a:pt x="59" y="21"/>
                        <a:pt x="58" y="21"/>
                        <a:pt x="58" y="22"/>
                      </a:cubicBezTo>
                      <a:cubicBezTo>
                        <a:pt x="58" y="23"/>
                        <a:pt x="58" y="24"/>
                        <a:pt x="58" y="24"/>
                      </a:cubicBezTo>
                      <a:cubicBezTo>
                        <a:pt x="58" y="26"/>
                        <a:pt x="58" y="26"/>
                        <a:pt x="58" y="26"/>
                      </a:cubicBezTo>
                      <a:cubicBezTo>
                        <a:pt x="58" y="27"/>
                        <a:pt x="58" y="27"/>
                        <a:pt x="58" y="27"/>
                      </a:cubicBezTo>
                      <a:cubicBezTo>
                        <a:pt x="56" y="28"/>
                        <a:pt x="56" y="28"/>
                        <a:pt x="56" y="28"/>
                      </a:cubicBezTo>
                      <a:cubicBezTo>
                        <a:pt x="56" y="28"/>
                        <a:pt x="55" y="28"/>
                        <a:pt x="54" y="28"/>
                      </a:cubicBezTo>
                      <a:cubicBezTo>
                        <a:pt x="53" y="27"/>
                        <a:pt x="53" y="26"/>
                        <a:pt x="53" y="26"/>
                      </a:cubicBezTo>
                      <a:cubicBezTo>
                        <a:pt x="55" y="25"/>
                        <a:pt x="55" y="25"/>
                        <a:pt x="55" y="25"/>
                      </a:cubicBezTo>
                      <a:cubicBezTo>
                        <a:pt x="55" y="25"/>
                        <a:pt x="55" y="25"/>
                        <a:pt x="55" y="24"/>
                      </a:cubicBezTo>
                      <a:cubicBezTo>
                        <a:pt x="54" y="24"/>
                        <a:pt x="54" y="23"/>
                        <a:pt x="53" y="23"/>
                      </a:cubicBezTo>
                      <a:cubicBezTo>
                        <a:pt x="52" y="23"/>
                        <a:pt x="51" y="25"/>
                        <a:pt x="51" y="25"/>
                      </a:cubicBezTo>
                      <a:cubicBezTo>
                        <a:pt x="49" y="26"/>
                        <a:pt x="49" y="26"/>
                        <a:pt x="49" y="26"/>
                      </a:cubicBezTo>
                      <a:cubicBezTo>
                        <a:pt x="49" y="26"/>
                        <a:pt x="48" y="28"/>
                        <a:pt x="49" y="28"/>
                      </a:cubicBezTo>
                      <a:cubicBezTo>
                        <a:pt x="49" y="28"/>
                        <a:pt x="50" y="28"/>
                        <a:pt x="50" y="28"/>
                      </a:cubicBezTo>
                      <a:cubicBezTo>
                        <a:pt x="50" y="28"/>
                        <a:pt x="50" y="29"/>
                        <a:pt x="50" y="29"/>
                      </a:cubicBezTo>
                      <a:cubicBezTo>
                        <a:pt x="50" y="30"/>
                        <a:pt x="50" y="31"/>
                        <a:pt x="50" y="31"/>
                      </a:cubicBezTo>
                      <a:cubicBezTo>
                        <a:pt x="50" y="31"/>
                        <a:pt x="49" y="32"/>
                        <a:pt x="48" y="31"/>
                      </a:cubicBezTo>
                      <a:cubicBezTo>
                        <a:pt x="47" y="31"/>
                        <a:pt x="46" y="31"/>
                        <a:pt x="45" y="31"/>
                      </a:cubicBezTo>
                      <a:cubicBezTo>
                        <a:pt x="45" y="30"/>
                        <a:pt x="44" y="30"/>
                        <a:pt x="43" y="30"/>
                      </a:cubicBezTo>
                      <a:cubicBezTo>
                        <a:pt x="43" y="31"/>
                        <a:pt x="43" y="31"/>
                        <a:pt x="42" y="31"/>
                      </a:cubicBezTo>
                      <a:cubicBezTo>
                        <a:pt x="42" y="31"/>
                        <a:pt x="40" y="33"/>
                        <a:pt x="40" y="33"/>
                      </a:cubicBezTo>
                      <a:cubicBezTo>
                        <a:pt x="40" y="33"/>
                        <a:pt x="39" y="33"/>
                        <a:pt x="39" y="34"/>
                      </a:cubicBezTo>
                      <a:cubicBezTo>
                        <a:pt x="39" y="34"/>
                        <a:pt x="39" y="36"/>
                        <a:pt x="39" y="36"/>
                      </a:cubicBezTo>
                      <a:cubicBezTo>
                        <a:pt x="39" y="36"/>
                        <a:pt x="38" y="36"/>
                        <a:pt x="36" y="37"/>
                      </a:cubicBezTo>
                      <a:cubicBezTo>
                        <a:pt x="35" y="37"/>
                        <a:pt x="35" y="38"/>
                        <a:pt x="35" y="38"/>
                      </a:cubicBezTo>
                      <a:cubicBezTo>
                        <a:pt x="34" y="39"/>
                        <a:pt x="34" y="39"/>
                        <a:pt x="34" y="39"/>
                      </a:cubicBezTo>
                      <a:cubicBezTo>
                        <a:pt x="34" y="39"/>
                        <a:pt x="33" y="40"/>
                        <a:pt x="32" y="41"/>
                      </a:cubicBezTo>
                      <a:cubicBezTo>
                        <a:pt x="31" y="42"/>
                        <a:pt x="29" y="44"/>
                        <a:pt x="29" y="44"/>
                      </a:cubicBezTo>
                      <a:cubicBezTo>
                        <a:pt x="28" y="44"/>
                        <a:pt x="27" y="45"/>
                        <a:pt x="27" y="46"/>
                      </a:cubicBezTo>
                      <a:cubicBezTo>
                        <a:pt x="27" y="47"/>
                        <a:pt x="27" y="48"/>
                        <a:pt x="26" y="48"/>
                      </a:cubicBezTo>
                      <a:cubicBezTo>
                        <a:pt x="26" y="49"/>
                        <a:pt x="26" y="50"/>
                        <a:pt x="26" y="51"/>
                      </a:cubicBezTo>
                      <a:cubicBezTo>
                        <a:pt x="25" y="52"/>
                        <a:pt x="25" y="53"/>
                        <a:pt x="24" y="53"/>
                      </a:cubicBezTo>
                      <a:cubicBezTo>
                        <a:pt x="24" y="54"/>
                        <a:pt x="23" y="54"/>
                        <a:pt x="23" y="54"/>
                      </a:cubicBezTo>
                      <a:cubicBezTo>
                        <a:pt x="23" y="54"/>
                        <a:pt x="21" y="55"/>
                        <a:pt x="20" y="55"/>
                      </a:cubicBezTo>
                      <a:cubicBezTo>
                        <a:pt x="19" y="56"/>
                        <a:pt x="19" y="57"/>
                        <a:pt x="19" y="57"/>
                      </a:cubicBezTo>
                      <a:cubicBezTo>
                        <a:pt x="19" y="58"/>
                        <a:pt x="20" y="58"/>
                        <a:pt x="20" y="58"/>
                      </a:cubicBezTo>
                      <a:cubicBezTo>
                        <a:pt x="21" y="58"/>
                        <a:pt x="22" y="59"/>
                        <a:pt x="22" y="59"/>
                      </a:cubicBezTo>
                      <a:cubicBezTo>
                        <a:pt x="22" y="59"/>
                        <a:pt x="22" y="61"/>
                        <a:pt x="22" y="61"/>
                      </a:cubicBezTo>
                      <a:cubicBezTo>
                        <a:pt x="22" y="61"/>
                        <a:pt x="21" y="63"/>
                        <a:pt x="22" y="63"/>
                      </a:cubicBezTo>
                      <a:cubicBezTo>
                        <a:pt x="22" y="63"/>
                        <a:pt x="23" y="63"/>
                        <a:pt x="23" y="63"/>
                      </a:cubicBezTo>
                      <a:cubicBezTo>
                        <a:pt x="25" y="64"/>
                        <a:pt x="25" y="64"/>
                        <a:pt x="25" y="64"/>
                      </a:cubicBezTo>
                      <a:cubicBezTo>
                        <a:pt x="27" y="65"/>
                        <a:pt x="27" y="65"/>
                        <a:pt x="27" y="65"/>
                      </a:cubicBezTo>
                      <a:cubicBezTo>
                        <a:pt x="28" y="65"/>
                        <a:pt x="28" y="65"/>
                        <a:pt x="28" y="65"/>
                      </a:cubicBezTo>
                      <a:cubicBezTo>
                        <a:pt x="28" y="65"/>
                        <a:pt x="27" y="66"/>
                        <a:pt x="27" y="67"/>
                      </a:cubicBezTo>
                      <a:cubicBezTo>
                        <a:pt x="27" y="67"/>
                        <a:pt x="27" y="68"/>
                        <a:pt x="26" y="68"/>
                      </a:cubicBezTo>
                      <a:cubicBezTo>
                        <a:pt x="26" y="67"/>
                        <a:pt x="26" y="67"/>
                        <a:pt x="26" y="67"/>
                      </a:cubicBezTo>
                      <a:cubicBezTo>
                        <a:pt x="25" y="66"/>
                        <a:pt x="25" y="66"/>
                        <a:pt x="25" y="65"/>
                      </a:cubicBezTo>
                      <a:cubicBezTo>
                        <a:pt x="24" y="65"/>
                        <a:pt x="23" y="66"/>
                        <a:pt x="23" y="66"/>
                      </a:cubicBezTo>
                      <a:cubicBezTo>
                        <a:pt x="22" y="65"/>
                        <a:pt x="22" y="65"/>
                        <a:pt x="21" y="65"/>
                      </a:cubicBezTo>
                      <a:cubicBezTo>
                        <a:pt x="21" y="64"/>
                        <a:pt x="21" y="65"/>
                        <a:pt x="21" y="64"/>
                      </a:cubicBezTo>
                      <a:cubicBezTo>
                        <a:pt x="21" y="63"/>
                        <a:pt x="21" y="63"/>
                        <a:pt x="21" y="62"/>
                      </a:cubicBezTo>
                      <a:cubicBezTo>
                        <a:pt x="21" y="62"/>
                        <a:pt x="20" y="61"/>
                        <a:pt x="20" y="61"/>
                      </a:cubicBezTo>
                      <a:cubicBezTo>
                        <a:pt x="19" y="61"/>
                        <a:pt x="20" y="62"/>
                        <a:pt x="19" y="61"/>
                      </a:cubicBezTo>
                      <a:cubicBezTo>
                        <a:pt x="19" y="60"/>
                        <a:pt x="18" y="60"/>
                        <a:pt x="18" y="60"/>
                      </a:cubicBezTo>
                      <a:cubicBezTo>
                        <a:pt x="18" y="60"/>
                        <a:pt x="17" y="60"/>
                        <a:pt x="17" y="60"/>
                      </a:cubicBezTo>
                      <a:cubicBezTo>
                        <a:pt x="17" y="59"/>
                        <a:pt x="17" y="58"/>
                        <a:pt x="17" y="57"/>
                      </a:cubicBezTo>
                      <a:cubicBezTo>
                        <a:pt x="17" y="57"/>
                        <a:pt x="18" y="56"/>
                        <a:pt x="18" y="55"/>
                      </a:cubicBezTo>
                      <a:cubicBezTo>
                        <a:pt x="18" y="55"/>
                        <a:pt x="18" y="52"/>
                        <a:pt x="18" y="52"/>
                      </a:cubicBezTo>
                      <a:cubicBezTo>
                        <a:pt x="18" y="52"/>
                        <a:pt x="15" y="58"/>
                        <a:pt x="14" y="63"/>
                      </a:cubicBezTo>
                      <a:cubicBezTo>
                        <a:pt x="14" y="63"/>
                        <a:pt x="15" y="62"/>
                        <a:pt x="15" y="63"/>
                      </a:cubicBezTo>
                      <a:cubicBezTo>
                        <a:pt x="15" y="64"/>
                        <a:pt x="16" y="65"/>
                        <a:pt x="16" y="65"/>
                      </a:cubicBezTo>
                      <a:cubicBezTo>
                        <a:pt x="15" y="66"/>
                        <a:pt x="15" y="66"/>
                        <a:pt x="15" y="68"/>
                      </a:cubicBezTo>
                      <a:cubicBezTo>
                        <a:pt x="15" y="71"/>
                        <a:pt x="16" y="71"/>
                        <a:pt x="16" y="72"/>
                      </a:cubicBezTo>
                      <a:cubicBezTo>
                        <a:pt x="15" y="73"/>
                        <a:pt x="15" y="74"/>
                        <a:pt x="15" y="75"/>
                      </a:cubicBezTo>
                      <a:cubicBezTo>
                        <a:pt x="15" y="76"/>
                        <a:pt x="15" y="78"/>
                        <a:pt x="16" y="78"/>
                      </a:cubicBezTo>
                      <a:cubicBezTo>
                        <a:pt x="16" y="79"/>
                        <a:pt x="16" y="79"/>
                        <a:pt x="16" y="79"/>
                      </a:cubicBezTo>
                      <a:cubicBezTo>
                        <a:pt x="17" y="80"/>
                        <a:pt x="16" y="81"/>
                        <a:pt x="17" y="80"/>
                      </a:cubicBezTo>
                      <a:cubicBezTo>
                        <a:pt x="18" y="78"/>
                        <a:pt x="19" y="77"/>
                        <a:pt x="19" y="77"/>
                      </a:cubicBezTo>
                      <a:cubicBezTo>
                        <a:pt x="19" y="76"/>
                        <a:pt x="19" y="76"/>
                        <a:pt x="19" y="76"/>
                      </a:cubicBezTo>
                      <a:cubicBezTo>
                        <a:pt x="19" y="76"/>
                        <a:pt x="19" y="75"/>
                        <a:pt x="21" y="75"/>
                      </a:cubicBezTo>
                      <a:cubicBezTo>
                        <a:pt x="22" y="76"/>
                        <a:pt x="22" y="75"/>
                        <a:pt x="23" y="76"/>
                      </a:cubicBezTo>
                      <a:cubicBezTo>
                        <a:pt x="23" y="77"/>
                        <a:pt x="22" y="78"/>
                        <a:pt x="23" y="78"/>
                      </a:cubicBezTo>
                      <a:cubicBezTo>
                        <a:pt x="24" y="78"/>
                        <a:pt x="26" y="77"/>
                        <a:pt x="26" y="77"/>
                      </a:cubicBezTo>
                      <a:cubicBezTo>
                        <a:pt x="27" y="78"/>
                        <a:pt x="28" y="78"/>
                        <a:pt x="28" y="79"/>
                      </a:cubicBezTo>
                      <a:cubicBezTo>
                        <a:pt x="28" y="80"/>
                        <a:pt x="29" y="81"/>
                        <a:pt x="29" y="82"/>
                      </a:cubicBezTo>
                      <a:cubicBezTo>
                        <a:pt x="30" y="82"/>
                        <a:pt x="30" y="83"/>
                        <a:pt x="30" y="84"/>
                      </a:cubicBezTo>
                      <a:cubicBezTo>
                        <a:pt x="30" y="85"/>
                        <a:pt x="33" y="86"/>
                        <a:pt x="33" y="86"/>
                      </a:cubicBezTo>
                      <a:cubicBezTo>
                        <a:pt x="33" y="86"/>
                        <a:pt x="35" y="86"/>
                        <a:pt x="36" y="86"/>
                      </a:cubicBezTo>
                      <a:cubicBezTo>
                        <a:pt x="37" y="86"/>
                        <a:pt x="36" y="87"/>
                        <a:pt x="37" y="88"/>
                      </a:cubicBezTo>
                      <a:cubicBezTo>
                        <a:pt x="38" y="88"/>
                        <a:pt x="39" y="90"/>
                        <a:pt x="39" y="90"/>
                      </a:cubicBezTo>
                      <a:cubicBezTo>
                        <a:pt x="39" y="90"/>
                        <a:pt x="39" y="92"/>
                        <a:pt x="39" y="93"/>
                      </a:cubicBezTo>
                      <a:cubicBezTo>
                        <a:pt x="39" y="94"/>
                        <a:pt x="39" y="95"/>
                        <a:pt x="39" y="95"/>
                      </a:cubicBezTo>
                      <a:cubicBezTo>
                        <a:pt x="40" y="95"/>
                        <a:pt x="42" y="95"/>
                        <a:pt x="42" y="95"/>
                      </a:cubicBezTo>
                      <a:cubicBezTo>
                        <a:pt x="42" y="95"/>
                        <a:pt x="41" y="97"/>
                        <a:pt x="43" y="97"/>
                      </a:cubicBezTo>
                      <a:cubicBezTo>
                        <a:pt x="44" y="98"/>
                        <a:pt x="46" y="98"/>
                        <a:pt x="46" y="99"/>
                      </a:cubicBezTo>
                      <a:cubicBezTo>
                        <a:pt x="47" y="99"/>
                        <a:pt x="45" y="100"/>
                        <a:pt x="47" y="100"/>
                      </a:cubicBezTo>
                      <a:cubicBezTo>
                        <a:pt x="49" y="100"/>
                        <a:pt x="51" y="100"/>
                        <a:pt x="52" y="101"/>
                      </a:cubicBezTo>
                      <a:cubicBezTo>
                        <a:pt x="53" y="101"/>
                        <a:pt x="52" y="102"/>
                        <a:pt x="54" y="104"/>
                      </a:cubicBezTo>
                      <a:cubicBezTo>
                        <a:pt x="57" y="105"/>
                        <a:pt x="57" y="105"/>
                        <a:pt x="58" y="106"/>
                      </a:cubicBezTo>
                      <a:cubicBezTo>
                        <a:pt x="59" y="106"/>
                        <a:pt x="60" y="106"/>
                        <a:pt x="59" y="108"/>
                      </a:cubicBezTo>
                      <a:cubicBezTo>
                        <a:pt x="59" y="109"/>
                        <a:pt x="59" y="111"/>
                        <a:pt x="58" y="111"/>
                      </a:cubicBezTo>
                      <a:cubicBezTo>
                        <a:pt x="57" y="112"/>
                        <a:pt x="56" y="114"/>
                        <a:pt x="55" y="115"/>
                      </a:cubicBezTo>
                      <a:cubicBezTo>
                        <a:pt x="55" y="116"/>
                        <a:pt x="54" y="117"/>
                        <a:pt x="55" y="118"/>
                      </a:cubicBezTo>
                      <a:cubicBezTo>
                        <a:pt x="55" y="120"/>
                        <a:pt x="56" y="121"/>
                        <a:pt x="56" y="122"/>
                      </a:cubicBezTo>
                      <a:cubicBezTo>
                        <a:pt x="56" y="122"/>
                        <a:pt x="56" y="125"/>
                        <a:pt x="56" y="125"/>
                      </a:cubicBezTo>
                      <a:cubicBezTo>
                        <a:pt x="55" y="126"/>
                        <a:pt x="55" y="128"/>
                        <a:pt x="55" y="128"/>
                      </a:cubicBezTo>
                      <a:cubicBezTo>
                        <a:pt x="55" y="128"/>
                        <a:pt x="56" y="129"/>
                        <a:pt x="55" y="130"/>
                      </a:cubicBezTo>
                      <a:cubicBezTo>
                        <a:pt x="54" y="132"/>
                        <a:pt x="52" y="133"/>
                        <a:pt x="51" y="133"/>
                      </a:cubicBezTo>
                      <a:cubicBezTo>
                        <a:pt x="50" y="134"/>
                        <a:pt x="49" y="135"/>
                        <a:pt x="49" y="135"/>
                      </a:cubicBezTo>
                      <a:cubicBezTo>
                        <a:pt x="49" y="135"/>
                        <a:pt x="49" y="139"/>
                        <a:pt x="49" y="140"/>
                      </a:cubicBezTo>
                      <a:cubicBezTo>
                        <a:pt x="48" y="140"/>
                        <a:pt x="45" y="146"/>
                        <a:pt x="46" y="147"/>
                      </a:cubicBezTo>
                      <a:cubicBezTo>
                        <a:pt x="47" y="149"/>
                        <a:pt x="48" y="150"/>
                        <a:pt x="47" y="151"/>
                      </a:cubicBezTo>
                      <a:cubicBezTo>
                        <a:pt x="47" y="152"/>
                        <a:pt x="47" y="152"/>
                        <a:pt x="46" y="153"/>
                      </a:cubicBezTo>
                      <a:cubicBezTo>
                        <a:pt x="46" y="153"/>
                        <a:pt x="44" y="153"/>
                        <a:pt x="45" y="155"/>
                      </a:cubicBezTo>
                      <a:cubicBezTo>
                        <a:pt x="46" y="157"/>
                        <a:pt x="47" y="157"/>
                        <a:pt x="48" y="159"/>
                      </a:cubicBezTo>
                      <a:cubicBezTo>
                        <a:pt x="48" y="160"/>
                        <a:pt x="48" y="160"/>
                        <a:pt x="49" y="161"/>
                      </a:cubicBezTo>
                      <a:cubicBezTo>
                        <a:pt x="50" y="162"/>
                        <a:pt x="50" y="164"/>
                        <a:pt x="51" y="165"/>
                      </a:cubicBezTo>
                      <a:cubicBezTo>
                        <a:pt x="52" y="165"/>
                        <a:pt x="54" y="166"/>
                        <a:pt x="54" y="167"/>
                      </a:cubicBezTo>
                      <a:cubicBezTo>
                        <a:pt x="54" y="168"/>
                        <a:pt x="56" y="170"/>
                        <a:pt x="53" y="169"/>
                      </a:cubicBezTo>
                      <a:cubicBezTo>
                        <a:pt x="50" y="167"/>
                        <a:pt x="53" y="169"/>
                        <a:pt x="49" y="166"/>
                      </a:cubicBezTo>
                      <a:cubicBezTo>
                        <a:pt x="46" y="163"/>
                        <a:pt x="45" y="164"/>
                        <a:pt x="44" y="162"/>
                      </a:cubicBezTo>
                      <a:cubicBezTo>
                        <a:pt x="42" y="161"/>
                        <a:pt x="44" y="167"/>
                        <a:pt x="42" y="159"/>
                      </a:cubicBezTo>
                      <a:cubicBezTo>
                        <a:pt x="39" y="152"/>
                        <a:pt x="38" y="153"/>
                        <a:pt x="37" y="151"/>
                      </a:cubicBezTo>
                      <a:cubicBezTo>
                        <a:pt x="37" y="150"/>
                        <a:pt x="37" y="151"/>
                        <a:pt x="35" y="148"/>
                      </a:cubicBezTo>
                      <a:cubicBezTo>
                        <a:pt x="33" y="144"/>
                        <a:pt x="35" y="146"/>
                        <a:pt x="33" y="144"/>
                      </a:cubicBezTo>
                      <a:cubicBezTo>
                        <a:pt x="31" y="142"/>
                        <a:pt x="31" y="145"/>
                        <a:pt x="30" y="141"/>
                      </a:cubicBezTo>
                      <a:cubicBezTo>
                        <a:pt x="29" y="136"/>
                        <a:pt x="29" y="139"/>
                        <a:pt x="28" y="134"/>
                      </a:cubicBezTo>
                      <a:cubicBezTo>
                        <a:pt x="27" y="130"/>
                        <a:pt x="29" y="129"/>
                        <a:pt x="26" y="127"/>
                      </a:cubicBezTo>
                      <a:cubicBezTo>
                        <a:pt x="24" y="125"/>
                        <a:pt x="24" y="126"/>
                        <a:pt x="23" y="124"/>
                      </a:cubicBezTo>
                      <a:cubicBezTo>
                        <a:pt x="22" y="123"/>
                        <a:pt x="23" y="124"/>
                        <a:pt x="21" y="120"/>
                      </a:cubicBezTo>
                      <a:cubicBezTo>
                        <a:pt x="19" y="116"/>
                        <a:pt x="15" y="114"/>
                        <a:pt x="15" y="107"/>
                      </a:cubicBezTo>
                      <a:cubicBezTo>
                        <a:pt x="16" y="100"/>
                        <a:pt x="16" y="99"/>
                        <a:pt x="16" y="99"/>
                      </a:cubicBezTo>
                      <a:cubicBezTo>
                        <a:pt x="16" y="99"/>
                        <a:pt x="12" y="96"/>
                        <a:pt x="13" y="92"/>
                      </a:cubicBezTo>
                      <a:cubicBezTo>
                        <a:pt x="14" y="88"/>
                        <a:pt x="15" y="89"/>
                        <a:pt x="14" y="88"/>
                      </a:cubicBezTo>
                      <a:cubicBezTo>
                        <a:pt x="14" y="87"/>
                        <a:pt x="14" y="87"/>
                        <a:pt x="12" y="85"/>
                      </a:cubicBezTo>
                      <a:cubicBezTo>
                        <a:pt x="11" y="84"/>
                        <a:pt x="11" y="84"/>
                        <a:pt x="11" y="83"/>
                      </a:cubicBezTo>
                      <a:cubicBezTo>
                        <a:pt x="10" y="82"/>
                        <a:pt x="10" y="80"/>
                        <a:pt x="10" y="80"/>
                      </a:cubicBezTo>
                      <a:cubicBezTo>
                        <a:pt x="9" y="80"/>
                        <a:pt x="9" y="80"/>
                        <a:pt x="9" y="80"/>
                      </a:cubicBezTo>
                      <a:cubicBezTo>
                        <a:pt x="9" y="80"/>
                        <a:pt x="0" y="173"/>
                        <a:pt x="92" y="187"/>
                      </a:cubicBezTo>
                      <a:cubicBezTo>
                        <a:pt x="92" y="187"/>
                        <a:pt x="71" y="182"/>
                        <a:pt x="69" y="178"/>
                      </a:cubicBezTo>
                      <a:cubicBezTo>
                        <a:pt x="69" y="178"/>
                        <a:pt x="69" y="174"/>
                        <a:pt x="70" y="174"/>
                      </a:cubicBezTo>
                      <a:cubicBezTo>
                        <a:pt x="71" y="174"/>
                        <a:pt x="72" y="175"/>
                        <a:pt x="73" y="174"/>
                      </a:cubicBezTo>
                      <a:cubicBezTo>
                        <a:pt x="75" y="173"/>
                        <a:pt x="76" y="171"/>
                        <a:pt x="76" y="171"/>
                      </a:cubicBezTo>
                      <a:cubicBezTo>
                        <a:pt x="76" y="173"/>
                        <a:pt x="76" y="173"/>
                        <a:pt x="76" y="173"/>
                      </a:cubicBezTo>
                      <a:cubicBezTo>
                        <a:pt x="76" y="173"/>
                        <a:pt x="75" y="173"/>
                        <a:pt x="79" y="173"/>
                      </a:cubicBezTo>
                      <a:cubicBezTo>
                        <a:pt x="83" y="172"/>
                        <a:pt x="83" y="172"/>
                        <a:pt x="85" y="172"/>
                      </a:cubicBezTo>
                      <a:cubicBezTo>
                        <a:pt x="86" y="171"/>
                        <a:pt x="88" y="168"/>
                        <a:pt x="89" y="170"/>
                      </a:cubicBezTo>
                      <a:cubicBezTo>
                        <a:pt x="90" y="172"/>
                        <a:pt x="88" y="171"/>
                        <a:pt x="90" y="172"/>
                      </a:cubicBezTo>
                      <a:cubicBezTo>
                        <a:pt x="92" y="173"/>
                        <a:pt x="96" y="171"/>
                        <a:pt x="96" y="171"/>
                      </a:cubicBezTo>
                      <a:cubicBezTo>
                        <a:pt x="96" y="171"/>
                        <a:pt x="102" y="172"/>
                        <a:pt x="103" y="171"/>
                      </a:cubicBezTo>
                      <a:cubicBezTo>
                        <a:pt x="103" y="170"/>
                        <a:pt x="103" y="169"/>
                        <a:pt x="105" y="169"/>
                      </a:cubicBezTo>
                      <a:cubicBezTo>
                        <a:pt x="106" y="170"/>
                        <a:pt x="106" y="171"/>
                        <a:pt x="106" y="171"/>
                      </a:cubicBezTo>
                      <a:cubicBezTo>
                        <a:pt x="103" y="173"/>
                        <a:pt x="103" y="173"/>
                        <a:pt x="103" y="173"/>
                      </a:cubicBezTo>
                      <a:cubicBezTo>
                        <a:pt x="99" y="176"/>
                        <a:pt x="99" y="176"/>
                        <a:pt x="99" y="176"/>
                      </a:cubicBezTo>
                      <a:cubicBezTo>
                        <a:pt x="99" y="176"/>
                        <a:pt x="98" y="176"/>
                        <a:pt x="99" y="177"/>
                      </a:cubicBezTo>
                      <a:cubicBezTo>
                        <a:pt x="101" y="178"/>
                        <a:pt x="101" y="177"/>
                        <a:pt x="103" y="178"/>
                      </a:cubicBezTo>
                      <a:cubicBezTo>
                        <a:pt x="104" y="178"/>
                        <a:pt x="108" y="181"/>
                        <a:pt x="109" y="179"/>
                      </a:cubicBezTo>
                      <a:cubicBezTo>
                        <a:pt x="110" y="177"/>
                        <a:pt x="110" y="177"/>
                        <a:pt x="111" y="176"/>
                      </a:cubicBezTo>
                      <a:cubicBezTo>
                        <a:pt x="111" y="175"/>
                        <a:pt x="111" y="173"/>
                        <a:pt x="113" y="173"/>
                      </a:cubicBezTo>
                      <a:cubicBezTo>
                        <a:pt x="114" y="173"/>
                        <a:pt x="116" y="174"/>
                        <a:pt x="116" y="174"/>
                      </a:cubicBezTo>
                      <a:cubicBezTo>
                        <a:pt x="114" y="177"/>
                        <a:pt x="114" y="177"/>
                        <a:pt x="114" y="177"/>
                      </a:cubicBezTo>
                      <a:cubicBezTo>
                        <a:pt x="114" y="177"/>
                        <a:pt x="117" y="177"/>
                        <a:pt x="118" y="177"/>
                      </a:cubicBezTo>
                      <a:cubicBezTo>
                        <a:pt x="119" y="177"/>
                        <a:pt x="120" y="178"/>
                        <a:pt x="121" y="177"/>
                      </a:cubicBezTo>
                      <a:cubicBezTo>
                        <a:pt x="123" y="175"/>
                        <a:pt x="123" y="175"/>
                        <a:pt x="124" y="175"/>
                      </a:cubicBezTo>
                      <a:cubicBezTo>
                        <a:pt x="126" y="175"/>
                        <a:pt x="128" y="174"/>
                        <a:pt x="129" y="174"/>
                      </a:cubicBezTo>
                      <a:cubicBezTo>
                        <a:pt x="129" y="175"/>
                        <a:pt x="131" y="175"/>
                        <a:pt x="131" y="175"/>
                      </a:cubicBezTo>
                      <a:cubicBezTo>
                        <a:pt x="132" y="175"/>
                        <a:pt x="135" y="177"/>
                        <a:pt x="136" y="177"/>
                      </a:cubicBezTo>
                      <a:cubicBezTo>
                        <a:pt x="137" y="176"/>
                        <a:pt x="141" y="177"/>
                        <a:pt x="141" y="177"/>
                      </a:cubicBezTo>
                      <a:cubicBezTo>
                        <a:pt x="141" y="177"/>
                        <a:pt x="130" y="186"/>
                        <a:pt x="107" y="187"/>
                      </a:cubicBezTo>
                      <a:cubicBezTo>
                        <a:pt x="107" y="187"/>
                        <a:pt x="158" y="189"/>
                        <a:pt x="187" y="139"/>
                      </a:cubicBezTo>
                      <a:cubicBezTo>
                        <a:pt x="216" y="89"/>
                        <a:pt x="196" y="25"/>
                        <a:pt x="130" y="3"/>
                      </a:cubicBezTo>
                      <a:cubicBezTo>
                        <a:pt x="130" y="3"/>
                        <a:pt x="179" y="21"/>
                        <a:pt x="192" y="68"/>
                      </a:cubicBezTo>
                      <a:cubicBezTo>
                        <a:pt x="192" y="69"/>
                        <a:pt x="192" y="69"/>
                        <a:pt x="192" y="69"/>
                      </a:cubicBezTo>
                      <a:cubicBezTo>
                        <a:pt x="191" y="68"/>
                        <a:pt x="191" y="68"/>
                        <a:pt x="190" y="66"/>
                      </a:cubicBezTo>
                      <a:cubicBezTo>
                        <a:pt x="188" y="64"/>
                        <a:pt x="189" y="64"/>
                        <a:pt x="188" y="63"/>
                      </a:cubicBezTo>
                      <a:cubicBezTo>
                        <a:pt x="188" y="61"/>
                        <a:pt x="188" y="62"/>
                        <a:pt x="187" y="61"/>
                      </a:cubicBezTo>
                      <a:cubicBezTo>
                        <a:pt x="186" y="59"/>
                        <a:pt x="185" y="60"/>
                        <a:pt x="184" y="59"/>
                      </a:cubicBezTo>
                      <a:cubicBezTo>
                        <a:pt x="184" y="58"/>
                        <a:pt x="183" y="55"/>
                        <a:pt x="182" y="54"/>
                      </a:cubicBezTo>
                      <a:cubicBezTo>
                        <a:pt x="181" y="53"/>
                        <a:pt x="179" y="53"/>
                        <a:pt x="178" y="53"/>
                      </a:cubicBezTo>
                      <a:cubicBezTo>
                        <a:pt x="178" y="53"/>
                        <a:pt x="178" y="51"/>
                        <a:pt x="178" y="53"/>
                      </a:cubicBezTo>
                      <a:cubicBezTo>
                        <a:pt x="177" y="54"/>
                        <a:pt x="179" y="55"/>
                        <a:pt x="179" y="55"/>
                      </a:cubicBezTo>
                      <a:cubicBezTo>
                        <a:pt x="179" y="59"/>
                        <a:pt x="179" y="59"/>
                        <a:pt x="179" y="59"/>
                      </a:cubicBezTo>
                      <a:cubicBezTo>
                        <a:pt x="179" y="59"/>
                        <a:pt x="180" y="62"/>
                        <a:pt x="180" y="63"/>
                      </a:cubicBezTo>
                      <a:cubicBezTo>
                        <a:pt x="180" y="64"/>
                        <a:pt x="179" y="66"/>
                        <a:pt x="179" y="66"/>
                      </a:cubicBezTo>
                      <a:cubicBezTo>
                        <a:pt x="179" y="66"/>
                        <a:pt x="179" y="69"/>
                        <a:pt x="178" y="70"/>
                      </a:cubicBezTo>
                      <a:cubicBezTo>
                        <a:pt x="177" y="70"/>
                        <a:pt x="172" y="71"/>
                        <a:pt x="172" y="71"/>
                      </a:cubicBezTo>
                      <a:cubicBezTo>
                        <a:pt x="172" y="71"/>
                        <a:pt x="170" y="69"/>
                        <a:pt x="169" y="68"/>
                      </a:cubicBezTo>
                      <a:cubicBezTo>
                        <a:pt x="169" y="66"/>
                        <a:pt x="166" y="66"/>
                        <a:pt x="165" y="65"/>
                      </a:cubicBezTo>
                      <a:cubicBezTo>
                        <a:pt x="165" y="64"/>
                        <a:pt x="166" y="63"/>
                        <a:pt x="165" y="61"/>
                      </a:cubicBezTo>
                      <a:cubicBezTo>
                        <a:pt x="163" y="59"/>
                        <a:pt x="165" y="60"/>
                        <a:pt x="163" y="58"/>
                      </a:cubicBezTo>
                      <a:cubicBezTo>
                        <a:pt x="161" y="57"/>
                        <a:pt x="161" y="57"/>
                        <a:pt x="161" y="57"/>
                      </a:cubicBezTo>
                      <a:cubicBezTo>
                        <a:pt x="161" y="57"/>
                        <a:pt x="157" y="55"/>
                        <a:pt x="158" y="58"/>
                      </a:cubicBezTo>
                      <a:cubicBezTo>
                        <a:pt x="160" y="60"/>
                        <a:pt x="158" y="62"/>
                        <a:pt x="159" y="62"/>
                      </a:cubicBezTo>
                      <a:cubicBezTo>
                        <a:pt x="160" y="63"/>
                        <a:pt x="161" y="62"/>
                        <a:pt x="162" y="64"/>
                      </a:cubicBezTo>
                      <a:cubicBezTo>
                        <a:pt x="163" y="66"/>
                        <a:pt x="163" y="67"/>
                        <a:pt x="164" y="67"/>
                      </a:cubicBezTo>
                      <a:cubicBezTo>
                        <a:pt x="164" y="68"/>
                        <a:pt x="165" y="71"/>
                        <a:pt x="165" y="71"/>
                      </a:cubicBezTo>
                      <a:cubicBezTo>
                        <a:pt x="166" y="71"/>
                        <a:pt x="169" y="71"/>
                        <a:pt x="169" y="72"/>
                      </a:cubicBezTo>
                      <a:cubicBezTo>
                        <a:pt x="168" y="73"/>
                        <a:pt x="167" y="75"/>
                        <a:pt x="169" y="75"/>
                      </a:cubicBezTo>
                      <a:cubicBezTo>
                        <a:pt x="170" y="76"/>
                        <a:pt x="170" y="76"/>
                        <a:pt x="171" y="76"/>
                      </a:cubicBezTo>
                      <a:cubicBezTo>
                        <a:pt x="172" y="76"/>
                        <a:pt x="172" y="76"/>
                        <a:pt x="173" y="76"/>
                      </a:cubicBezTo>
                      <a:cubicBezTo>
                        <a:pt x="175" y="75"/>
                        <a:pt x="176" y="75"/>
                        <a:pt x="176" y="75"/>
                      </a:cubicBezTo>
                      <a:cubicBezTo>
                        <a:pt x="176" y="75"/>
                        <a:pt x="178" y="77"/>
                        <a:pt x="178" y="77"/>
                      </a:cubicBezTo>
                      <a:cubicBezTo>
                        <a:pt x="178" y="78"/>
                        <a:pt x="178" y="82"/>
                        <a:pt x="178" y="82"/>
                      </a:cubicBezTo>
                      <a:cubicBezTo>
                        <a:pt x="176" y="85"/>
                        <a:pt x="176" y="85"/>
                        <a:pt x="176" y="85"/>
                      </a:cubicBezTo>
                      <a:cubicBezTo>
                        <a:pt x="176" y="85"/>
                        <a:pt x="176" y="92"/>
                        <a:pt x="175" y="92"/>
                      </a:cubicBezTo>
                      <a:cubicBezTo>
                        <a:pt x="174" y="92"/>
                        <a:pt x="173" y="95"/>
                        <a:pt x="172" y="95"/>
                      </a:cubicBezTo>
                      <a:cubicBezTo>
                        <a:pt x="171" y="96"/>
                        <a:pt x="171" y="100"/>
                        <a:pt x="171" y="100"/>
                      </a:cubicBezTo>
                      <a:cubicBezTo>
                        <a:pt x="169" y="103"/>
                        <a:pt x="169" y="103"/>
                        <a:pt x="169" y="103"/>
                      </a:cubicBezTo>
                      <a:cubicBezTo>
                        <a:pt x="169" y="103"/>
                        <a:pt x="169" y="106"/>
                        <a:pt x="169" y="107"/>
                      </a:cubicBezTo>
                      <a:cubicBezTo>
                        <a:pt x="169" y="108"/>
                        <a:pt x="170" y="111"/>
                        <a:pt x="169" y="113"/>
                      </a:cubicBezTo>
                      <a:cubicBezTo>
                        <a:pt x="169" y="115"/>
                        <a:pt x="166" y="117"/>
                        <a:pt x="166" y="117"/>
                      </a:cubicBezTo>
                      <a:cubicBezTo>
                        <a:pt x="166" y="117"/>
                        <a:pt x="170" y="120"/>
                        <a:pt x="168" y="120"/>
                      </a:cubicBezTo>
                      <a:cubicBezTo>
                        <a:pt x="166" y="120"/>
                        <a:pt x="164" y="123"/>
                        <a:pt x="164" y="124"/>
                      </a:cubicBezTo>
                      <a:cubicBezTo>
                        <a:pt x="163" y="124"/>
                        <a:pt x="164" y="126"/>
                        <a:pt x="163" y="126"/>
                      </a:cubicBezTo>
                      <a:cubicBezTo>
                        <a:pt x="161" y="126"/>
                        <a:pt x="159" y="126"/>
                        <a:pt x="159" y="127"/>
                      </a:cubicBezTo>
                      <a:cubicBezTo>
                        <a:pt x="159" y="128"/>
                        <a:pt x="159" y="130"/>
                        <a:pt x="159" y="130"/>
                      </a:cubicBezTo>
                      <a:cubicBezTo>
                        <a:pt x="156" y="135"/>
                        <a:pt x="156" y="135"/>
                        <a:pt x="156" y="135"/>
                      </a:cubicBezTo>
                      <a:cubicBezTo>
                        <a:pt x="152" y="139"/>
                        <a:pt x="152" y="139"/>
                        <a:pt x="152" y="139"/>
                      </a:cubicBezTo>
                      <a:cubicBezTo>
                        <a:pt x="152" y="139"/>
                        <a:pt x="152" y="141"/>
                        <a:pt x="151" y="142"/>
                      </a:cubicBezTo>
                      <a:cubicBezTo>
                        <a:pt x="150" y="142"/>
                        <a:pt x="145" y="144"/>
                        <a:pt x="144" y="144"/>
                      </a:cubicBezTo>
                      <a:cubicBezTo>
                        <a:pt x="144" y="145"/>
                        <a:pt x="141" y="147"/>
                        <a:pt x="139" y="147"/>
                      </a:cubicBezTo>
                      <a:cubicBezTo>
                        <a:pt x="138" y="147"/>
                        <a:pt x="140" y="150"/>
                        <a:pt x="138" y="147"/>
                      </a:cubicBezTo>
                      <a:cubicBezTo>
                        <a:pt x="137" y="143"/>
                        <a:pt x="138" y="145"/>
                        <a:pt x="136" y="142"/>
                      </a:cubicBezTo>
                      <a:cubicBezTo>
                        <a:pt x="135" y="138"/>
                        <a:pt x="135" y="141"/>
                        <a:pt x="135" y="138"/>
                      </a:cubicBezTo>
                      <a:cubicBezTo>
                        <a:pt x="135" y="136"/>
                        <a:pt x="135" y="138"/>
                        <a:pt x="135" y="136"/>
                      </a:cubicBezTo>
                      <a:cubicBezTo>
                        <a:pt x="135" y="133"/>
                        <a:pt x="135" y="135"/>
                        <a:pt x="134" y="132"/>
                      </a:cubicBezTo>
                      <a:cubicBezTo>
                        <a:pt x="133" y="129"/>
                        <a:pt x="133" y="130"/>
                        <a:pt x="131" y="128"/>
                      </a:cubicBezTo>
                      <a:cubicBezTo>
                        <a:pt x="129" y="127"/>
                        <a:pt x="128" y="128"/>
                        <a:pt x="129" y="126"/>
                      </a:cubicBezTo>
                      <a:cubicBezTo>
                        <a:pt x="130" y="123"/>
                        <a:pt x="130" y="126"/>
                        <a:pt x="130" y="123"/>
                      </a:cubicBezTo>
                      <a:cubicBezTo>
                        <a:pt x="131" y="120"/>
                        <a:pt x="130" y="119"/>
                        <a:pt x="132" y="118"/>
                      </a:cubicBezTo>
                      <a:cubicBezTo>
                        <a:pt x="134" y="117"/>
                        <a:pt x="135" y="117"/>
                        <a:pt x="135" y="115"/>
                      </a:cubicBezTo>
                      <a:cubicBezTo>
                        <a:pt x="135" y="113"/>
                        <a:pt x="135" y="112"/>
                        <a:pt x="134" y="111"/>
                      </a:cubicBezTo>
                      <a:cubicBezTo>
                        <a:pt x="134" y="110"/>
                        <a:pt x="132" y="108"/>
                        <a:pt x="132" y="108"/>
                      </a:cubicBezTo>
                      <a:cubicBezTo>
                        <a:pt x="132" y="107"/>
                        <a:pt x="132" y="107"/>
                        <a:pt x="130" y="105"/>
                      </a:cubicBezTo>
                      <a:cubicBezTo>
                        <a:pt x="129" y="103"/>
                        <a:pt x="128" y="102"/>
                        <a:pt x="128" y="102"/>
                      </a:cubicBezTo>
                      <a:cubicBezTo>
                        <a:pt x="128" y="102"/>
                        <a:pt x="128" y="98"/>
                        <a:pt x="128" y="96"/>
                      </a:cubicBezTo>
                      <a:cubicBezTo>
                        <a:pt x="128" y="94"/>
                        <a:pt x="127" y="97"/>
                        <a:pt x="128" y="94"/>
                      </a:cubicBezTo>
                      <a:cubicBezTo>
                        <a:pt x="128" y="91"/>
                        <a:pt x="129" y="90"/>
                        <a:pt x="129" y="90"/>
                      </a:cubicBezTo>
                      <a:cubicBezTo>
                        <a:pt x="129" y="90"/>
                        <a:pt x="125" y="87"/>
                        <a:pt x="124" y="88"/>
                      </a:cubicBezTo>
                      <a:cubicBezTo>
                        <a:pt x="123" y="88"/>
                        <a:pt x="123" y="90"/>
                        <a:pt x="121" y="88"/>
                      </a:cubicBezTo>
                      <a:cubicBezTo>
                        <a:pt x="119" y="87"/>
                        <a:pt x="119" y="86"/>
                        <a:pt x="119" y="85"/>
                      </a:cubicBezTo>
                      <a:cubicBezTo>
                        <a:pt x="118" y="85"/>
                        <a:pt x="117" y="85"/>
                        <a:pt x="116" y="85"/>
                      </a:cubicBezTo>
                      <a:cubicBezTo>
                        <a:pt x="114" y="86"/>
                        <a:pt x="112" y="86"/>
                        <a:pt x="110" y="87"/>
                      </a:cubicBezTo>
                      <a:cubicBezTo>
                        <a:pt x="108" y="88"/>
                        <a:pt x="107" y="88"/>
                        <a:pt x="105" y="88"/>
                      </a:cubicBezTo>
                      <a:cubicBezTo>
                        <a:pt x="102" y="88"/>
                        <a:pt x="99" y="89"/>
                        <a:pt x="97" y="88"/>
                      </a:cubicBezTo>
                      <a:cubicBezTo>
                        <a:pt x="95" y="86"/>
                        <a:pt x="95" y="88"/>
                        <a:pt x="94" y="86"/>
                      </a:cubicBezTo>
                      <a:cubicBezTo>
                        <a:pt x="93" y="84"/>
                        <a:pt x="94" y="84"/>
                        <a:pt x="92" y="83"/>
                      </a:cubicBezTo>
                      <a:cubicBezTo>
                        <a:pt x="90" y="82"/>
                        <a:pt x="90" y="83"/>
                        <a:pt x="89" y="81"/>
                      </a:cubicBezTo>
                      <a:cubicBezTo>
                        <a:pt x="89" y="79"/>
                        <a:pt x="90" y="79"/>
                        <a:pt x="89" y="77"/>
                      </a:cubicBezTo>
                      <a:cubicBezTo>
                        <a:pt x="87" y="75"/>
                        <a:pt x="90" y="78"/>
                        <a:pt x="87" y="75"/>
                      </a:cubicBezTo>
                      <a:cubicBezTo>
                        <a:pt x="85" y="73"/>
                        <a:pt x="84" y="75"/>
                        <a:pt x="85" y="73"/>
                      </a:cubicBezTo>
                      <a:cubicBezTo>
                        <a:pt x="86" y="71"/>
                        <a:pt x="86" y="72"/>
                        <a:pt x="86" y="69"/>
                      </a:cubicBezTo>
                      <a:cubicBezTo>
                        <a:pt x="86" y="67"/>
                        <a:pt x="90" y="70"/>
                        <a:pt x="88" y="65"/>
                      </a:cubicBezTo>
                      <a:cubicBezTo>
                        <a:pt x="85" y="60"/>
                        <a:pt x="85" y="61"/>
                        <a:pt x="87" y="57"/>
                      </a:cubicBezTo>
                      <a:cubicBezTo>
                        <a:pt x="89" y="53"/>
                        <a:pt x="92" y="52"/>
                        <a:pt x="93" y="51"/>
                      </a:cubicBezTo>
                      <a:cubicBezTo>
                        <a:pt x="93" y="50"/>
                        <a:pt x="94" y="48"/>
                        <a:pt x="95" y="47"/>
                      </a:cubicBezTo>
                      <a:cubicBezTo>
                        <a:pt x="96" y="46"/>
                        <a:pt x="95" y="46"/>
                        <a:pt x="97" y="46"/>
                      </a:cubicBezTo>
                      <a:cubicBezTo>
                        <a:pt x="99" y="46"/>
                        <a:pt x="101" y="45"/>
                        <a:pt x="103" y="44"/>
                      </a:cubicBezTo>
                      <a:cubicBezTo>
                        <a:pt x="104" y="43"/>
                        <a:pt x="106" y="41"/>
                        <a:pt x="107" y="40"/>
                      </a:cubicBezTo>
                      <a:cubicBezTo>
                        <a:pt x="107" y="40"/>
                        <a:pt x="107" y="41"/>
                        <a:pt x="109" y="40"/>
                      </a:cubicBezTo>
                      <a:cubicBezTo>
                        <a:pt x="111" y="40"/>
                        <a:pt x="111" y="39"/>
                        <a:pt x="113" y="39"/>
                      </a:cubicBezTo>
                      <a:cubicBezTo>
                        <a:pt x="114" y="39"/>
                        <a:pt x="111" y="40"/>
                        <a:pt x="115" y="39"/>
                      </a:cubicBezTo>
                      <a:cubicBezTo>
                        <a:pt x="119" y="39"/>
                        <a:pt x="118" y="39"/>
                        <a:pt x="119" y="39"/>
                      </a:cubicBezTo>
                      <a:cubicBezTo>
                        <a:pt x="120" y="39"/>
                        <a:pt x="119" y="39"/>
                        <a:pt x="121" y="39"/>
                      </a:cubicBezTo>
                      <a:cubicBezTo>
                        <a:pt x="122" y="39"/>
                        <a:pt x="122" y="36"/>
                        <a:pt x="122" y="39"/>
                      </a:cubicBezTo>
                      <a:cubicBezTo>
                        <a:pt x="123" y="43"/>
                        <a:pt x="121" y="44"/>
                        <a:pt x="124" y="44"/>
                      </a:cubicBezTo>
                      <a:cubicBezTo>
                        <a:pt x="126" y="45"/>
                        <a:pt x="124" y="45"/>
                        <a:pt x="126" y="45"/>
                      </a:cubicBezTo>
                      <a:cubicBezTo>
                        <a:pt x="129" y="45"/>
                        <a:pt x="128" y="45"/>
                        <a:pt x="130" y="46"/>
                      </a:cubicBezTo>
                      <a:cubicBezTo>
                        <a:pt x="131" y="46"/>
                        <a:pt x="132" y="47"/>
                        <a:pt x="134" y="47"/>
                      </a:cubicBezTo>
                      <a:cubicBezTo>
                        <a:pt x="136" y="47"/>
                        <a:pt x="133" y="50"/>
                        <a:pt x="136" y="47"/>
                      </a:cubicBezTo>
                      <a:cubicBezTo>
                        <a:pt x="139" y="44"/>
                        <a:pt x="133" y="44"/>
                        <a:pt x="139" y="44"/>
                      </a:cubicBezTo>
                      <a:cubicBezTo>
                        <a:pt x="144" y="45"/>
                        <a:pt x="144" y="46"/>
                        <a:pt x="145" y="45"/>
                      </a:cubicBezTo>
                      <a:cubicBezTo>
                        <a:pt x="146" y="45"/>
                        <a:pt x="146" y="46"/>
                        <a:pt x="148" y="45"/>
                      </a:cubicBezTo>
                      <a:cubicBezTo>
                        <a:pt x="151" y="44"/>
                        <a:pt x="151" y="44"/>
                        <a:pt x="152" y="44"/>
                      </a:cubicBezTo>
                      <a:cubicBezTo>
                        <a:pt x="153" y="45"/>
                        <a:pt x="153" y="47"/>
                        <a:pt x="154" y="45"/>
                      </a:cubicBezTo>
                      <a:cubicBezTo>
                        <a:pt x="154" y="43"/>
                        <a:pt x="156" y="43"/>
                        <a:pt x="154" y="42"/>
                      </a:cubicBezTo>
                      <a:cubicBezTo>
                        <a:pt x="151" y="41"/>
                        <a:pt x="150" y="42"/>
                        <a:pt x="150" y="40"/>
                      </a:cubicBezTo>
                      <a:cubicBezTo>
                        <a:pt x="149" y="39"/>
                        <a:pt x="152" y="39"/>
                        <a:pt x="149" y="39"/>
                      </a:cubicBezTo>
                      <a:cubicBezTo>
                        <a:pt x="146" y="38"/>
                        <a:pt x="147" y="38"/>
                        <a:pt x="145" y="38"/>
                      </a:cubicBezTo>
                      <a:cubicBezTo>
                        <a:pt x="143" y="37"/>
                        <a:pt x="141" y="39"/>
                        <a:pt x="140" y="38"/>
                      </a:cubicBezTo>
                      <a:cubicBezTo>
                        <a:pt x="140" y="36"/>
                        <a:pt x="136" y="39"/>
                        <a:pt x="140" y="36"/>
                      </a:cubicBezTo>
                      <a:cubicBezTo>
                        <a:pt x="143" y="32"/>
                        <a:pt x="142" y="31"/>
                        <a:pt x="144" y="32"/>
                      </a:cubicBezTo>
                      <a:cubicBezTo>
                        <a:pt x="147" y="32"/>
                        <a:pt x="146" y="34"/>
                        <a:pt x="148" y="33"/>
                      </a:cubicBezTo>
                      <a:cubicBezTo>
                        <a:pt x="149" y="32"/>
                        <a:pt x="152" y="31"/>
                        <a:pt x="149" y="29"/>
                      </a:cubicBezTo>
                      <a:cubicBezTo>
                        <a:pt x="146" y="27"/>
                        <a:pt x="148" y="28"/>
                        <a:pt x="145" y="26"/>
                      </a:cubicBezTo>
                      <a:cubicBezTo>
                        <a:pt x="142" y="25"/>
                        <a:pt x="140" y="32"/>
                        <a:pt x="139" y="31"/>
                      </a:cubicBezTo>
                      <a:cubicBezTo>
                        <a:pt x="137" y="30"/>
                        <a:pt x="137" y="29"/>
                        <a:pt x="136" y="30"/>
                      </a:cubicBezTo>
                      <a:cubicBezTo>
                        <a:pt x="135" y="30"/>
                        <a:pt x="135" y="32"/>
                        <a:pt x="135" y="34"/>
                      </a:cubicBezTo>
                      <a:cubicBezTo>
                        <a:pt x="134" y="36"/>
                        <a:pt x="136" y="36"/>
                        <a:pt x="133" y="35"/>
                      </a:cubicBezTo>
                      <a:cubicBezTo>
                        <a:pt x="130" y="34"/>
                        <a:pt x="136" y="34"/>
                        <a:pt x="130" y="32"/>
                      </a:cubicBezTo>
                      <a:cubicBezTo>
                        <a:pt x="124" y="30"/>
                        <a:pt x="121" y="30"/>
                        <a:pt x="120" y="31"/>
                      </a:cubicBezTo>
                      <a:cubicBezTo>
                        <a:pt x="120" y="32"/>
                        <a:pt x="118" y="32"/>
                        <a:pt x="118" y="32"/>
                      </a:cubicBezTo>
                      <a:cubicBezTo>
                        <a:pt x="117" y="33"/>
                        <a:pt x="120" y="35"/>
                        <a:pt x="117" y="33"/>
                      </a:cubicBezTo>
                      <a:cubicBezTo>
                        <a:pt x="114" y="32"/>
                        <a:pt x="112" y="34"/>
                        <a:pt x="112" y="34"/>
                      </a:cubicBezTo>
                      <a:cubicBezTo>
                        <a:pt x="112" y="34"/>
                        <a:pt x="111" y="34"/>
                        <a:pt x="110" y="34"/>
                      </a:cubicBezTo>
                      <a:cubicBezTo>
                        <a:pt x="109" y="35"/>
                        <a:pt x="106" y="36"/>
                        <a:pt x="105" y="36"/>
                      </a:cubicBezTo>
                      <a:cubicBezTo>
                        <a:pt x="104" y="35"/>
                        <a:pt x="101" y="36"/>
                        <a:pt x="103" y="33"/>
                      </a:cubicBezTo>
                      <a:cubicBezTo>
                        <a:pt x="106" y="30"/>
                        <a:pt x="104" y="32"/>
                        <a:pt x="108" y="30"/>
                      </a:cubicBezTo>
                      <a:cubicBezTo>
                        <a:pt x="111" y="28"/>
                        <a:pt x="117" y="28"/>
                        <a:pt x="112" y="27"/>
                      </a:cubicBezTo>
                      <a:cubicBezTo>
                        <a:pt x="107" y="26"/>
                        <a:pt x="115" y="26"/>
                        <a:pt x="108" y="23"/>
                      </a:cubicBezTo>
                      <a:cubicBezTo>
                        <a:pt x="102" y="20"/>
                        <a:pt x="102" y="24"/>
                        <a:pt x="102" y="20"/>
                      </a:cubicBezTo>
                      <a:cubicBezTo>
                        <a:pt x="102" y="16"/>
                        <a:pt x="101" y="15"/>
                        <a:pt x="100" y="16"/>
                      </a:cubicBezTo>
                      <a:cubicBezTo>
                        <a:pt x="99" y="16"/>
                        <a:pt x="95" y="17"/>
                        <a:pt x="93" y="17"/>
                      </a:cubicBezTo>
                      <a:cubicBezTo>
                        <a:pt x="92" y="17"/>
                        <a:pt x="94" y="19"/>
                        <a:pt x="91" y="17"/>
                      </a:cubicBezTo>
                      <a:cubicBezTo>
                        <a:pt x="88" y="15"/>
                        <a:pt x="87" y="18"/>
                        <a:pt x="88" y="15"/>
                      </a:cubicBezTo>
                      <a:cubicBezTo>
                        <a:pt x="89" y="12"/>
                        <a:pt x="89" y="12"/>
                        <a:pt x="91" y="10"/>
                      </a:cubicBezTo>
                      <a:cubicBezTo>
                        <a:pt x="93" y="9"/>
                        <a:pt x="92" y="3"/>
                        <a:pt x="97" y="5"/>
                      </a:cubicBezTo>
                      <a:cubicBezTo>
                        <a:pt x="101" y="7"/>
                        <a:pt x="99" y="7"/>
                        <a:pt x="103" y="7"/>
                      </a:cubicBezTo>
                      <a:cubicBezTo>
                        <a:pt x="106" y="7"/>
                        <a:pt x="108" y="7"/>
                        <a:pt x="108" y="6"/>
                      </a:cubicBezTo>
                      <a:cubicBezTo>
                        <a:pt x="108" y="5"/>
                        <a:pt x="104" y="3"/>
                        <a:pt x="104" y="3"/>
                      </a:cubicBezTo>
                      <a:cubicBezTo>
                        <a:pt x="104" y="3"/>
                        <a:pt x="103" y="4"/>
                        <a:pt x="103" y="3"/>
                      </a:cubicBezTo>
                      <a:cubicBezTo>
                        <a:pt x="103" y="2"/>
                        <a:pt x="104" y="1"/>
                        <a:pt x="104" y="1"/>
                      </a:cubicBezTo>
                      <a:cubicBezTo>
                        <a:pt x="103" y="0"/>
                        <a:pt x="103" y="0"/>
                        <a:pt x="103" y="0"/>
                      </a:cubicBezTo>
                      <a:cubicBezTo>
                        <a:pt x="103" y="0"/>
                        <a:pt x="91" y="0"/>
                        <a:pt x="88" y="1"/>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427" name="Group 161"/>
            <p:cNvGrpSpPr/>
            <p:nvPr/>
          </p:nvGrpSpPr>
          <p:grpSpPr>
            <a:xfrm>
              <a:off x="6290093" y="1605941"/>
              <a:ext cx="470413" cy="402040"/>
              <a:chOff x="3895582" y="1483551"/>
              <a:chExt cx="470413" cy="402040"/>
            </a:xfrm>
          </p:grpSpPr>
          <p:grpSp>
            <p:nvGrpSpPr>
              <p:cNvPr id="465" name="Group 132"/>
              <p:cNvGrpSpPr/>
              <p:nvPr/>
            </p:nvGrpSpPr>
            <p:grpSpPr>
              <a:xfrm rot="4753204">
                <a:off x="3929769" y="1449364"/>
                <a:ext cx="402040" cy="470413"/>
                <a:chOff x="3308352" y="1454150"/>
                <a:chExt cx="466725" cy="546101"/>
              </a:xfrm>
              <a:solidFill>
                <a:schemeClr val="accent2"/>
              </a:solidFill>
            </p:grpSpPr>
            <p:sp>
              <p:nvSpPr>
                <p:cNvPr id="467" name="Oval 36"/>
                <p:cNvSpPr>
                  <a:spLocks noChangeArrowheads="1"/>
                </p:cNvSpPr>
                <p:nvPr/>
              </p:nvSpPr>
              <p:spPr bwMode="auto">
                <a:xfrm>
                  <a:off x="3308352" y="1454150"/>
                  <a:ext cx="466725" cy="465138"/>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68" name="Freeform 37"/>
                <p:cNvSpPr>
                  <a:spLocks/>
                </p:cNvSpPr>
                <p:nvPr/>
              </p:nvSpPr>
              <p:spPr bwMode="auto">
                <a:xfrm>
                  <a:off x="3536950" y="1887538"/>
                  <a:ext cx="120650" cy="112713"/>
                </a:xfrm>
                <a:custGeom>
                  <a:avLst/>
                  <a:gdLst/>
                  <a:ahLst/>
                  <a:cxnLst>
                    <a:cxn ang="0">
                      <a:pos x="76" y="0"/>
                    </a:cxn>
                    <a:cxn ang="0">
                      <a:pos x="70" y="71"/>
                    </a:cxn>
                    <a:cxn ang="0">
                      <a:pos x="0" y="12"/>
                    </a:cxn>
                    <a:cxn ang="0">
                      <a:pos x="76" y="0"/>
                    </a:cxn>
                  </a:cxnLst>
                  <a:rect l="0" t="0" r="r" b="b"/>
                  <a:pathLst>
                    <a:path w="76" h="71">
                      <a:moveTo>
                        <a:pt x="76" y="0"/>
                      </a:moveTo>
                      <a:lnTo>
                        <a:pt x="70" y="71"/>
                      </a:lnTo>
                      <a:lnTo>
                        <a:pt x="0" y="12"/>
                      </a:lnTo>
                      <a:lnTo>
                        <a:pt x="76"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466" name="Freeform 75"/>
              <p:cNvSpPr>
                <a:spLocks noEditPoints="1"/>
              </p:cNvSpPr>
              <p:nvPr/>
            </p:nvSpPr>
            <p:spPr bwMode="auto">
              <a:xfrm>
                <a:off x="4051208" y="1548557"/>
                <a:ext cx="236575" cy="239310"/>
              </a:xfrm>
              <a:custGeom>
                <a:avLst/>
                <a:gdLst/>
                <a:ahLst/>
                <a:cxnLst>
                  <a:cxn ang="0">
                    <a:pos x="139" y="105"/>
                  </a:cxn>
                  <a:cxn ang="0">
                    <a:pos x="134" y="93"/>
                  </a:cxn>
                  <a:cxn ang="0">
                    <a:pos x="134" y="42"/>
                  </a:cxn>
                  <a:cxn ang="0">
                    <a:pos x="139" y="35"/>
                  </a:cxn>
                  <a:cxn ang="0">
                    <a:pos x="140" y="35"/>
                  </a:cxn>
                  <a:cxn ang="0">
                    <a:pos x="140" y="12"/>
                  </a:cxn>
                  <a:cxn ang="0">
                    <a:pos x="139" y="12"/>
                  </a:cxn>
                  <a:cxn ang="0">
                    <a:pos x="139" y="12"/>
                  </a:cxn>
                  <a:cxn ang="0">
                    <a:pos x="108" y="0"/>
                  </a:cxn>
                  <a:cxn ang="0">
                    <a:pos x="77" y="12"/>
                  </a:cxn>
                  <a:cxn ang="0">
                    <a:pos x="77" y="12"/>
                  </a:cxn>
                  <a:cxn ang="0">
                    <a:pos x="76" y="12"/>
                  </a:cxn>
                  <a:cxn ang="0">
                    <a:pos x="76" y="35"/>
                  </a:cxn>
                  <a:cxn ang="0">
                    <a:pos x="77" y="35"/>
                  </a:cxn>
                  <a:cxn ang="0">
                    <a:pos x="86" y="42"/>
                  </a:cxn>
                  <a:cxn ang="0">
                    <a:pos x="86" y="93"/>
                  </a:cxn>
                  <a:cxn ang="0">
                    <a:pos x="79" y="105"/>
                  </a:cxn>
                  <a:cxn ang="0">
                    <a:pos x="29" y="200"/>
                  </a:cxn>
                  <a:cxn ang="0">
                    <a:pos x="108" y="218"/>
                  </a:cxn>
                  <a:cxn ang="0">
                    <a:pos x="187" y="200"/>
                  </a:cxn>
                  <a:cxn ang="0">
                    <a:pos x="139" y="105"/>
                  </a:cxn>
                  <a:cxn ang="0">
                    <a:pos x="137" y="201"/>
                  </a:cxn>
                  <a:cxn ang="0">
                    <a:pos x="172" y="177"/>
                  </a:cxn>
                  <a:cxn ang="0">
                    <a:pos x="142" y="126"/>
                  </a:cxn>
                  <a:cxn ang="0">
                    <a:pos x="183" y="179"/>
                  </a:cxn>
                  <a:cxn ang="0">
                    <a:pos x="137" y="201"/>
                  </a:cxn>
                </a:cxnLst>
                <a:rect l="0" t="0" r="r" b="b"/>
                <a:pathLst>
                  <a:path w="217" h="219">
                    <a:moveTo>
                      <a:pt x="139" y="105"/>
                    </a:moveTo>
                    <a:cubicBezTo>
                      <a:pt x="139" y="105"/>
                      <a:pt x="134" y="103"/>
                      <a:pt x="134" y="93"/>
                    </a:cubicBezTo>
                    <a:cubicBezTo>
                      <a:pt x="134" y="84"/>
                      <a:pt x="134" y="52"/>
                      <a:pt x="134" y="42"/>
                    </a:cubicBezTo>
                    <a:cubicBezTo>
                      <a:pt x="137" y="40"/>
                      <a:pt x="139" y="37"/>
                      <a:pt x="139" y="35"/>
                    </a:cubicBezTo>
                    <a:cubicBezTo>
                      <a:pt x="140" y="35"/>
                      <a:pt x="140" y="35"/>
                      <a:pt x="140" y="35"/>
                    </a:cubicBezTo>
                    <a:cubicBezTo>
                      <a:pt x="140" y="12"/>
                      <a:pt x="140" y="12"/>
                      <a:pt x="140" y="12"/>
                    </a:cubicBezTo>
                    <a:cubicBezTo>
                      <a:pt x="139" y="12"/>
                      <a:pt x="139" y="12"/>
                      <a:pt x="139" y="12"/>
                    </a:cubicBezTo>
                    <a:cubicBezTo>
                      <a:pt x="139" y="12"/>
                      <a:pt x="139" y="12"/>
                      <a:pt x="139" y="12"/>
                    </a:cubicBezTo>
                    <a:cubicBezTo>
                      <a:pt x="139" y="5"/>
                      <a:pt x="125" y="0"/>
                      <a:pt x="108" y="0"/>
                    </a:cubicBezTo>
                    <a:cubicBezTo>
                      <a:pt x="91" y="0"/>
                      <a:pt x="77" y="5"/>
                      <a:pt x="77" y="12"/>
                    </a:cubicBezTo>
                    <a:cubicBezTo>
                      <a:pt x="77" y="12"/>
                      <a:pt x="77" y="12"/>
                      <a:pt x="77" y="12"/>
                    </a:cubicBezTo>
                    <a:cubicBezTo>
                      <a:pt x="76" y="12"/>
                      <a:pt x="76" y="12"/>
                      <a:pt x="76" y="12"/>
                    </a:cubicBezTo>
                    <a:cubicBezTo>
                      <a:pt x="76" y="35"/>
                      <a:pt x="76" y="35"/>
                      <a:pt x="76" y="35"/>
                    </a:cubicBezTo>
                    <a:cubicBezTo>
                      <a:pt x="77" y="35"/>
                      <a:pt x="77" y="35"/>
                      <a:pt x="77" y="35"/>
                    </a:cubicBezTo>
                    <a:cubicBezTo>
                      <a:pt x="77" y="38"/>
                      <a:pt x="79" y="40"/>
                      <a:pt x="86" y="42"/>
                    </a:cubicBezTo>
                    <a:cubicBezTo>
                      <a:pt x="86" y="53"/>
                      <a:pt x="86" y="85"/>
                      <a:pt x="86" y="93"/>
                    </a:cubicBezTo>
                    <a:cubicBezTo>
                      <a:pt x="86" y="103"/>
                      <a:pt x="79" y="105"/>
                      <a:pt x="79" y="105"/>
                    </a:cubicBezTo>
                    <a:cubicBezTo>
                      <a:pt x="67" y="112"/>
                      <a:pt x="0" y="180"/>
                      <a:pt x="29" y="200"/>
                    </a:cubicBezTo>
                    <a:cubicBezTo>
                      <a:pt x="56" y="219"/>
                      <a:pt x="100" y="218"/>
                      <a:pt x="108" y="218"/>
                    </a:cubicBezTo>
                    <a:cubicBezTo>
                      <a:pt x="117" y="218"/>
                      <a:pt x="161" y="219"/>
                      <a:pt x="187" y="200"/>
                    </a:cubicBezTo>
                    <a:cubicBezTo>
                      <a:pt x="217" y="180"/>
                      <a:pt x="150" y="112"/>
                      <a:pt x="139" y="105"/>
                    </a:cubicBezTo>
                    <a:close/>
                    <a:moveTo>
                      <a:pt x="137" y="201"/>
                    </a:moveTo>
                    <a:cubicBezTo>
                      <a:pt x="137" y="201"/>
                      <a:pt x="170" y="195"/>
                      <a:pt x="172" y="177"/>
                    </a:cubicBezTo>
                    <a:cubicBezTo>
                      <a:pt x="173" y="159"/>
                      <a:pt x="142" y="126"/>
                      <a:pt x="142" y="126"/>
                    </a:cubicBezTo>
                    <a:cubicBezTo>
                      <a:pt x="142" y="126"/>
                      <a:pt x="183" y="158"/>
                      <a:pt x="183" y="179"/>
                    </a:cubicBezTo>
                    <a:cubicBezTo>
                      <a:pt x="182" y="201"/>
                      <a:pt x="137" y="201"/>
                      <a:pt x="137" y="201"/>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28" name="Group 184"/>
            <p:cNvGrpSpPr/>
            <p:nvPr/>
          </p:nvGrpSpPr>
          <p:grpSpPr>
            <a:xfrm>
              <a:off x="6417037" y="1162090"/>
              <a:ext cx="376918" cy="440922"/>
              <a:chOff x="5225477" y="2162568"/>
              <a:chExt cx="507337" cy="593487"/>
            </a:xfrm>
          </p:grpSpPr>
          <p:grpSp>
            <p:nvGrpSpPr>
              <p:cNvPr id="459" name="Group 144"/>
              <p:cNvGrpSpPr/>
              <p:nvPr/>
            </p:nvGrpSpPr>
            <p:grpSpPr>
              <a:xfrm rot="2364507">
                <a:off x="5225477" y="2162568"/>
                <a:ext cx="507337" cy="593487"/>
                <a:chOff x="5019675" y="2357438"/>
                <a:chExt cx="588963" cy="688975"/>
              </a:xfrm>
              <a:solidFill>
                <a:schemeClr val="accent4"/>
              </a:solidFill>
            </p:grpSpPr>
            <p:sp>
              <p:nvSpPr>
                <p:cNvPr id="463" name="Oval 28"/>
                <p:cNvSpPr>
                  <a:spLocks noChangeArrowheads="1"/>
                </p:cNvSpPr>
                <p:nvPr/>
              </p:nvSpPr>
              <p:spPr bwMode="auto">
                <a:xfrm>
                  <a:off x="5019675" y="2357438"/>
                  <a:ext cx="588963" cy="588963"/>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64" name="Freeform 29"/>
                <p:cNvSpPr>
                  <a:spLocks/>
                </p:cNvSpPr>
                <p:nvPr/>
              </p:nvSpPr>
              <p:spPr bwMode="auto">
                <a:xfrm>
                  <a:off x="5168900" y="2905125"/>
                  <a:ext cx="152400" cy="141288"/>
                </a:xfrm>
                <a:custGeom>
                  <a:avLst/>
                  <a:gdLst/>
                  <a:ahLst/>
                  <a:cxnLst>
                    <a:cxn ang="0">
                      <a:pos x="0" y="0"/>
                    </a:cxn>
                    <a:cxn ang="0">
                      <a:pos x="8" y="89"/>
                    </a:cxn>
                    <a:cxn ang="0">
                      <a:pos x="96" y="15"/>
                    </a:cxn>
                    <a:cxn ang="0">
                      <a:pos x="0" y="0"/>
                    </a:cxn>
                  </a:cxnLst>
                  <a:rect l="0" t="0" r="r" b="b"/>
                  <a:pathLst>
                    <a:path w="96" h="89">
                      <a:moveTo>
                        <a:pt x="0" y="0"/>
                      </a:moveTo>
                      <a:lnTo>
                        <a:pt x="8" y="89"/>
                      </a:lnTo>
                      <a:lnTo>
                        <a:pt x="96" y="15"/>
                      </a:lnTo>
                      <a:lnTo>
                        <a:pt x="0"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0" name="Group 143"/>
              <p:cNvGrpSpPr/>
              <p:nvPr/>
            </p:nvGrpSpPr>
            <p:grpSpPr>
              <a:xfrm>
                <a:off x="5346929" y="2270966"/>
                <a:ext cx="351445" cy="313153"/>
                <a:chOff x="5126038" y="2471738"/>
                <a:chExt cx="407988" cy="363537"/>
              </a:xfrm>
            </p:grpSpPr>
            <p:sp>
              <p:nvSpPr>
                <p:cNvPr id="461" name="Freeform 57"/>
                <p:cNvSpPr>
                  <a:spLocks noEditPoints="1"/>
                </p:cNvSpPr>
                <p:nvPr/>
              </p:nvSpPr>
              <p:spPr bwMode="auto">
                <a:xfrm>
                  <a:off x="5135563" y="2471738"/>
                  <a:ext cx="361950" cy="361950"/>
                </a:xfrm>
                <a:custGeom>
                  <a:avLst/>
                  <a:gdLst/>
                  <a:ahLst/>
                  <a:cxnLst>
                    <a:cxn ang="0">
                      <a:pos x="143" y="0"/>
                    </a:cxn>
                    <a:cxn ang="0">
                      <a:pos x="0" y="143"/>
                    </a:cxn>
                    <a:cxn ang="0">
                      <a:pos x="143" y="286"/>
                    </a:cxn>
                    <a:cxn ang="0">
                      <a:pos x="286" y="143"/>
                    </a:cxn>
                    <a:cxn ang="0">
                      <a:pos x="143" y="0"/>
                    </a:cxn>
                    <a:cxn ang="0">
                      <a:pos x="143" y="279"/>
                    </a:cxn>
                    <a:cxn ang="0">
                      <a:pos x="7" y="143"/>
                    </a:cxn>
                    <a:cxn ang="0">
                      <a:pos x="143" y="6"/>
                    </a:cxn>
                    <a:cxn ang="0">
                      <a:pos x="280" y="143"/>
                    </a:cxn>
                    <a:cxn ang="0">
                      <a:pos x="143" y="279"/>
                    </a:cxn>
                  </a:cxnLst>
                  <a:rect l="0" t="0" r="r" b="b"/>
                  <a:pathLst>
                    <a:path w="286" h="286">
                      <a:moveTo>
                        <a:pt x="143" y="0"/>
                      </a:moveTo>
                      <a:cubicBezTo>
                        <a:pt x="64" y="0"/>
                        <a:pt x="0" y="64"/>
                        <a:pt x="0" y="143"/>
                      </a:cubicBezTo>
                      <a:cubicBezTo>
                        <a:pt x="0" y="222"/>
                        <a:pt x="64" y="286"/>
                        <a:pt x="143" y="286"/>
                      </a:cubicBezTo>
                      <a:cubicBezTo>
                        <a:pt x="222" y="286"/>
                        <a:pt x="286" y="222"/>
                        <a:pt x="286" y="143"/>
                      </a:cubicBezTo>
                      <a:cubicBezTo>
                        <a:pt x="286" y="64"/>
                        <a:pt x="222" y="0"/>
                        <a:pt x="143" y="0"/>
                      </a:cubicBezTo>
                      <a:close/>
                      <a:moveTo>
                        <a:pt x="143" y="279"/>
                      </a:moveTo>
                      <a:cubicBezTo>
                        <a:pt x="68" y="279"/>
                        <a:pt x="7" y="218"/>
                        <a:pt x="7" y="143"/>
                      </a:cubicBezTo>
                      <a:cubicBezTo>
                        <a:pt x="7" y="67"/>
                        <a:pt x="68" y="6"/>
                        <a:pt x="143" y="6"/>
                      </a:cubicBezTo>
                      <a:cubicBezTo>
                        <a:pt x="219" y="6"/>
                        <a:pt x="280" y="67"/>
                        <a:pt x="280" y="143"/>
                      </a:cubicBezTo>
                      <a:cubicBezTo>
                        <a:pt x="280" y="218"/>
                        <a:pt x="219" y="279"/>
                        <a:pt x="143" y="279"/>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62" name="Freeform 58"/>
                <p:cNvSpPr>
                  <a:spLocks/>
                </p:cNvSpPr>
                <p:nvPr/>
              </p:nvSpPr>
              <p:spPr bwMode="auto">
                <a:xfrm>
                  <a:off x="5126038" y="2476500"/>
                  <a:ext cx="407988" cy="358775"/>
                </a:xfrm>
                <a:custGeom>
                  <a:avLst/>
                  <a:gdLst/>
                  <a:ahLst/>
                  <a:cxnLst>
                    <a:cxn ang="0">
                      <a:pos x="93" y="22"/>
                    </a:cxn>
                    <a:cxn ang="0">
                      <a:pos x="87" y="33"/>
                    </a:cxn>
                    <a:cxn ang="0">
                      <a:pos x="81" y="41"/>
                    </a:cxn>
                    <a:cxn ang="0">
                      <a:pos x="76" y="37"/>
                    </a:cxn>
                    <a:cxn ang="0">
                      <a:pos x="75" y="46"/>
                    </a:cxn>
                    <a:cxn ang="0">
                      <a:pos x="60" y="49"/>
                    </a:cxn>
                    <a:cxn ang="0">
                      <a:pos x="51" y="58"/>
                    </a:cxn>
                    <a:cxn ang="0">
                      <a:pos x="39" y="76"/>
                    </a:cxn>
                    <a:cxn ang="0">
                      <a:pos x="31" y="87"/>
                    </a:cxn>
                    <a:cxn ang="0">
                      <a:pos x="38" y="95"/>
                    </a:cxn>
                    <a:cxn ang="0">
                      <a:pos x="39" y="99"/>
                    </a:cxn>
                    <a:cxn ang="0">
                      <a:pos x="32" y="93"/>
                    </a:cxn>
                    <a:cxn ang="0">
                      <a:pos x="27" y="85"/>
                    </a:cxn>
                    <a:cxn ang="0">
                      <a:pos x="24" y="97"/>
                    </a:cxn>
                    <a:cxn ang="0">
                      <a:pos x="25" y="118"/>
                    </a:cxn>
                    <a:cxn ang="0">
                      <a:pos x="35" y="113"/>
                    </a:cxn>
                    <a:cxn ang="0">
                      <a:pos x="46" y="125"/>
                    </a:cxn>
                    <a:cxn ang="0">
                      <a:pos x="59" y="138"/>
                    </a:cxn>
                    <a:cxn ang="0">
                      <a:pos x="71" y="149"/>
                    </a:cxn>
                    <a:cxn ang="0">
                      <a:pos x="87" y="166"/>
                    </a:cxn>
                    <a:cxn ang="0">
                      <a:pos x="82" y="190"/>
                    </a:cxn>
                    <a:cxn ang="0">
                      <a:pos x="69" y="219"/>
                    </a:cxn>
                    <a:cxn ang="0">
                      <a:pos x="74" y="240"/>
                    </a:cxn>
                    <a:cxn ang="0">
                      <a:pos x="66" y="241"/>
                    </a:cxn>
                    <a:cxn ang="0">
                      <a:pos x="46" y="209"/>
                    </a:cxn>
                    <a:cxn ang="0">
                      <a:pos x="24" y="159"/>
                    </a:cxn>
                    <a:cxn ang="0">
                      <a:pos x="17" y="123"/>
                    </a:cxn>
                    <a:cxn ang="0">
                      <a:pos x="104" y="259"/>
                    </a:cxn>
                    <a:cxn ang="0">
                      <a:pos x="127" y="255"/>
                    </a:cxn>
                    <a:cxn ang="0">
                      <a:pos x="156" y="252"/>
                    </a:cxn>
                    <a:cxn ang="0">
                      <a:pos x="154" y="264"/>
                    </a:cxn>
                    <a:cxn ang="0">
                      <a:pos x="171" y="263"/>
                    </a:cxn>
                    <a:cxn ang="0">
                      <a:pos x="196" y="260"/>
                    </a:cxn>
                    <a:cxn ang="0">
                      <a:pos x="194" y="4"/>
                    </a:cxn>
                    <a:cxn ang="0">
                      <a:pos x="278" y="91"/>
                    </a:cxn>
                    <a:cxn ang="0">
                      <a:pos x="267" y="82"/>
                    </a:cxn>
                    <a:cxn ang="0">
                      <a:pos x="256" y="105"/>
                    </a:cxn>
                    <a:cxn ang="0">
                      <a:pos x="240" y="84"/>
                    </a:cxn>
                    <a:cxn ang="0">
                      <a:pos x="247" y="106"/>
                    </a:cxn>
                    <a:cxn ang="0">
                      <a:pos x="263" y="112"/>
                    </a:cxn>
                    <a:cxn ang="0">
                      <a:pos x="256" y="142"/>
                    </a:cxn>
                    <a:cxn ang="0">
                      <a:pos x="248" y="173"/>
                    </a:cxn>
                    <a:cxn ang="0">
                      <a:pos x="238" y="194"/>
                    </a:cxn>
                    <a:cxn ang="0">
                      <a:pos x="208" y="218"/>
                    </a:cxn>
                    <a:cxn ang="0">
                      <a:pos x="200" y="197"/>
                    </a:cxn>
                    <a:cxn ang="0">
                      <a:pos x="201" y="171"/>
                    </a:cxn>
                    <a:cxn ang="0">
                      <a:pos x="191" y="143"/>
                    </a:cxn>
                    <a:cxn ang="0">
                      <a:pos x="177" y="127"/>
                    </a:cxn>
                    <a:cxn ang="0">
                      <a:pos x="140" y="128"/>
                    </a:cxn>
                    <a:cxn ang="0">
                      <a:pos x="127" y="108"/>
                    </a:cxn>
                    <a:cxn ang="0">
                      <a:pos x="142" y="70"/>
                    </a:cxn>
                    <a:cxn ang="0">
                      <a:pos x="168" y="59"/>
                    </a:cxn>
                    <a:cxn ang="0">
                      <a:pos x="185" y="66"/>
                    </a:cxn>
                    <a:cxn ang="0">
                      <a:pos x="207" y="66"/>
                    </a:cxn>
                    <a:cxn ang="0">
                      <a:pos x="229" y="62"/>
                    </a:cxn>
                    <a:cxn ang="0">
                      <a:pos x="208" y="53"/>
                    </a:cxn>
                    <a:cxn ang="0">
                      <a:pos x="207" y="46"/>
                    </a:cxn>
                    <a:cxn ang="0">
                      <a:pos x="180" y="46"/>
                    </a:cxn>
                    <a:cxn ang="0">
                      <a:pos x="157" y="53"/>
                    </a:cxn>
                    <a:cxn ang="0">
                      <a:pos x="152" y="30"/>
                    </a:cxn>
                    <a:cxn ang="0">
                      <a:pos x="136" y="16"/>
                    </a:cxn>
                    <a:cxn ang="0">
                      <a:pos x="154" y="5"/>
                    </a:cxn>
                  </a:cxnLst>
                  <a:rect l="0" t="0" r="r" b="b"/>
                  <a:pathLst>
                    <a:path w="322" h="282">
                      <a:moveTo>
                        <a:pt x="131" y="1"/>
                      </a:moveTo>
                      <a:cubicBezTo>
                        <a:pt x="131" y="1"/>
                        <a:pt x="83" y="7"/>
                        <a:pt x="50" y="45"/>
                      </a:cubicBezTo>
                      <a:cubicBezTo>
                        <a:pt x="50" y="45"/>
                        <a:pt x="75" y="19"/>
                        <a:pt x="91" y="19"/>
                      </a:cubicBezTo>
                      <a:cubicBezTo>
                        <a:pt x="94" y="20"/>
                        <a:pt x="94" y="20"/>
                        <a:pt x="94" y="20"/>
                      </a:cubicBezTo>
                      <a:cubicBezTo>
                        <a:pt x="94" y="20"/>
                        <a:pt x="94" y="22"/>
                        <a:pt x="93" y="22"/>
                      </a:cubicBezTo>
                      <a:cubicBezTo>
                        <a:pt x="93" y="23"/>
                        <a:pt x="91" y="25"/>
                        <a:pt x="91" y="26"/>
                      </a:cubicBezTo>
                      <a:cubicBezTo>
                        <a:pt x="91" y="27"/>
                        <a:pt x="91" y="29"/>
                        <a:pt x="91" y="29"/>
                      </a:cubicBezTo>
                      <a:cubicBezTo>
                        <a:pt x="90" y="30"/>
                        <a:pt x="90" y="30"/>
                        <a:pt x="90" y="30"/>
                      </a:cubicBezTo>
                      <a:cubicBezTo>
                        <a:pt x="90" y="30"/>
                        <a:pt x="88" y="31"/>
                        <a:pt x="88" y="31"/>
                      </a:cubicBezTo>
                      <a:cubicBezTo>
                        <a:pt x="88" y="32"/>
                        <a:pt x="87" y="32"/>
                        <a:pt x="87" y="33"/>
                      </a:cubicBezTo>
                      <a:cubicBezTo>
                        <a:pt x="87" y="34"/>
                        <a:pt x="87" y="36"/>
                        <a:pt x="87" y="36"/>
                      </a:cubicBezTo>
                      <a:cubicBezTo>
                        <a:pt x="88" y="39"/>
                        <a:pt x="88" y="39"/>
                        <a:pt x="88" y="39"/>
                      </a:cubicBezTo>
                      <a:cubicBezTo>
                        <a:pt x="87" y="40"/>
                        <a:pt x="87" y="40"/>
                        <a:pt x="87" y="40"/>
                      </a:cubicBezTo>
                      <a:cubicBezTo>
                        <a:pt x="85" y="41"/>
                        <a:pt x="85" y="41"/>
                        <a:pt x="85" y="41"/>
                      </a:cubicBezTo>
                      <a:cubicBezTo>
                        <a:pt x="85" y="41"/>
                        <a:pt x="82" y="42"/>
                        <a:pt x="81" y="41"/>
                      </a:cubicBezTo>
                      <a:cubicBezTo>
                        <a:pt x="80" y="41"/>
                        <a:pt x="80" y="39"/>
                        <a:pt x="80" y="39"/>
                      </a:cubicBezTo>
                      <a:cubicBezTo>
                        <a:pt x="83" y="37"/>
                        <a:pt x="83" y="37"/>
                        <a:pt x="83" y="37"/>
                      </a:cubicBezTo>
                      <a:cubicBezTo>
                        <a:pt x="83" y="37"/>
                        <a:pt x="83" y="37"/>
                        <a:pt x="82" y="36"/>
                      </a:cubicBezTo>
                      <a:cubicBezTo>
                        <a:pt x="81" y="36"/>
                        <a:pt x="82" y="34"/>
                        <a:pt x="80" y="34"/>
                      </a:cubicBezTo>
                      <a:cubicBezTo>
                        <a:pt x="79" y="35"/>
                        <a:pt x="76" y="37"/>
                        <a:pt x="76" y="37"/>
                      </a:cubicBezTo>
                      <a:cubicBezTo>
                        <a:pt x="74" y="38"/>
                        <a:pt x="74" y="38"/>
                        <a:pt x="74" y="38"/>
                      </a:cubicBezTo>
                      <a:cubicBezTo>
                        <a:pt x="74" y="38"/>
                        <a:pt x="73" y="41"/>
                        <a:pt x="73" y="41"/>
                      </a:cubicBezTo>
                      <a:cubicBezTo>
                        <a:pt x="74" y="41"/>
                        <a:pt x="75" y="42"/>
                        <a:pt x="75" y="42"/>
                      </a:cubicBezTo>
                      <a:cubicBezTo>
                        <a:pt x="75" y="42"/>
                        <a:pt x="75" y="43"/>
                        <a:pt x="75" y="44"/>
                      </a:cubicBezTo>
                      <a:cubicBezTo>
                        <a:pt x="75" y="45"/>
                        <a:pt x="75" y="46"/>
                        <a:pt x="75" y="46"/>
                      </a:cubicBezTo>
                      <a:cubicBezTo>
                        <a:pt x="75" y="46"/>
                        <a:pt x="74" y="47"/>
                        <a:pt x="72" y="47"/>
                      </a:cubicBezTo>
                      <a:cubicBezTo>
                        <a:pt x="71" y="46"/>
                        <a:pt x="69" y="46"/>
                        <a:pt x="68" y="46"/>
                      </a:cubicBezTo>
                      <a:cubicBezTo>
                        <a:pt x="67" y="45"/>
                        <a:pt x="66" y="45"/>
                        <a:pt x="65" y="45"/>
                      </a:cubicBezTo>
                      <a:cubicBezTo>
                        <a:pt x="64" y="46"/>
                        <a:pt x="64" y="46"/>
                        <a:pt x="64" y="46"/>
                      </a:cubicBezTo>
                      <a:cubicBezTo>
                        <a:pt x="64" y="47"/>
                        <a:pt x="60" y="49"/>
                        <a:pt x="60" y="49"/>
                      </a:cubicBezTo>
                      <a:cubicBezTo>
                        <a:pt x="60" y="49"/>
                        <a:pt x="59" y="49"/>
                        <a:pt x="59" y="50"/>
                      </a:cubicBezTo>
                      <a:cubicBezTo>
                        <a:pt x="59" y="51"/>
                        <a:pt x="58" y="53"/>
                        <a:pt x="58" y="53"/>
                      </a:cubicBezTo>
                      <a:cubicBezTo>
                        <a:pt x="58" y="53"/>
                        <a:pt x="57" y="54"/>
                        <a:pt x="55" y="55"/>
                      </a:cubicBezTo>
                      <a:cubicBezTo>
                        <a:pt x="53" y="55"/>
                        <a:pt x="52" y="56"/>
                        <a:pt x="52" y="56"/>
                      </a:cubicBezTo>
                      <a:cubicBezTo>
                        <a:pt x="51" y="58"/>
                        <a:pt x="51" y="58"/>
                        <a:pt x="51" y="58"/>
                      </a:cubicBezTo>
                      <a:cubicBezTo>
                        <a:pt x="51" y="58"/>
                        <a:pt x="49" y="60"/>
                        <a:pt x="48" y="61"/>
                      </a:cubicBezTo>
                      <a:cubicBezTo>
                        <a:pt x="47" y="62"/>
                        <a:pt x="44" y="65"/>
                        <a:pt x="43" y="65"/>
                      </a:cubicBezTo>
                      <a:cubicBezTo>
                        <a:pt x="43" y="65"/>
                        <a:pt x="41" y="67"/>
                        <a:pt x="41" y="68"/>
                      </a:cubicBezTo>
                      <a:cubicBezTo>
                        <a:pt x="40" y="69"/>
                        <a:pt x="41" y="71"/>
                        <a:pt x="40" y="72"/>
                      </a:cubicBezTo>
                      <a:cubicBezTo>
                        <a:pt x="40" y="73"/>
                        <a:pt x="39" y="74"/>
                        <a:pt x="39" y="76"/>
                      </a:cubicBezTo>
                      <a:cubicBezTo>
                        <a:pt x="39" y="77"/>
                        <a:pt x="38" y="79"/>
                        <a:pt x="37" y="79"/>
                      </a:cubicBezTo>
                      <a:cubicBezTo>
                        <a:pt x="36" y="80"/>
                        <a:pt x="35" y="81"/>
                        <a:pt x="35" y="81"/>
                      </a:cubicBezTo>
                      <a:cubicBezTo>
                        <a:pt x="34" y="81"/>
                        <a:pt x="32" y="82"/>
                        <a:pt x="31" y="83"/>
                      </a:cubicBezTo>
                      <a:cubicBezTo>
                        <a:pt x="30" y="83"/>
                        <a:pt x="29" y="85"/>
                        <a:pt x="29" y="85"/>
                      </a:cubicBezTo>
                      <a:cubicBezTo>
                        <a:pt x="29" y="86"/>
                        <a:pt x="31" y="87"/>
                        <a:pt x="31" y="87"/>
                      </a:cubicBezTo>
                      <a:cubicBezTo>
                        <a:pt x="32" y="87"/>
                        <a:pt x="33" y="88"/>
                        <a:pt x="33" y="88"/>
                      </a:cubicBezTo>
                      <a:cubicBezTo>
                        <a:pt x="33" y="88"/>
                        <a:pt x="33" y="90"/>
                        <a:pt x="33" y="91"/>
                      </a:cubicBezTo>
                      <a:cubicBezTo>
                        <a:pt x="33" y="91"/>
                        <a:pt x="32" y="94"/>
                        <a:pt x="33" y="94"/>
                      </a:cubicBezTo>
                      <a:cubicBezTo>
                        <a:pt x="34" y="94"/>
                        <a:pt x="36" y="94"/>
                        <a:pt x="36" y="94"/>
                      </a:cubicBezTo>
                      <a:cubicBezTo>
                        <a:pt x="38" y="95"/>
                        <a:pt x="38" y="95"/>
                        <a:pt x="38" y="95"/>
                      </a:cubicBezTo>
                      <a:cubicBezTo>
                        <a:pt x="41" y="96"/>
                        <a:pt x="41" y="96"/>
                        <a:pt x="41" y="96"/>
                      </a:cubicBezTo>
                      <a:cubicBezTo>
                        <a:pt x="42" y="97"/>
                        <a:pt x="42" y="97"/>
                        <a:pt x="42" y="97"/>
                      </a:cubicBezTo>
                      <a:cubicBezTo>
                        <a:pt x="42" y="97"/>
                        <a:pt x="42" y="99"/>
                        <a:pt x="41" y="99"/>
                      </a:cubicBezTo>
                      <a:cubicBezTo>
                        <a:pt x="41" y="100"/>
                        <a:pt x="40" y="101"/>
                        <a:pt x="40" y="101"/>
                      </a:cubicBezTo>
                      <a:cubicBezTo>
                        <a:pt x="39" y="100"/>
                        <a:pt x="39" y="100"/>
                        <a:pt x="39" y="99"/>
                      </a:cubicBezTo>
                      <a:cubicBezTo>
                        <a:pt x="38" y="98"/>
                        <a:pt x="39" y="98"/>
                        <a:pt x="37" y="97"/>
                      </a:cubicBezTo>
                      <a:cubicBezTo>
                        <a:pt x="36" y="97"/>
                        <a:pt x="35" y="98"/>
                        <a:pt x="35" y="98"/>
                      </a:cubicBezTo>
                      <a:cubicBezTo>
                        <a:pt x="34" y="97"/>
                        <a:pt x="33" y="97"/>
                        <a:pt x="33" y="97"/>
                      </a:cubicBezTo>
                      <a:cubicBezTo>
                        <a:pt x="32" y="96"/>
                        <a:pt x="32" y="97"/>
                        <a:pt x="32" y="96"/>
                      </a:cubicBezTo>
                      <a:cubicBezTo>
                        <a:pt x="32" y="94"/>
                        <a:pt x="33" y="94"/>
                        <a:pt x="32" y="93"/>
                      </a:cubicBezTo>
                      <a:cubicBezTo>
                        <a:pt x="32" y="92"/>
                        <a:pt x="31" y="91"/>
                        <a:pt x="30" y="91"/>
                      </a:cubicBezTo>
                      <a:cubicBezTo>
                        <a:pt x="30" y="91"/>
                        <a:pt x="31" y="92"/>
                        <a:pt x="30" y="91"/>
                      </a:cubicBezTo>
                      <a:cubicBezTo>
                        <a:pt x="29" y="90"/>
                        <a:pt x="28" y="89"/>
                        <a:pt x="27" y="89"/>
                      </a:cubicBezTo>
                      <a:cubicBezTo>
                        <a:pt x="27" y="89"/>
                        <a:pt x="26" y="90"/>
                        <a:pt x="26" y="89"/>
                      </a:cubicBezTo>
                      <a:cubicBezTo>
                        <a:pt x="26" y="88"/>
                        <a:pt x="27" y="86"/>
                        <a:pt x="27" y="85"/>
                      </a:cubicBezTo>
                      <a:cubicBezTo>
                        <a:pt x="27" y="85"/>
                        <a:pt x="27" y="83"/>
                        <a:pt x="27" y="83"/>
                      </a:cubicBezTo>
                      <a:cubicBezTo>
                        <a:pt x="27" y="82"/>
                        <a:pt x="28" y="78"/>
                        <a:pt x="28" y="78"/>
                      </a:cubicBezTo>
                      <a:cubicBezTo>
                        <a:pt x="28" y="78"/>
                        <a:pt x="24" y="87"/>
                        <a:pt x="22" y="93"/>
                      </a:cubicBezTo>
                      <a:cubicBezTo>
                        <a:pt x="22" y="93"/>
                        <a:pt x="24" y="93"/>
                        <a:pt x="24" y="94"/>
                      </a:cubicBezTo>
                      <a:cubicBezTo>
                        <a:pt x="24" y="95"/>
                        <a:pt x="24" y="96"/>
                        <a:pt x="24" y="97"/>
                      </a:cubicBezTo>
                      <a:cubicBezTo>
                        <a:pt x="24" y="98"/>
                        <a:pt x="24" y="98"/>
                        <a:pt x="24" y="102"/>
                      </a:cubicBezTo>
                      <a:cubicBezTo>
                        <a:pt x="24" y="105"/>
                        <a:pt x="25" y="106"/>
                        <a:pt x="24" y="107"/>
                      </a:cubicBezTo>
                      <a:cubicBezTo>
                        <a:pt x="24" y="108"/>
                        <a:pt x="23" y="110"/>
                        <a:pt x="23" y="111"/>
                      </a:cubicBezTo>
                      <a:cubicBezTo>
                        <a:pt x="23" y="112"/>
                        <a:pt x="24" y="116"/>
                        <a:pt x="24" y="116"/>
                      </a:cubicBezTo>
                      <a:cubicBezTo>
                        <a:pt x="25" y="117"/>
                        <a:pt x="25" y="117"/>
                        <a:pt x="25" y="118"/>
                      </a:cubicBezTo>
                      <a:cubicBezTo>
                        <a:pt x="26" y="119"/>
                        <a:pt x="24" y="121"/>
                        <a:pt x="26" y="119"/>
                      </a:cubicBezTo>
                      <a:cubicBezTo>
                        <a:pt x="28" y="116"/>
                        <a:pt x="28" y="115"/>
                        <a:pt x="28" y="115"/>
                      </a:cubicBezTo>
                      <a:cubicBezTo>
                        <a:pt x="29" y="114"/>
                        <a:pt x="29" y="114"/>
                        <a:pt x="29" y="114"/>
                      </a:cubicBezTo>
                      <a:cubicBezTo>
                        <a:pt x="29" y="114"/>
                        <a:pt x="29" y="112"/>
                        <a:pt x="32" y="112"/>
                      </a:cubicBezTo>
                      <a:cubicBezTo>
                        <a:pt x="34" y="113"/>
                        <a:pt x="34" y="112"/>
                        <a:pt x="35" y="113"/>
                      </a:cubicBezTo>
                      <a:cubicBezTo>
                        <a:pt x="35" y="114"/>
                        <a:pt x="34" y="116"/>
                        <a:pt x="35" y="116"/>
                      </a:cubicBezTo>
                      <a:cubicBezTo>
                        <a:pt x="36" y="117"/>
                        <a:pt x="39" y="115"/>
                        <a:pt x="40" y="115"/>
                      </a:cubicBezTo>
                      <a:cubicBezTo>
                        <a:pt x="41" y="116"/>
                        <a:pt x="42" y="116"/>
                        <a:pt x="43" y="117"/>
                      </a:cubicBezTo>
                      <a:cubicBezTo>
                        <a:pt x="43" y="119"/>
                        <a:pt x="44" y="121"/>
                        <a:pt x="45" y="121"/>
                      </a:cubicBezTo>
                      <a:cubicBezTo>
                        <a:pt x="45" y="122"/>
                        <a:pt x="45" y="124"/>
                        <a:pt x="46" y="125"/>
                      </a:cubicBezTo>
                      <a:cubicBezTo>
                        <a:pt x="46" y="126"/>
                        <a:pt x="49" y="127"/>
                        <a:pt x="50" y="127"/>
                      </a:cubicBezTo>
                      <a:cubicBezTo>
                        <a:pt x="50" y="127"/>
                        <a:pt x="54" y="128"/>
                        <a:pt x="54" y="128"/>
                      </a:cubicBezTo>
                      <a:cubicBezTo>
                        <a:pt x="55" y="129"/>
                        <a:pt x="54" y="130"/>
                        <a:pt x="56" y="131"/>
                      </a:cubicBezTo>
                      <a:cubicBezTo>
                        <a:pt x="58" y="131"/>
                        <a:pt x="58" y="135"/>
                        <a:pt x="58" y="135"/>
                      </a:cubicBezTo>
                      <a:cubicBezTo>
                        <a:pt x="58" y="135"/>
                        <a:pt x="59" y="138"/>
                        <a:pt x="59" y="138"/>
                      </a:cubicBezTo>
                      <a:cubicBezTo>
                        <a:pt x="58" y="139"/>
                        <a:pt x="58" y="141"/>
                        <a:pt x="59" y="141"/>
                      </a:cubicBezTo>
                      <a:cubicBezTo>
                        <a:pt x="61" y="141"/>
                        <a:pt x="63" y="142"/>
                        <a:pt x="63" y="142"/>
                      </a:cubicBezTo>
                      <a:cubicBezTo>
                        <a:pt x="63" y="142"/>
                        <a:pt x="62" y="144"/>
                        <a:pt x="64" y="145"/>
                      </a:cubicBezTo>
                      <a:cubicBezTo>
                        <a:pt x="67" y="146"/>
                        <a:pt x="69" y="147"/>
                        <a:pt x="70" y="147"/>
                      </a:cubicBezTo>
                      <a:cubicBezTo>
                        <a:pt x="70" y="147"/>
                        <a:pt x="68" y="149"/>
                        <a:pt x="71" y="149"/>
                      </a:cubicBezTo>
                      <a:cubicBezTo>
                        <a:pt x="74" y="149"/>
                        <a:pt x="76" y="149"/>
                        <a:pt x="78" y="150"/>
                      </a:cubicBezTo>
                      <a:cubicBezTo>
                        <a:pt x="79" y="151"/>
                        <a:pt x="78" y="152"/>
                        <a:pt x="82" y="154"/>
                      </a:cubicBezTo>
                      <a:cubicBezTo>
                        <a:pt x="85" y="156"/>
                        <a:pt x="86" y="157"/>
                        <a:pt x="87" y="157"/>
                      </a:cubicBezTo>
                      <a:cubicBezTo>
                        <a:pt x="88" y="158"/>
                        <a:pt x="90" y="157"/>
                        <a:pt x="89" y="160"/>
                      </a:cubicBezTo>
                      <a:cubicBezTo>
                        <a:pt x="89" y="163"/>
                        <a:pt x="88" y="165"/>
                        <a:pt x="87" y="166"/>
                      </a:cubicBezTo>
                      <a:cubicBezTo>
                        <a:pt x="86" y="167"/>
                        <a:pt x="84" y="170"/>
                        <a:pt x="83" y="171"/>
                      </a:cubicBezTo>
                      <a:cubicBezTo>
                        <a:pt x="82" y="172"/>
                        <a:pt x="81" y="174"/>
                        <a:pt x="82" y="176"/>
                      </a:cubicBezTo>
                      <a:cubicBezTo>
                        <a:pt x="83" y="178"/>
                        <a:pt x="84" y="180"/>
                        <a:pt x="84" y="181"/>
                      </a:cubicBezTo>
                      <a:cubicBezTo>
                        <a:pt x="84" y="182"/>
                        <a:pt x="85" y="185"/>
                        <a:pt x="84" y="187"/>
                      </a:cubicBezTo>
                      <a:cubicBezTo>
                        <a:pt x="83" y="188"/>
                        <a:pt x="82" y="190"/>
                        <a:pt x="82" y="190"/>
                      </a:cubicBezTo>
                      <a:cubicBezTo>
                        <a:pt x="82" y="190"/>
                        <a:pt x="84" y="192"/>
                        <a:pt x="83" y="194"/>
                      </a:cubicBezTo>
                      <a:cubicBezTo>
                        <a:pt x="81" y="196"/>
                        <a:pt x="78" y="198"/>
                        <a:pt x="77" y="198"/>
                      </a:cubicBezTo>
                      <a:cubicBezTo>
                        <a:pt x="76" y="199"/>
                        <a:pt x="73" y="201"/>
                        <a:pt x="73" y="201"/>
                      </a:cubicBezTo>
                      <a:cubicBezTo>
                        <a:pt x="73" y="201"/>
                        <a:pt x="73" y="207"/>
                        <a:pt x="73" y="208"/>
                      </a:cubicBezTo>
                      <a:cubicBezTo>
                        <a:pt x="73" y="209"/>
                        <a:pt x="68" y="217"/>
                        <a:pt x="69" y="219"/>
                      </a:cubicBezTo>
                      <a:cubicBezTo>
                        <a:pt x="71" y="221"/>
                        <a:pt x="71" y="224"/>
                        <a:pt x="71" y="225"/>
                      </a:cubicBezTo>
                      <a:cubicBezTo>
                        <a:pt x="71" y="226"/>
                        <a:pt x="70" y="226"/>
                        <a:pt x="69" y="227"/>
                      </a:cubicBezTo>
                      <a:cubicBezTo>
                        <a:pt x="69" y="228"/>
                        <a:pt x="66" y="227"/>
                        <a:pt x="68" y="230"/>
                      </a:cubicBezTo>
                      <a:cubicBezTo>
                        <a:pt x="70" y="233"/>
                        <a:pt x="71" y="234"/>
                        <a:pt x="72" y="236"/>
                      </a:cubicBezTo>
                      <a:cubicBezTo>
                        <a:pt x="73" y="238"/>
                        <a:pt x="72" y="238"/>
                        <a:pt x="74" y="240"/>
                      </a:cubicBezTo>
                      <a:cubicBezTo>
                        <a:pt x="75" y="242"/>
                        <a:pt x="76" y="243"/>
                        <a:pt x="77" y="245"/>
                      </a:cubicBezTo>
                      <a:cubicBezTo>
                        <a:pt x="79" y="246"/>
                        <a:pt x="80" y="247"/>
                        <a:pt x="80" y="248"/>
                      </a:cubicBezTo>
                      <a:cubicBezTo>
                        <a:pt x="80" y="250"/>
                        <a:pt x="84" y="254"/>
                        <a:pt x="80" y="251"/>
                      </a:cubicBezTo>
                      <a:cubicBezTo>
                        <a:pt x="76" y="248"/>
                        <a:pt x="79" y="251"/>
                        <a:pt x="74" y="247"/>
                      </a:cubicBezTo>
                      <a:cubicBezTo>
                        <a:pt x="69" y="242"/>
                        <a:pt x="68" y="244"/>
                        <a:pt x="66" y="241"/>
                      </a:cubicBezTo>
                      <a:cubicBezTo>
                        <a:pt x="64" y="239"/>
                        <a:pt x="67" y="248"/>
                        <a:pt x="63" y="237"/>
                      </a:cubicBezTo>
                      <a:cubicBezTo>
                        <a:pt x="59" y="226"/>
                        <a:pt x="57" y="227"/>
                        <a:pt x="56" y="225"/>
                      </a:cubicBezTo>
                      <a:cubicBezTo>
                        <a:pt x="55" y="223"/>
                        <a:pt x="56" y="225"/>
                        <a:pt x="53" y="220"/>
                      </a:cubicBezTo>
                      <a:cubicBezTo>
                        <a:pt x="50" y="214"/>
                        <a:pt x="53" y="218"/>
                        <a:pt x="50" y="214"/>
                      </a:cubicBezTo>
                      <a:cubicBezTo>
                        <a:pt x="47" y="211"/>
                        <a:pt x="47" y="216"/>
                        <a:pt x="46" y="209"/>
                      </a:cubicBezTo>
                      <a:cubicBezTo>
                        <a:pt x="45" y="203"/>
                        <a:pt x="44" y="207"/>
                        <a:pt x="43" y="200"/>
                      </a:cubicBezTo>
                      <a:cubicBezTo>
                        <a:pt x="41" y="193"/>
                        <a:pt x="44" y="192"/>
                        <a:pt x="40" y="189"/>
                      </a:cubicBezTo>
                      <a:cubicBezTo>
                        <a:pt x="36" y="186"/>
                        <a:pt x="36" y="187"/>
                        <a:pt x="35" y="185"/>
                      </a:cubicBezTo>
                      <a:cubicBezTo>
                        <a:pt x="34" y="182"/>
                        <a:pt x="35" y="185"/>
                        <a:pt x="32" y="179"/>
                      </a:cubicBezTo>
                      <a:cubicBezTo>
                        <a:pt x="28" y="172"/>
                        <a:pt x="24" y="170"/>
                        <a:pt x="24" y="159"/>
                      </a:cubicBezTo>
                      <a:cubicBezTo>
                        <a:pt x="24" y="149"/>
                        <a:pt x="24" y="147"/>
                        <a:pt x="24" y="147"/>
                      </a:cubicBezTo>
                      <a:cubicBezTo>
                        <a:pt x="24" y="147"/>
                        <a:pt x="19" y="143"/>
                        <a:pt x="20" y="137"/>
                      </a:cubicBezTo>
                      <a:cubicBezTo>
                        <a:pt x="22" y="131"/>
                        <a:pt x="23" y="133"/>
                        <a:pt x="22" y="131"/>
                      </a:cubicBezTo>
                      <a:cubicBezTo>
                        <a:pt x="22" y="129"/>
                        <a:pt x="21" y="129"/>
                        <a:pt x="19" y="127"/>
                      </a:cubicBezTo>
                      <a:cubicBezTo>
                        <a:pt x="17" y="124"/>
                        <a:pt x="17" y="125"/>
                        <a:pt x="17" y="123"/>
                      </a:cubicBezTo>
                      <a:cubicBezTo>
                        <a:pt x="16" y="122"/>
                        <a:pt x="16" y="118"/>
                        <a:pt x="16" y="118"/>
                      </a:cubicBezTo>
                      <a:cubicBezTo>
                        <a:pt x="14" y="119"/>
                        <a:pt x="14" y="119"/>
                        <a:pt x="14" y="119"/>
                      </a:cubicBezTo>
                      <a:cubicBezTo>
                        <a:pt x="14" y="119"/>
                        <a:pt x="0" y="258"/>
                        <a:pt x="138" y="278"/>
                      </a:cubicBezTo>
                      <a:cubicBezTo>
                        <a:pt x="138" y="278"/>
                        <a:pt x="106" y="271"/>
                        <a:pt x="104" y="265"/>
                      </a:cubicBezTo>
                      <a:cubicBezTo>
                        <a:pt x="104" y="265"/>
                        <a:pt x="103" y="259"/>
                        <a:pt x="104" y="259"/>
                      </a:cubicBezTo>
                      <a:cubicBezTo>
                        <a:pt x="106" y="259"/>
                        <a:pt x="108" y="260"/>
                        <a:pt x="110" y="258"/>
                      </a:cubicBezTo>
                      <a:cubicBezTo>
                        <a:pt x="112" y="257"/>
                        <a:pt x="114" y="255"/>
                        <a:pt x="114" y="255"/>
                      </a:cubicBezTo>
                      <a:cubicBezTo>
                        <a:pt x="114" y="257"/>
                        <a:pt x="114" y="257"/>
                        <a:pt x="114" y="257"/>
                      </a:cubicBezTo>
                      <a:cubicBezTo>
                        <a:pt x="114" y="257"/>
                        <a:pt x="112" y="258"/>
                        <a:pt x="118" y="257"/>
                      </a:cubicBezTo>
                      <a:cubicBezTo>
                        <a:pt x="125" y="256"/>
                        <a:pt x="125" y="256"/>
                        <a:pt x="127" y="255"/>
                      </a:cubicBezTo>
                      <a:cubicBezTo>
                        <a:pt x="129" y="254"/>
                        <a:pt x="132" y="249"/>
                        <a:pt x="133" y="252"/>
                      </a:cubicBezTo>
                      <a:cubicBezTo>
                        <a:pt x="135" y="255"/>
                        <a:pt x="132" y="254"/>
                        <a:pt x="135" y="255"/>
                      </a:cubicBezTo>
                      <a:cubicBezTo>
                        <a:pt x="137" y="257"/>
                        <a:pt x="143" y="255"/>
                        <a:pt x="143" y="255"/>
                      </a:cubicBezTo>
                      <a:cubicBezTo>
                        <a:pt x="143" y="255"/>
                        <a:pt x="153" y="255"/>
                        <a:pt x="154" y="254"/>
                      </a:cubicBezTo>
                      <a:cubicBezTo>
                        <a:pt x="155" y="253"/>
                        <a:pt x="155" y="252"/>
                        <a:pt x="156" y="252"/>
                      </a:cubicBezTo>
                      <a:cubicBezTo>
                        <a:pt x="158" y="252"/>
                        <a:pt x="159" y="255"/>
                        <a:pt x="159" y="255"/>
                      </a:cubicBezTo>
                      <a:cubicBezTo>
                        <a:pt x="154" y="258"/>
                        <a:pt x="154" y="258"/>
                        <a:pt x="154" y="258"/>
                      </a:cubicBezTo>
                      <a:cubicBezTo>
                        <a:pt x="149" y="262"/>
                        <a:pt x="149" y="262"/>
                        <a:pt x="149" y="262"/>
                      </a:cubicBezTo>
                      <a:cubicBezTo>
                        <a:pt x="149" y="262"/>
                        <a:pt x="146" y="262"/>
                        <a:pt x="148" y="263"/>
                      </a:cubicBezTo>
                      <a:cubicBezTo>
                        <a:pt x="150" y="264"/>
                        <a:pt x="151" y="264"/>
                        <a:pt x="154" y="264"/>
                      </a:cubicBezTo>
                      <a:cubicBezTo>
                        <a:pt x="156" y="265"/>
                        <a:pt x="161" y="269"/>
                        <a:pt x="163" y="266"/>
                      </a:cubicBezTo>
                      <a:cubicBezTo>
                        <a:pt x="164" y="264"/>
                        <a:pt x="164" y="263"/>
                        <a:pt x="165" y="262"/>
                      </a:cubicBezTo>
                      <a:cubicBezTo>
                        <a:pt x="166" y="260"/>
                        <a:pt x="166" y="258"/>
                        <a:pt x="168" y="258"/>
                      </a:cubicBezTo>
                      <a:cubicBezTo>
                        <a:pt x="171" y="258"/>
                        <a:pt x="173" y="259"/>
                        <a:pt x="173" y="259"/>
                      </a:cubicBezTo>
                      <a:cubicBezTo>
                        <a:pt x="171" y="263"/>
                        <a:pt x="171" y="263"/>
                        <a:pt x="171" y="263"/>
                      </a:cubicBezTo>
                      <a:cubicBezTo>
                        <a:pt x="171" y="263"/>
                        <a:pt x="175" y="263"/>
                        <a:pt x="177" y="263"/>
                      </a:cubicBezTo>
                      <a:cubicBezTo>
                        <a:pt x="178" y="263"/>
                        <a:pt x="179" y="265"/>
                        <a:pt x="181" y="263"/>
                      </a:cubicBezTo>
                      <a:cubicBezTo>
                        <a:pt x="183" y="261"/>
                        <a:pt x="183" y="261"/>
                        <a:pt x="186" y="260"/>
                      </a:cubicBezTo>
                      <a:cubicBezTo>
                        <a:pt x="188" y="260"/>
                        <a:pt x="191" y="259"/>
                        <a:pt x="192" y="259"/>
                      </a:cubicBezTo>
                      <a:cubicBezTo>
                        <a:pt x="193" y="260"/>
                        <a:pt x="195" y="260"/>
                        <a:pt x="196" y="260"/>
                      </a:cubicBezTo>
                      <a:cubicBezTo>
                        <a:pt x="197" y="260"/>
                        <a:pt x="202" y="264"/>
                        <a:pt x="203" y="263"/>
                      </a:cubicBezTo>
                      <a:cubicBezTo>
                        <a:pt x="204" y="262"/>
                        <a:pt x="210" y="263"/>
                        <a:pt x="210" y="263"/>
                      </a:cubicBezTo>
                      <a:cubicBezTo>
                        <a:pt x="210" y="263"/>
                        <a:pt x="194" y="277"/>
                        <a:pt x="160" y="278"/>
                      </a:cubicBezTo>
                      <a:cubicBezTo>
                        <a:pt x="160" y="278"/>
                        <a:pt x="236" y="282"/>
                        <a:pt x="279" y="207"/>
                      </a:cubicBezTo>
                      <a:cubicBezTo>
                        <a:pt x="322" y="133"/>
                        <a:pt x="292" y="37"/>
                        <a:pt x="194" y="4"/>
                      </a:cubicBezTo>
                      <a:cubicBezTo>
                        <a:pt x="194" y="4"/>
                        <a:pt x="267" y="31"/>
                        <a:pt x="287" y="102"/>
                      </a:cubicBezTo>
                      <a:cubicBezTo>
                        <a:pt x="286" y="103"/>
                        <a:pt x="286" y="103"/>
                        <a:pt x="286" y="103"/>
                      </a:cubicBezTo>
                      <a:cubicBezTo>
                        <a:pt x="284" y="101"/>
                        <a:pt x="284" y="102"/>
                        <a:pt x="283" y="99"/>
                      </a:cubicBezTo>
                      <a:cubicBezTo>
                        <a:pt x="281" y="95"/>
                        <a:pt x="282" y="96"/>
                        <a:pt x="281" y="94"/>
                      </a:cubicBezTo>
                      <a:cubicBezTo>
                        <a:pt x="280" y="91"/>
                        <a:pt x="280" y="93"/>
                        <a:pt x="278" y="91"/>
                      </a:cubicBezTo>
                      <a:cubicBezTo>
                        <a:pt x="277" y="88"/>
                        <a:pt x="276" y="89"/>
                        <a:pt x="275" y="87"/>
                      </a:cubicBezTo>
                      <a:cubicBezTo>
                        <a:pt x="274" y="86"/>
                        <a:pt x="272" y="82"/>
                        <a:pt x="271" y="81"/>
                      </a:cubicBezTo>
                      <a:cubicBezTo>
                        <a:pt x="270" y="79"/>
                        <a:pt x="267" y="79"/>
                        <a:pt x="266" y="79"/>
                      </a:cubicBezTo>
                      <a:cubicBezTo>
                        <a:pt x="265" y="78"/>
                        <a:pt x="265" y="77"/>
                        <a:pt x="265" y="78"/>
                      </a:cubicBezTo>
                      <a:cubicBezTo>
                        <a:pt x="264" y="80"/>
                        <a:pt x="267" y="82"/>
                        <a:pt x="267" y="82"/>
                      </a:cubicBezTo>
                      <a:cubicBezTo>
                        <a:pt x="267" y="88"/>
                        <a:pt x="267" y="88"/>
                        <a:pt x="267" y="88"/>
                      </a:cubicBezTo>
                      <a:cubicBezTo>
                        <a:pt x="267" y="88"/>
                        <a:pt x="269" y="93"/>
                        <a:pt x="269" y="94"/>
                      </a:cubicBezTo>
                      <a:cubicBezTo>
                        <a:pt x="269" y="95"/>
                        <a:pt x="267" y="99"/>
                        <a:pt x="267" y="99"/>
                      </a:cubicBezTo>
                      <a:cubicBezTo>
                        <a:pt x="267" y="99"/>
                        <a:pt x="266" y="103"/>
                        <a:pt x="265" y="103"/>
                      </a:cubicBezTo>
                      <a:cubicBezTo>
                        <a:pt x="264" y="104"/>
                        <a:pt x="256" y="105"/>
                        <a:pt x="256" y="105"/>
                      </a:cubicBezTo>
                      <a:cubicBezTo>
                        <a:pt x="256" y="105"/>
                        <a:pt x="254" y="103"/>
                        <a:pt x="253" y="101"/>
                      </a:cubicBezTo>
                      <a:cubicBezTo>
                        <a:pt x="251" y="98"/>
                        <a:pt x="247" y="98"/>
                        <a:pt x="246" y="97"/>
                      </a:cubicBezTo>
                      <a:cubicBezTo>
                        <a:pt x="246" y="96"/>
                        <a:pt x="247" y="94"/>
                        <a:pt x="245" y="91"/>
                      </a:cubicBezTo>
                      <a:cubicBezTo>
                        <a:pt x="243" y="88"/>
                        <a:pt x="245" y="89"/>
                        <a:pt x="243" y="87"/>
                      </a:cubicBezTo>
                      <a:cubicBezTo>
                        <a:pt x="240" y="84"/>
                        <a:pt x="240" y="84"/>
                        <a:pt x="240" y="84"/>
                      </a:cubicBezTo>
                      <a:cubicBezTo>
                        <a:pt x="240" y="84"/>
                        <a:pt x="234" y="82"/>
                        <a:pt x="236" y="86"/>
                      </a:cubicBezTo>
                      <a:cubicBezTo>
                        <a:pt x="238" y="89"/>
                        <a:pt x="236" y="93"/>
                        <a:pt x="238" y="93"/>
                      </a:cubicBezTo>
                      <a:cubicBezTo>
                        <a:pt x="239" y="93"/>
                        <a:pt x="240" y="92"/>
                        <a:pt x="242" y="95"/>
                      </a:cubicBezTo>
                      <a:cubicBezTo>
                        <a:pt x="243" y="98"/>
                        <a:pt x="243" y="99"/>
                        <a:pt x="244" y="100"/>
                      </a:cubicBezTo>
                      <a:cubicBezTo>
                        <a:pt x="245" y="101"/>
                        <a:pt x="245" y="105"/>
                        <a:pt x="247" y="106"/>
                      </a:cubicBezTo>
                      <a:cubicBezTo>
                        <a:pt x="248" y="106"/>
                        <a:pt x="252" y="106"/>
                        <a:pt x="251" y="107"/>
                      </a:cubicBezTo>
                      <a:cubicBezTo>
                        <a:pt x="251" y="109"/>
                        <a:pt x="249" y="111"/>
                        <a:pt x="251" y="112"/>
                      </a:cubicBezTo>
                      <a:cubicBezTo>
                        <a:pt x="254" y="113"/>
                        <a:pt x="254" y="114"/>
                        <a:pt x="255" y="113"/>
                      </a:cubicBezTo>
                      <a:cubicBezTo>
                        <a:pt x="257" y="113"/>
                        <a:pt x="256" y="114"/>
                        <a:pt x="258" y="113"/>
                      </a:cubicBezTo>
                      <a:cubicBezTo>
                        <a:pt x="261" y="112"/>
                        <a:pt x="263" y="112"/>
                        <a:pt x="263" y="112"/>
                      </a:cubicBezTo>
                      <a:cubicBezTo>
                        <a:pt x="263" y="112"/>
                        <a:pt x="266" y="114"/>
                        <a:pt x="266" y="115"/>
                      </a:cubicBezTo>
                      <a:cubicBezTo>
                        <a:pt x="266" y="116"/>
                        <a:pt x="265" y="122"/>
                        <a:pt x="265" y="122"/>
                      </a:cubicBezTo>
                      <a:cubicBezTo>
                        <a:pt x="262" y="127"/>
                        <a:pt x="262" y="127"/>
                        <a:pt x="262" y="127"/>
                      </a:cubicBezTo>
                      <a:cubicBezTo>
                        <a:pt x="262" y="127"/>
                        <a:pt x="262" y="137"/>
                        <a:pt x="261" y="137"/>
                      </a:cubicBezTo>
                      <a:cubicBezTo>
                        <a:pt x="259" y="137"/>
                        <a:pt x="257" y="141"/>
                        <a:pt x="256" y="142"/>
                      </a:cubicBezTo>
                      <a:cubicBezTo>
                        <a:pt x="255" y="143"/>
                        <a:pt x="255" y="149"/>
                        <a:pt x="255" y="149"/>
                      </a:cubicBezTo>
                      <a:cubicBezTo>
                        <a:pt x="252" y="153"/>
                        <a:pt x="252" y="153"/>
                        <a:pt x="252" y="153"/>
                      </a:cubicBezTo>
                      <a:cubicBezTo>
                        <a:pt x="252" y="153"/>
                        <a:pt x="252" y="158"/>
                        <a:pt x="252" y="159"/>
                      </a:cubicBezTo>
                      <a:cubicBezTo>
                        <a:pt x="252" y="160"/>
                        <a:pt x="253" y="165"/>
                        <a:pt x="252" y="168"/>
                      </a:cubicBezTo>
                      <a:cubicBezTo>
                        <a:pt x="252" y="171"/>
                        <a:pt x="248" y="173"/>
                        <a:pt x="248" y="173"/>
                      </a:cubicBezTo>
                      <a:cubicBezTo>
                        <a:pt x="248" y="173"/>
                        <a:pt x="253" y="178"/>
                        <a:pt x="250" y="179"/>
                      </a:cubicBezTo>
                      <a:cubicBezTo>
                        <a:pt x="248" y="179"/>
                        <a:pt x="245" y="183"/>
                        <a:pt x="244" y="184"/>
                      </a:cubicBezTo>
                      <a:cubicBezTo>
                        <a:pt x="244" y="185"/>
                        <a:pt x="244" y="187"/>
                        <a:pt x="242" y="187"/>
                      </a:cubicBezTo>
                      <a:cubicBezTo>
                        <a:pt x="241" y="188"/>
                        <a:pt x="238" y="188"/>
                        <a:pt x="238" y="189"/>
                      </a:cubicBezTo>
                      <a:cubicBezTo>
                        <a:pt x="238" y="190"/>
                        <a:pt x="238" y="194"/>
                        <a:pt x="238" y="194"/>
                      </a:cubicBezTo>
                      <a:cubicBezTo>
                        <a:pt x="233" y="202"/>
                        <a:pt x="233" y="202"/>
                        <a:pt x="233" y="202"/>
                      </a:cubicBezTo>
                      <a:cubicBezTo>
                        <a:pt x="226" y="207"/>
                        <a:pt x="226" y="207"/>
                        <a:pt x="226" y="207"/>
                      </a:cubicBezTo>
                      <a:cubicBezTo>
                        <a:pt x="226" y="207"/>
                        <a:pt x="227" y="210"/>
                        <a:pt x="225" y="211"/>
                      </a:cubicBezTo>
                      <a:cubicBezTo>
                        <a:pt x="223" y="211"/>
                        <a:pt x="217" y="214"/>
                        <a:pt x="216" y="215"/>
                      </a:cubicBezTo>
                      <a:cubicBezTo>
                        <a:pt x="215" y="216"/>
                        <a:pt x="210" y="218"/>
                        <a:pt x="208" y="218"/>
                      </a:cubicBezTo>
                      <a:cubicBezTo>
                        <a:pt x="206" y="218"/>
                        <a:pt x="209" y="223"/>
                        <a:pt x="206" y="218"/>
                      </a:cubicBezTo>
                      <a:cubicBezTo>
                        <a:pt x="204" y="213"/>
                        <a:pt x="206" y="216"/>
                        <a:pt x="203" y="211"/>
                      </a:cubicBezTo>
                      <a:cubicBezTo>
                        <a:pt x="201" y="206"/>
                        <a:pt x="201" y="210"/>
                        <a:pt x="201" y="206"/>
                      </a:cubicBezTo>
                      <a:cubicBezTo>
                        <a:pt x="201" y="202"/>
                        <a:pt x="201" y="206"/>
                        <a:pt x="201" y="202"/>
                      </a:cubicBezTo>
                      <a:cubicBezTo>
                        <a:pt x="201" y="198"/>
                        <a:pt x="202" y="201"/>
                        <a:pt x="200" y="197"/>
                      </a:cubicBezTo>
                      <a:cubicBezTo>
                        <a:pt x="198" y="192"/>
                        <a:pt x="199" y="194"/>
                        <a:pt x="196" y="191"/>
                      </a:cubicBezTo>
                      <a:cubicBezTo>
                        <a:pt x="193" y="188"/>
                        <a:pt x="191" y="191"/>
                        <a:pt x="193" y="187"/>
                      </a:cubicBezTo>
                      <a:cubicBezTo>
                        <a:pt x="195" y="183"/>
                        <a:pt x="194" y="187"/>
                        <a:pt x="195" y="183"/>
                      </a:cubicBezTo>
                      <a:cubicBezTo>
                        <a:pt x="196" y="178"/>
                        <a:pt x="194" y="178"/>
                        <a:pt x="197" y="176"/>
                      </a:cubicBezTo>
                      <a:cubicBezTo>
                        <a:pt x="200" y="174"/>
                        <a:pt x="202" y="173"/>
                        <a:pt x="201" y="171"/>
                      </a:cubicBezTo>
                      <a:cubicBezTo>
                        <a:pt x="201" y="168"/>
                        <a:pt x="201" y="167"/>
                        <a:pt x="201" y="165"/>
                      </a:cubicBezTo>
                      <a:cubicBezTo>
                        <a:pt x="200" y="164"/>
                        <a:pt x="197" y="161"/>
                        <a:pt x="197" y="160"/>
                      </a:cubicBezTo>
                      <a:cubicBezTo>
                        <a:pt x="197" y="159"/>
                        <a:pt x="197" y="160"/>
                        <a:pt x="195" y="157"/>
                      </a:cubicBezTo>
                      <a:cubicBezTo>
                        <a:pt x="193" y="154"/>
                        <a:pt x="191" y="152"/>
                        <a:pt x="191" y="152"/>
                      </a:cubicBezTo>
                      <a:cubicBezTo>
                        <a:pt x="191" y="152"/>
                        <a:pt x="191" y="145"/>
                        <a:pt x="191" y="143"/>
                      </a:cubicBezTo>
                      <a:cubicBezTo>
                        <a:pt x="191" y="140"/>
                        <a:pt x="190" y="144"/>
                        <a:pt x="191" y="140"/>
                      </a:cubicBezTo>
                      <a:cubicBezTo>
                        <a:pt x="192" y="136"/>
                        <a:pt x="192" y="133"/>
                        <a:pt x="192" y="133"/>
                      </a:cubicBezTo>
                      <a:cubicBezTo>
                        <a:pt x="192" y="133"/>
                        <a:pt x="187" y="130"/>
                        <a:pt x="185" y="130"/>
                      </a:cubicBezTo>
                      <a:cubicBezTo>
                        <a:pt x="183" y="131"/>
                        <a:pt x="183" y="134"/>
                        <a:pt x="180" y="131"/>
                      </a:cubicBezTo>
                      <a:cubicBezTo>
                        <a:pt x="178" y="129"/>
                        <a:pt x="178" y="127"/>
                        <a:pt x="177" y="127"/>
                      </a:cubicBezTo>
                      <a:cubicBezTo>
                        <a:pt x="176" y="126"/>
                        <a:pt x="174" y="126"/>
                        <a:pt x="173" y="127"/>
                      </a:cubicBezTo>
                      <a:cubicBezTo>
                        <a:pt x="171" y="128"/>
                        <a:pt x="167" y="128"/>
                        <a:pt x="164" y="130"/>
                      </a:cubicBezTo>
                      <a:cubicBezTo>
                        <a:pt x="161" y="131"/>
                        <a:pt x="160" y="131"/>
                        <a:pt x="157" y="131"/>
                      </a:cubicBezTo>
                      <a:cubicBezTo>
                        <a:pt x="153" y="131"/>
                        <a:pt x="148" y="132"/>
                        <a:pt x="145" y="130"/>
                      </a:cubicBezTo>
                      <a:cubicBezTo>
                        <a:pt x="142" y="129"/>
                        <a:pt x="142" y="131"/>
                        <a:pt x="140" y="128"/>
                      </a:cubicBezTo>
                      <a:cubicBezTo>
                        <a:pt x="139" y="124"/>
                        <a:pt x="140" y="125"/>
                        <a:pt x="137" y="123"/>
                      </a:cubicBezTo>
                      <a:cubicBezTo>
                        <a:pt x="135" y="122"/>
                        <a:pt x="134" y="123"/>
                        <a:pt x="134" y="120"/>
                      </a:cubicBezTo>
                      <a:cubicBezTo>
                        <a:pt x="133" y="117"/>
                        <a:pt x="135" y="118"/>
                        <a:pt x="133" y="115"/>
                      </a:cubicBezTo>
                      <a:cubicBezTo>
                        <a:pt x="130" y="112"/>
                        <a:pt x="134" y="116"/>
                        <a:pt x="130" y="112"/>
                      </a:cubicBezTo>
                      <a:cubicBezTo>
                        <a:pt x="127" y="108"/>
                        <a:pt x="125" y="112"/>
                        <a:pt x="127" y="108"/>
                      </a:cubicBezTo>
                      <a:cubicBezTo>
                        <a:pt x="128" y="105"/>
                        <a:pt x="129" y="107"/>
                        <a:pt x="129" y="103"/>
                      </a:cubicBezTo>
                      <a:cubicBezTo>
                        <a:pt x="129" y="99"/>
                        <a:pt x="135" y="105"/>
                        <a:pt x="131" y="97"/>
                      </a:cubicBezTo>
                      <a:cubicBezTo>
                        <a:pt x="128" y="89"/>
                        <a:pt x="127" y="91"/>
                        <a:pt x="130" y="85"/>
                      </a:cubicBezTo>
                      <a:cubicBezTo>
                        <a:pt x="134" y="79"/>
                        <a:pt x="138" y="77"/>
                        <a:pt x="138" y="76"/>
                      </a:cubicBezTo>
                      <a:cubicBezTo>
                        <a:pt x="139" y="74"/>
                        <a:pt x="140" y="71"/>
                        <a:pt x="142" y="70"/>
                      </a:cubicBezTo>
                      <a:cubicBezTo>
                        <a:pt x="143" y="69"/>
                        <a:pt x="142" y="68"/>
                        <a:pt x="145" y="68"/>
                      </a:cubicBezTo>
                      <a:cubicBezTo>
                        <a:pt x="148" y="69"/>
                        <a:pt x="151" y="67"/>
                        <a:pt x="153" y="65"/>
                      </a:cubicBezTo>
                      <a:cubicBezTo>
                        <a:pt x="155" y="63"/>
                        <a:pt x="158" y="61"/>
                        <a:pt x="159" y="60"/>
                      </a:cubicBezTo>
                      <a:cubicBezTo>
                        <a:pt x="160" y="60"/>
                        <a:pt x="160" y="61"/>
                        <a:pt x="163" y="60"/>
                      </a:cubicBezTo>
                      <a:cubicBezTo>
                        <a:pt x="166" y="59"/>
                        <a:pt x="166" y="59"/>
                        <a:pt x="168" y="59"/>
                      </a:cubicBezTo>
                      <a:cubicBezTo>
                        <a:pt x="170" y="59"/>
                        <a:pt x="166" y="60"/>
                        <a:pt x="172" y="59"/>
                      </a:cubicBezTo>
                      <a:cubicBezTo>
                        <a:pt x="178" y="58"/>
                        <a:pt x="176" y="58"/>
                        <a:pt x="178" y="58"/>
                      </a:cubicBezTo>
                      <a:cubicBezTo>
                        <a:pt x="179" y="58"/>
                        <a:pt x="178" y="58"/>
                        <a:pt x="180" y="58"/>
                      </a:cubicBezTo>
                      <a:cubicBezTo>
                        <a:pt x="183" y="59"/>
                        <a:pt x="182" y="54"/>
                        <a:pt x="183" y="59"/>
                      </a:cubicBezTo>
                      <a:cubicBezTo>
                        <a:pt x="183" y="63"/>
                        <a:pt x="181" y="66"/>
                        <a:pt x="185" y="66"/>
                      </a:cubicBezTo>
                      <a:cubicBezTo>
                        <a:pt x="189" y="66"/>
                        <a:pt x="185" y="66"/>
                        <a:pt x="189" y="66"/>
                      </a:cubicBezTo>
                      <a:cubicBezTo>
                        <a:pt x="193" y="66"/>
                        <a:pt x="192" y="67"/>
                        <a:pt x="194" y="68"/>
                      </a:cubicBezTo>
                      <a:cubicBezTo>
                        <a:pt x="196" y="69"/>
                        <a:pt x="197" y="70"/>
                        <a:pt x="200" y="70"/>
                      </a:cubicBezTo>
                      <a:cubicBezTo>
                        <a:pt x="202" y="70"/>
                        <a:pt x="198" y="75"/>
                        <a:pt x="202" y="70"/>
                      </a:cubicBezTo>
                      <a:cubicBezTo>
                        <a:pt x="207" y="66"/>
                        <a:pt x="199" y="65"/>
                        <a:pt x="207" y="66"/>
                      </a:cubicBezTo>
                      <a:cubicBezTo>
                        <a:pt x="214" y="67"/>
                        <a:pt x="215" y="68"/>
                        <a:pt x="217" y="68"/>
                      </a:cubicBezTo>
                      <a:cubicBezTo>
                        <a:pt x="218" y="67"/>
                        <a:pt x="218" y="68"/>
                        <a:pt x="221" y="67"/>
                      </a:cubicBezTo>
                      <a:cubicBezTo>
                        <a:pt x="225" y="65"/>
                        <a:pt x="225" y="65"/>
                        <a:pt x="226" y="66"/>
                      </a:cubicBezTo>
                      <a:cubicBezTo>
                        <a:pt x="228" y="66"/>
                        <a:pt x="228" y="69"/>
                        <a:pt x="229" y="66"/>
                      </a:cubicBezTo>
                      <a:cubicBezTo>
                        <a:pt x="230" y="63"/>
                        <a:pt x="233" y="64"/>
                        <a:pt x="229" y="62"/>
                      </a:cubicBezTo>
                      <a:cubicBezTo>
                        <a:pt x="225" y="61"/>
                        <a:pt x="224" y="63"/>
                        <a:pt x="223" y="60"/>
                      </a:cubicBezTo>
                      <a:cubicBezTo>
                        <a:pt x="222" y="58"/>
                        <a:pt x="226" y="58"/>
                        <a:pt x="222" y="58"/>
                      </a:cubicBezTo>
                      <a:cubicBezTo>
                        <a:pt x="219" y="57"/>
                        <a:pt x="219" y="57"/>
                        <a:pt x="216" y="56"/>
                      </a:cubicBezTo>
                      <a:cubicBezTo>
                        <a:pt x="213" y="55"/>
                        <a:pt x="210" y="59"/>
                        <a:pt x="209" y="56"/>
                      </a:cubicBezTo>
                      <a:cubicBezTo>
                        <a:pt x="208" y="53"/>
                        <a:pt x="203" y="58"/>
                        <a:pt x="208" y="53"/>
                      </a:cubicBezTo>
                      <a:cubicBezTo>
                        <a:pt x="214" y="48"/>
                        <a:pt x="212" y="46"/>
                        <a:pt x="215" y="47"/>
                      </a:cubicBezTo>
                      <a:cubicBezTo>
                        <a:pt x="219" y="48"/>
                        <a:pt x="218" y="51"/>
                        <a:pt x="220" y="49"/>
                      </a:cubicBezTo>
                      <a:cubicBezTo>
                        <a:pt x="222" y="47"/>
                        <a:pt x="227" y="46"/>
                        <a:pt x="222" y="43"/>
                      </a:cubicBezTo>
                      <a:cubicBezTo>
                        <a:pt x="218" y="40"/>
                        <a:pt x="221" y="41"/>
                        <a:pt x="217" y="40"/>
                      </a:cubicBezTo>
                      <a:cubicBezTo>
                        <a:pt x="213" y="38"/>
                        <a:pt x="209" y="47"/>
                        <a:pt x="207" y="46"/>
                      </a:cubicBezTo>
                      <a:cubicBezTo>
                        <a:pt x="205" y="44"/>
                        <a:pt x="204" y="43"/>
                        <a:pt x="202" y="44"/>
                      </a:cubicBezTo>
                      <a:cubicBezTo>
                        <a:pt x="201" y="45"/>
                        <a:pt x="201" y="48"/>
                        <a:pt x="201" y="51"/>
                      </a:cubicBezTo>
                      <a:cubicBezTo>
                        <a:pt x="201" y="54"/>
                        <a:pt x="203" y="54"/>
                        <a:pt x="199" y="52"/>
                      </a:cubicBezTo>
                      <a:cubicBezTo>
                        <a:pt x="195" y="50"/>
                        <a:pt x="203" y="51"/>
                        <a:pt x="194" y="48"/>
                      </a:cubicBezTo>
                      <a:cubicBezTo>
                        <a:pt x="184" y="44"/>
                        <a:pt x="181" y="45"/>
                        <a:pt x="180" y="46"/>
                      </a:cubicBezTo>
                      <a:cubicBezTo>
                        <a:pt x="179" y="48"/>
                        <a:pt x="177" y="47"/>
                        <a:pt x="176" y="48"/>
                      </a:cubicBezTo>
                      <a:cubicBezTo>
                        <a:pt x="175" y="49"/>
                        <a:pt x="179" y="52"/>
                        <a:pt x="175" y="49"/>
                      </a:cubicBezTo>
                      <a:cubicBezTo>
                        <a:pt x="171" y="47"/>
                        <a:pt x="167" y="51"/>
                        <a:pt x="167" y="51"/>
                      </a:cubicBezTo>
                      <a:cubicBezTo>
                        <a:pt x="167" y="51"/>
                        <a:pt x="165" y="50"/>
                        <a:pt x="164" y="51"/>
                      </a:cubicBezTo>
                      <a:cubicBezTo>
                        <a:pt x="162" y="53"/>
                        <a:pt x="159" y="54"/>
                        <a:pt x="157" y="53"/>
                      </a:cubicBezTo>
                      <a:cubicBezTo>
                        <a:pt x="155" y="52"/>
                        <a:pt x="151" y="54"/>
                        <a:pt x="154" y="49"/>
                      </a:cubicBezTo>
                      <a:cubicBezTo>
                        <a:pt x="158" y="44"/>
                        <a:pt x="155" y="47"/>
                        <a:pt x="161" y="45"/>
                      </a:cubicBezTo>
                      <a:cubicBezTo>
                        <a:pt x="166" y="42"/>
                        <a:pt x="175" y="42"/>
                        <a:pt x="167" y="40"/>
                      </a:cubicBezTo>
                      <a:cubicBezTo>
                        <a:pt x="160" y="39"/>
                        <a:pt x="171" y="39"/>
                        <a:pt x="162" y="34"/>
                      </a:cubicBezTo>
                      <a:cubicBezTo>
                        <a:pt x="152" y="30"/>
                        <a:pt x="152" y="36"/>
                        <a:pt x="152" y="30"/>
                      </a:cubicBezTo>
                      <a:cubicBezTo>
                        <a:pt x="153" y="23"/>
                        <a:pt x="152" y="23"/>
                        <a:pt x="150" y="23"/>
                      </a:cubicBezTo>
                      <a:cubicBezTo>
                        <a:pt x="148" y="24"/>
                        <a:pt x="142" y="25"/>
                        <a:pt x="139" y="25"/>
                      </a:cubicBezTo>
                      <a:cubicBezTo>
                        <a:pt x="137" y="26"/>
                        <a:pt x="140" y="28"/>
                        <a:pt x="136" y="25"/>
                      </a:cubicBezTo>
                      <a:cubicBezTo>
                        <a:pt x="131" y="22"/>
                        <a:pt x="130" y="26"/>
                        <a:pt x="131" y="22"/>
                      </a:cubicBezTo>
                      <a:cubicBezTo>
                        <a:pt x="133" y="19"/>
                        <a:pt x="133" y="18"/>
                        <a:pt x="136" y="16"/>
                      </a:cubicBezTo>
                      <a:cubicBezTo>
                        <a:pt x="138" y="13"/>
                        <a:pt x="138" y="5"/>
                        <a:pt x="144" y="8"/>
                      </a:cubicBezTo>
                      <a:cubicBezTo>
                        <a:pt x="151" y="11"/>
                        <a:pt x="148" y="10"/>
                        <a:pt x="154" y="11"/>
                      </a:cubicBezTo>
                      <a:cubicBezTo>
                        <a:pt x="159" y="11"/>
                        <a:pt x="161" y="10"/>
                        <a:pt x="161" y="9"/>
                      </a:cubicBezTo>
                      <a:cubicBezTo>
                        <a:pt x="161" y="8"/>
                        <a:pt x="155" y="5"/>
                        <a:pt x="155" y="5"/>
                      </a:cubicBezTo>
                      <a:cubicBezTo>
                        <a:pt x="155" y="5"/>
                        <a:pt x="153" y="6"/>
                        <a:pt x="154" y="5"/>
                      </a:cubicBezTo>
                      <a:cubicBezTo>
                        <a:pt x="155" y="4"/>
                        <a:pt x="156" y="2"/>
                        <a:pt x="156" y="2"/>
                      </a:cubicBezTo>
                      <a:cubicBezTo>
                        <a:pt x="154" y="0"/>
                        <a:pt x="154" y="0"/>
                        <a:pt x="154" y="0"/>
                      </a:cubicBezTo>
                      <a:cubicBezTo>
                        <a:pt x="154" y="0"/>
                        <a:pt x="136" y="0"/>
                        <a:pt x="131" y="1"/>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429" name="Group 191"/>
            <p:cNvGrpSpPr/>
            <p:nvPr/>
          </p:nvGrpSpPr>
          <p:grpSpPr>
            <a:xfrm rot="2599983">
              <a:off x="4920582" y="2435710"/>
              <a:ext cx="447261" cy="523210"/>
              <a:chOff x="4859210" y="1630618"/>
              <a:chExt cx="507337" cy="593487"/>
            </a:xfrm>
          </p:grpSpPr>
          <p:grpSp>
            <p:nvGrpSpPr>
              <p:cNvPr id="450" name="Group 140"/>
              <p:cNvGrpSpPr/>
              <p:nvPr/>
            </p:nvGrpSpPr>
            <p:grpSpPr>
              <a:xfrm rot="2327168">
                <a:off x="4859210" y="1630618"/>
                <a:ext cx="507337" cy="593487"/>
                <a:chOff x="4468813" y="1739900"/>
                <a:chExt cx="588963" cy="688975"/>
              </a:xfrm>
              <a:solidFill>
                <a:schemeClr val="accent2"/>
              </a:solidFill>
            </p:grpSpPr>
            <p:sp>
              <p:nvSpPr>
                <p:cNvPr id="457" name="Oval 30"/>
                <p:cNvSpPr>
                  <a:spLocks noChangeArrowheads="1"/>
                </p:cNvSpPr>
                <p:nvPr/>
              </p:nvSpPr>
              <p:spPr bwMode="auto">
                <a:xfrm>
                  <a:off x="4468813" y="1739900"/>
                  <a:ext cx="588963" cy="588963"/>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58" name="Freeform 31"/>
                <p:cNvSpPr>
                  <a:spLocks/>
                </p:cNvSpPr>
                <p:nvPr/>
              </p:nvSpPr>
              <p:spPr bwMode="auto">
                <a:xfrm>
                  <a:off x="4618038" y="2289175"/>
                  <a:ext cx="150813" cy="139700"/>
                </a:xfrm>
                <a:custGeom>
                  <a:avLst/>
                  <a:gdLst/>
                  <a:ahLst/>
                  <a:cxnLst>
                    <a:cxn ang="0">
                      <a:pos x="0" y="0"/>
                    </a:cxn>
                    <a:cxn ang="0">
                      <a:pos x="8" y="88"/>
                    </a:cxn>
                    <a:cxn ang="0">
                      <a:pos x="95" y="15"/>
                    </a:cxn>
                    <a:cxn ang="0">
                      <a:pos x="0" y="0"/>
                    </a:cxn>
                  </a:cxnLst>
                  <a:rect l="0" t="0" r="r" b="b"/>
                  <a:pathLst>
                    <a:path w="95" h="88">
                      <a:moveTo>
                        <a:pt x="0" y="0"/>
                      </a:moveTo>
                      <a:lnTo>
                        <a:pt x="8" y="88"/>
                      </a:lnTo>
                      <a:lnTo>
                        <a:pt x="95" y="15"/>
                      </a:lnTo>
                      <a:lnTo>
                        <a:pt x="0"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1" name="Group 139"/>
              <p:cNvGrpSpPr/>
              <p:nvPr/>
            </p:nvGrpSpPr>
            <p:grpSpPr>
              <a:xfrm>
                <a:off x="4952287" y="1709298"/>
                <a:ext cx="377425" cy="376058"/>
                <a:chOff x="4530725" y="1808163"/>
                <a:chExt cx="438150" cy="436563"/>
              </a:xfrm>
            </p:grpSpPr>
            <p:sp>
              <p:nvSpPr>
                <p:cNvPr id="452" name="Freeform 65"/>
                <p:cNvSpPr>
                  <a:spLocks noEditPoints="1"/>
                </p:cNvSpPr>
                <p:nvPr/>
              </p:nvSpPr>
              <p:spPr bwMode="auto">
                <a:xfrm>
                  <a:off x="4668838" y="1808163"/>
                  <a:ext cx="160338" cy="436563"/>
                </a:xfrm>
                <a:custGeom>
                  <a:avLst/>
                  <a:gdLst/>
                  <a:ahLst/>
                  <a:cxnLst>
                    <a:cxn ang="0">
                      <a:pos x="64" y="0"/>
                    </a:cxn>
                    <a:cxn ang="0">
                      <a:pos x="0" y="172"/>
                    </a:cxn>
                    <a:cxn ang="0">
                      <a:pos x="64" y="345"/>
                    </a:cxn>
                    <a:cxn ang="0">
                      <a:pos x="127" y="172"/>
                    </a:cxn>
                    <a:cxn ang="0">
                      <a:pos x="64" y="0"/>
                    </a:cxn>
                    <a:cxn ang="0">
                      <a:pos x="64" y="317"/>
                    </a:cxn>
                    <a:cxn ang="0">
                      <a:pos x="10" y="172"/>
                    </a:cxn>
                    <a:cxn ang="0">
                      <a:pos x="64" y="28"/>
                    </a:cxn>
                    <a:cxn ang="0">
                      <a:pos x="117" y="172"/>
                    </a:cxn>
                    <a:cxn ang="0">
                      <a:pos x="64" y="317"/>
                    </a:cxn>
                  </a:cxnLst>
                  <a:rect l="0" t="0" r="r" b="b"/>
                  <a:pathLst>
                    <a:path w="127" h="345">
                      <a:moveTo>
                        <a:pt x="64" y="0"/>
                      </a:moveTo>
                      <a:cubicBezTo>
                        <a:pt x="29" y="0"/>
                        <a:pt x="0" y="77"/>
                        <a:pt x="0" y="172"/>
                      </a:cubicBezTo>
                      <a:cubicBezTo>
                        <a:pt x="0" y="268"/>
                        <a:pt x="29" y="345"/>
                        <a:pt x="64" y="345"/>
                      </a:cubicBezTo>
                      <a:cubicBezTo>
                        <a:pt x="99" y="345"/>
                        <a:pt x="127" y="268"/>
                        <a:pt x="127" y="172"/>
                      </a:cubicBezTo>
                      <a:cubicBezTo>
                        <a:pt x="127" y="77"/>
                        <a:pt x="99" y="0"/>
                        <a:pt x="64" y="0"/>
                      </a:cubicBezTo>
                      <a:close/>
                      <a:moveTo>
                        <a:pt x="64" y="317"/>
                      </a:moveTo>
                      <a:cubicBezTo>
                        <a:pt x="34" y="317"/>
                        <a:pt x="10" y="252"/>
                        <a:pt x="10" y="172"/>
                      </a:cubicBezTo>
                      <a:cubicBezTo>
                        <a:pt x="10" y="92"/>
                        <a:pt x="34" y="28"/>
                        <a:pt x="64" y="28"/>
                      </a:cubicBezTo>
                      <a:cubicBezTo>
                        <a:pt x="93" y="28"/>
                        <a:pt x="117" y="92"/>
                        <a:pt x="117" y="172"/>
                      </a:cubicBezTo>
                      <a:cubicBezTo>
                        <a:pt x="117" y="252"/>
                        <a:pt x="93" y="317"/>
                        <a:pt x="64" y="317"/>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53" name="Freeform 66"/>
                <p:cNvSpPr>
                  <a:spLocks noEditPoints="1"/>
                </p:cNvSpPr>
                <p:nvPr/>
              </p:nvSpPr>
              <p:spPr bwMode="auto">
                <a:xfrm>
                  <a:off x="4530725" y="1946275"/>
                  <a:ext cx="438150" cy="160338"/>
                </a:xfrm>
                <a:custGeom>
                  <a:avLst/>
                  <a:gdLst/>
                  <a:ahLst/>
                  <a:cxnLst>
                    <a:cxn ang="0">
                      <a:pos x="346" y="63"/>
                    </a:cxn>
                    <a:cxn ang="0">
                      <a:pos x="173" y="0"/>
                    </a:cxn>
                    <a:cxn ang="0">
                      <a:pos x="0" y="63"/>
                    </a:cxn>
                    <a:cxn ang="0">
                      <a:pos x="173" y="127"/>
                    </a:cxn>
                    <a:cxn ang="0">
                      <a:pos x="346" y="63"/>
                    </a:cxn>
                    <a:cxn ang="0">
                      <a:pos x="28" y="63"/>
                    </a:cxn>
                    <a:cxn ang="0">
                      <a:pos x="173" y="10"/>
                    </a:cxn>
                    <a:cxn ang="0">
                      <a:pos x="317" y="63"/>
                    </a:cxn>
                    <a:cxn ang="0">
                      <a:pos x="173" y="117"/>
                    </a:cxn>
                    <a:cxn ang="0">
                      <a:pos x="28" y="63"/>
                    </a:cxn>
                  </a:cxnLst>
                  <a:rect l="0" t="0" r="r" b="b"/>
                  <a:pathLst>
                    <a:path w="346" h="127">
                      <a:moveTo>
                        <a:pt x="346" y="63"/>
                      </a:moveTo>
                      <a:cubicBezTo>
                        <a:pt x="346" y="28"/>
                        <a:pt x="268" y="0"/>
                        <a:pt x="173" y="0"/>
                      </a:cubicBezTo>
                      <a:cubicBezTo>
                        <a:pt x="77" y="0"/>
                        <a:pt x="0" y="28"/>
                        <a:pt x="0" y="63"/>
                      </a:cubicBezTo>
                      <a:cubicBezTo>
                        <a:pt x="0" y="99"/>
                        <a:pt x="77" y="127"/>
                        <a:pt x="173" y="127"/>
                      </a:cubicBezTo>
                      <a:cubicBezTo>
                        <a:pt x="268" y="127"/>
                        <a:pt x="346" y="99"/>
                        <a:pt x="346" y="63"/>
                      </a:cubicBezTo>
                      <a:close/>
                      <a:moveTo>
                        <a:pt x="28" y="63"/>
                      </a:moveTo>
                      <a:cubicBezTo>
                        <a:pt x="28" y="34"/>
                        <a:pt x="93" y="10"/>
                        <a:pt x="173" y="10"/>
                      </a:cubicBezTo>
                      <a:cubicBezTo>
                        <a:pt x="253" y="10"/>
                        <a:pt x="317" y="34"/>
                        <a:pt x="317" y="63"/>
                      </a:cubicBezTo>
                      <a:cubicBezTo>
                        <a:pt x="317" y="93"/>
                        <a:pt x="253" y="117"/>
                        <a:pt x="173" y="117"/>
                      </a:cubicBezTo>
                      <a:cubicBezTo>
                        <a:pt x="93" y="117"/>
                        <a:pt x="28" y="93"/>
                        <a:pt x="28" y="63"/>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54" name="Freeform 67"/>
                <p:cNvSpPr>
                  <a:spLocks noEditPoints="1"/>
                </p:cNvSpPr>
                <p:nvPr/>
              </p:nvSpPr>
              <p:spPr bwMode="auto">
                <a:xfrm>
                  <a:off x="4562475" y="1839913"/>
                  <a:ext cx="373063" cy="373063"/>
                </a:xfrm>
                <a:custGeom>
                  <a:avLst/>
                  <a:gdLst/>
                  <a:ahLst/>
                  <a:cxnLst>
                    <a:cxn ang="0">
                      <a:pos x="269" y="25"/>
                    </a:cxn>
                    <a:cxn ang="0">
                      <a:pos x="102" y="102"/>
                    </a:cxn>
                    <a:cxn ang="0">
                      <a:pos x="25" y="270"/>
                    </a:cxn>
                    <a:cxn ang="0">
                      <a:pos x="192" y="192"/>
                    </a:cxn>
                    <a:cxn ang="0">
                      <a:pos x="269" y="25"/>
                    </a:cxn>
                    <a:cxn ang="0">
                      <a:pos x="44" y="250"/>
                    </a:cxn>
                    <a:cxn ang="0">
                      <a:pos x="109" y="110"/>
                    </a:cxn>
                    <a:cxn ang="0">
                      <a:pos x="249" y="45"/>
                    </a:cxn>
                    <a:cxn ang="0">
                      <a:pos x="184" y="185"/>
                    </a:cxn>
                    <a:cxn ang="0">
                      <a:pos x="44" y="250"/>
                    </a:cxn>
                  </a:cxnLst>
                  <a:rect l="0" t="0" r="r" b="b"/>
                  <a:pathLst>
                    <a:path w="294" h="294">
                      <a:moveTo>
                        <a:pt x="269" y="25"/>
                      </a:moveTo>
                      <a:cubicBezTo>
                        <a:pt x="244" y="0"/>
                        <a:pt x="169" y="35"/>
                        <a:pt x="102" y="102"/>
                      </a:cubicBezTo>
                      <a:cubicBezTo>
                        <a:pt x="34" y="170"/>
                        <a:pt x="0" y="245"/>
                        <a:pt x="25" y="270"/>
                      </a:cubicBezTo>
                      <a:cubicBezTo>
                        <a:pt x="49" y="294"/>
                        <a:pt x="124" y="260"/>
                        <a:pt x="192" y="192"/>
                      </a:cubicBezTo>
                      <a:cubicBezTo>
                        <a:pt x="259" y="125"/>
                        <a:pt x="294" y="50"/>
                        <a:pt x="269" y="25"/>
                      </a:cubicBezTo>
                      <a:close/>
                      <a:moveTo>
                        <a:pt x="44" y="250"/>
                      </a:moveTo>
                      <a:cubicBezTo>
                        <a:pt x="24" y="229"/>
                        <a:pt x="53" y="166"/>
                        <a:pt x="109" y="110"/>
                      </a:cubicBezTo>
                      <a:cubicBezTo>
                        <a:pt x="166" y="53"/>
                        <a:pt x="228" y="24"/>
                        <a:pt x="249" y="45"/>
                      </a:cubicBezTo>
                      <a:cubicBezTo>
                        <a:pt x="270" y="66"/>
                        <a:pt x="241" y="129"/>
                        <a:pt x="184" y="185"/>
                      </a:cubicBezTo>
                      <a:cubicBezTo>
                        <a:pt x="128" y="242"/>
                        <a:pt x="65" y="271"/>
                        <a:pt x="44" y="250"/>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55" name="Freeform 68"/>
                <p:cNvSpPr>
                  <a:spLocks noEditPoints="1"/>
                </p:cNvSpPr>
                <p:nvPr/>
              </p:nvSpPr>
              <p:spPr bwMode="auto">
                <a:xfrm>
                  <a:off x="4562475" y="1839913"/>
                  <a:ext cx="373063" cy="373063"/>
                </a:xfrm>
                <a:custGeom>
                  <a:avLst/>
                  <a:gdLst/>
                  <a:ahLst/>
                  <a:cxnLst>
                    <a:cxn ang="0">
                      <a:pos x="269" y="270"/>
                    </a:cxn>
                    <a:cxn ang="0">
                      <a:pos x="192" y="102"/>
                    </a:cxn>
                    <a:cxn ang="0">
                      <a:pos x="25" y="25"/>
                    </a:cxn>
                    <a:cxn ang="0">
                      <a:pos x="102" y="192"/>
                    </a:cxn>
                    <a:cxn ang="0">
                      <a:pos x="269" y="270"/>
                    </a:cxn>
                    <a:cxn ang="0">
                      <a:pos x="44" y="45"/>
                    </a:cxn>
                    <a:cxn ang="0">
                      <a:pos x="184" y="110"/>
                    </a:cxn>
                    <a:cxn ang="0">
                      <a:pos x="249" y="250"/>
                    </a:cxn>
                    <a:cxn ang="0">
                      <a:pos x="109" y="185"/>
                    </a:cxn>
                    <a:cxn ang="0">
                      <a:pos x="44" y="45"/>
                    </a:cxn>
                  </a:cxnLst>
                  <a:rect l="0" t="0" r="r" b="b"/>
                  <a:pathLst>
                    <a:path w="294" h="294">
                      <a:moveTo>
                        <a:pt x="269" y="270"/>
                      </a:moveTo>
                      <a:cubicBezTo>
                        <a:pt x="294" y="245"/>
                        <a:pt x="259" y="170"/>
                        <a:pt x="192" y="102"/>
                      </a:cubicBezTo>
                      <a:cubicBezTo>
                        <a:pt x="124" y="35"/>
                        <a:pt x="49" y="0"/>
                        <a:pt x="25" y="25"/>
                      </a:cubicBezTo>
                      <a:cubicBezTo>
                        <a:pt x="0" y="50"/>
                        <a:pt x="34" y="125"/>
                        <a:pt x="102" y="192"/>
                      </a:cubicBezTo>
                      <a:cubicBezTo>
                        <a:pt x="169" y="260"/>
                        <a:pt x="244" y="294"/>
                        <a:pt x="269" y="270"/>
                      </a:cubicBezTo>
                      <a:close/>
                      <a:moveTo>
                        <a:pt x="44" y="45"/>
                      </a:moveTo>
                      <a:cubicBezTo>
                        <a:pt x="65" y="24"/>
                        <a:pt x="128" y="53"/>
                        <a:pt x="184" y="110"/>
                      </a:cubicBezTo>
                      <a:cubicBezTo>
                        <a:pt x="241" y="166"/>
                        <a:pt x="270" y="229"/>
                        <a:pt x="249" y="250"/>
                      </a:cubicBezTo>
                      <a:cubicBezTo>
                        <a:pt x="228" y="271"/>
                        <a:pt x="166" y="242"/>
                        <a:pt x="109" y="185"/>
                      </a:cubicBezTo>
                      <a:cubicBezTo>
                        <a:pt x="53" y="129"/>
                        <a:pt x="24" y="66"/>
                        <a:pt x="44" y="45"/>
                      </a:cubicBez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56" name="Oval 69"/>
                <p:cNvSpPr>
                  <a:spLocks noChangeArrowheads="1"/>
                </p:cNvSpPr>
                <p:nvPr/>
              </p:nvSpPr>
              <p:spPr bwMode="auto">
                <a:xfrm>
                  <a:off x="4714875" y="1993900"/>
                  <a:ext cx="68263" cy="66675"/>
                </a:xfrm>
                <a:prstGeom prst="ellipse">
                  <a:avLst/>
                </a:pr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430" name="Group 202"/>
            <p:cNvGrpSpPr/>
            <p:nvPr/>
          </p:nvGrpSpPr>
          <p:grpSpPr>
            <a:xfrm>
              <a:off x="5217171" y="2036373"/>
              <a:ext cx="470413" cy="402039"/>
              <a:chOff x="5217171" y="2036373"/>
              <a:chExt cx="470413" cy="402039"/>
            </a:xfrm>
          </p:grpSpPr>
          <p:grpSp>
            <p:nvGrpSpPr>
              <p:cNvPr id="446" name="Group 133"/>
              <p:cNvGrpSpPr/>
              <p:nvPr/>
            </p:nvGrpSpPr>
            <p:grpSpPr>
              <a:xfrm rot="4811506">
                <a:off x="5251358" y="2002186"/>
                <a:ext cx="402039" cy="470413"/>
                <a:chOff x="3008313" y="2062163"/>
                <a:chExt cx="466725" cy="546100"/>
              </a:xfrm>
              <a:solidFill>
                <a:schemeClr val="accent6"/>
              </a:solidFill>
            </p:grpSpPr>
            <p:sp>
              <p:nvSpPr>
                <p:cNvPr id="448" name="Oval 38"/>
                <p:cNvSpPr>
                  <a:spLocks noChangeArrowheads="1"/>
                </p:cNvSpPr>
                <p:nvPr/>
              </p:nvSpPr>
              <p:spPr bwMode="auto">
                <a:xfrm>
                  <a:off x="3008313" y="2062163"/>
                  <a:ext cx="466725" cy="465138"/>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49" name="Freeform 39"/>
                <p:cNvSpPr>
                  <a:spLocks/>
                </p:cNvSpPr>
                <p:nvPr/>
              </p:nvSpPr>
              <p:spPr bwMode="auto">
                <a:xfrm>
                  <a:off x="3236913" y="2495550"/>
                  <a:ext cx="120650" cy="112713"/>
                </a:xfrm>
                <a:custGeom>
                  <a:avLst/>
                  <a:gdLst/>
                  <a:ahLst/>
                  <a:cxnLst>
                    <a:cxn ang="0">
                      <a:pos x="76" y="0"/>
                    </a:cxn>
                    <a:cxn ang="0">
                      <a:pos x="69" y="71"/>
                    </a:cxn>
                    <a:cxn ang="0">
                      <a:pos x="0" y="12"/>
                    </a:cxn>
                    <a:cxn ang="0">
                      <a:pos x="76" y="0"/>
                    </a:cxn>
                  </a:cxnLst>
                  <a:rect l="0" t="0" r="r" b="b"/>
                  <a:pathLst>
                    <a:path w="76" h="71">
                      <a:moveTo>
                        <a:pt x="76" y="0"/>
                      </a:moveTo>
                      <a:lnTo>
                        <a:pt x="69" y="71"/>
                      </a:lnTo>
                      <a:lnTo>
                        <a:pt x="0" y="12"/>
                      </a:lnTo>
                      <a:lnTo>
                        <a:pt x="76"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447" name="Freeform 122"/>
              <p:cNvSpPr>
                <a:spLocks noEditPoints="1"/>
              </p:cNvSpPr>
              <p:nvPr/>
            </p:nvSpPr>
            <p:spPr bwMode="auto">
              <a:xfrm>
                <a:off x="5410723" y="2121768"/>
                <a:ext cx="147308" cy="211857"/>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31" name="Group 204"/>
            <p:cNvGrpSpPr/>
            <p:nvPr/>
          </p:nvGrpSpPr>
          <p:grpSpPr>
            <a:xfrm>
              <a:off x="5333287" y="1542252"/>
              <a:ext cx="544259" cy="463577"/>
              <a:chOff x="5333287" y="1542252"/>
              <a:chExt cx="544259" cy="463577"/>
            </a:xfrm>
          </p:grpSpPr>
          <p:grpSp>
            <p:nvGrpSpPr>
              <p:cNvPr id="442" name="Group 138"/>
              <p:cNvGrpSpPr/>
              <p:nvPr/>
            </p:nvGrpSpPr>
            <p:grpSpPr>
              <a:xfrm rot="4962133">
                <a:off x="5373628" y="1501911"/>
                <a:ext cx="463577" cy="544259"/>
                <a:chOff x="3767138" y="1962150"/>
                <a:chExt cx="538163" cy="631826"/>
              </a:xfrm>
              <a:solidFill>
                <a:schemeClr val="accent1"/>
              </a:solidFill>
            </p:grpSpPr>
            <p:sp>
              <p:nvSpPr>
                <p:cNvPr id="444" name="Oval 46"/>
                <p:cNvSpPr>
                  <a:spLocks noChangeArrowheads="1"/>
                </p:cNvSpPr>
                <p:nvPr/>
              </p:nvSpPr>
              <p:spPr bwMode="auto">
                <a:xfrm>
                  <a:off x="3767138" y="1962150"/>
                  <a:ext cx="538163" cy="539750"/>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45" name="Freeform 47"/>
                <p:cNvSpPr>
                  <a:spLocks/>
                </p:cNvSpPr>
                <p:nvPr/>
              </p:nvSpPr>
              <p:spPr bwMode="auto">
                <a:xfrm>
                  <a:off x="4030663" y="2465388"/>
                  <a:ext cx="138113" cy="128588"/>
                </a:xfrm>
                <a:custGeom>
                  <a:avLst/>
                  <a:gdLst/>
                  <a:ahLst/>
                  <a:cxnLst>
                    <a:cxn ang="0">
                      <a:pos x="87" y="0"/>
                    </a:cxn>
                    <a:cxn ang="0">
                      <a:pos x="80" y="81"/>
                    </a:cxn>
                    <a:cxn ang="0">
                      <a:pos x="0" y="13"/>
                    </a:cxn>
                    <a:cxn ang="0">
                      <a:pos x="87" y="0"/>
                    </a:cxn>
                  </a:cxnLst>
                  <a:rect l="0" t="0" r="r" b="b"/>
                  <a:pathLst>
                    <a:path w="87" h="81">
                      <a:moveTo>
                        <a:pt x="87" y="0"/>
                      </a:moveTo>
                      <a:lnTo>
                        <a:pt x="80" y="81"/>
                      </a:lnTo>
                      <a:lnTo>
                        <a:pt x="0" y="13"/>
                      </a:lnTo>
                      <a:lnTo>
                        <a:pt x="87"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443" name="Freeform 182"/>
              <p:cNvSpPr>
                <a:spLocks noEditPoints="1"/>
              </p:cNvSpPr>
              <p:nvPr/>
            </p:nvSpPr>
            <p:spPr bwMode="auto">
              <a:xfrm>
                <a:off x="5511852" y="1652040"/>
                <a:ext cx="258936" cy="241925"/>
              </a:xfrm>
              <a:custGeom>
                <a:avLst/>
                <a:gdLst/>
                <a:ahLst/>
                <a:cxnLst>
                  <a:cxn ang="0">
                    <a:pos x="70" y="24"/>
                  </a:cxn>
                  <a:cxn ang="0">
                    <a:pos x="29" y="50"/>
                  </a:cxn>
                  <a:cxn ang="0">
                    <a:pos x="0" y="26"/>
                  </a:cxn>
                  <a:cxn ang="0">
                    <a:pos x="42" y="0"/>
                  </a:cxn>
                  <a:cxn ang="0">
                    <a:pos x="70" y="24"/>
                  </a:cxn>
                  <a:cxn ang="0">
                    <a:pos x="70" y="74"/>
                  </a:cxn>
                  <a:cxn ang="0">
                    <a:pos x="42" y="98"/>
                  </a:cxn>
                  <a:cxn ang="0">
                    <a:pos x="0" y="72"/>
                  </a:cxn>
                  <a:cxn ang="0">
                    <a:pos x="29" y="50"/>
                  </a:cxn>
                  <a:cxn ang="0">
                    <a:pos x="70" y="74"/>
                  </a:cxn>
                  <a:cxn ang="0">
                    <a:pos x="109" y="104"/>
                  </a:cxn>
                  <a:cxn ang="0">
                    <a:pos x="70" y="128"/>
                  </a:cxn>
                  <a:cxn ang="0">
                    <a:pos x="70" y="128"/>
                  </a:cxn>
                  <a:cxn ang="0">
                    <a:pos x="70" y="128"/>
                  </a:cxn>
                  <a:cxn ang="0">
                    <a:pos x="70" y="128"/>
                  </a:cxn>
                  <a:cxn ang="0">
                    <a:pos x="70" y="128"/>
                  </a:cxn>
                  <a:cxn ang="0">
                    <a:pos x="29" y="104"/>
                  </a:cxn>
                  <a:cxn ang="0">
                    <a:pos x="29" y="95"/>
                  </a:cxn>
                  <a:cxn ang="0">
                    <a:pos x="42" y="102"/>
                  </a:cxn>
                  <a:cxn ang="0">
                    <a:pos x="70" y="78"/>
                  </a:cxn>
                  <a:cxn ang="0">
                    <a:pos x="70" y="78"/>
                  </a:cxn>
                  <a:cxn ang="0">
                    <a:pos x="70" y="78"/>
                  </a:cxn>
                  <a:cxn ang="0">
                    <a:pos x="70" y="78"/>
                  </a:cxn>
                  <a:cxn ang="0">
                    <a:pos x="70" y="78"/>
                  </a:cxn>
                  <a:cxn ang="0">
                    <a:pos x="98" y="102"/>
                  </a:cxn>
                  <a:cxn ang="0">
                    <a:pos x="109" y="95"/>
                  </a:cxn>
                  <a:cxn ang="0">
                    <a:pos x="109" y="104"/>
                  </a:cxn>
                  <a:cxn ang="0">
                    <a:pos x="137" y="26"/>
                  </a:cxn>
                  <a:cxn ang="0">
                    <a:pos x="111" y="50"/>
                  </a:cxn>
                  <a:cxn ang="0">
                    <a:pos x="70" y="24"/>
                  </a:cxn>
                  <a:cxn ang="0">
                    <a:pos x="98" y="0"/>
                  </a:cxn>
                  <a:cxn ang="0">
                    <a:pos x="137" y="26"/>
                  </a:cxn>
                  <a:cxn ang="0">
                    <a:pos x="137" y="72"/>
                  </a:cxn>
                  <a:cxn ang="0">
                    <a:pos x="98" y="98"/>
                  </a:cxn>
                  <a:cxn ang="0">
                    <a:pos x="70" y="74"/>
                  </a:cxn>
                  <a:cxn ang="0">
                    <a:pos x="111" y="50"/>
                  </a:cxn>
                  <a:cxn ang="0">
                    <a:pos x="137" y="72"/>
                  </a:cxn>
                </a:cxnLst>
                <a:rect l="0" t="0" r="r" b="b"/>
                <a:pathLst>
                  <a:path w="137" h="128">
                    <a:moveTo>
                      <a:pt x="70" y="24"/>
                    </a:moveTo>
                    <a:lnTo>
                      <a:pt x="29" y="50"/>
                    </a:lnTo>
                    <a:lnTo>
                      <a:pt x="0" y="26"/>
                    </a:lnTo>
                    <a:lnTo>
                      <a:pt x="42" y="0"/>
                    </a:lnTo>
                    <a:lnTo>
                      <a:pt x="70" y="24"/>
                    </a:lnTo>
                    <a:close/>
                    <a:moveTo>
                      <a:pt x="70" y="74"/>
                    </a:moveTo>
                    <a:lnTo>
                      <a:pt x="42" y="98"/>
                    </a:lnTo>
                    <a:lnTo>
                      <a:pt x="0" y="72"/>
                    </a:lnTo>
                    <a:lnTo>
                      <a:pt x="29" y="50"/>
                    </a:lnTo>
                    <a:lnTo>
                      <a:pt x="70" y="74"/>
                    </a:lnTo>
                    <a:close/>
                    <a:moveTo>
                      <a:pt x="109" y="104"/>
                    </a:moveTo>
                    <a:lnTo>
                      <a:pt x="70" y="128"/>
                    </a:lnTo>
                    <a:lnTo>
                      <a:pt x="70" y="128"/>
                    </a:lnTo>
                    <a:lnTo>
                      <a:pt x="70" y="128"/>
                    </a:lnTo>
                    <a:lnTo>
                      <a:pt x="70" y="128"/>
                    </a:lnTo>
                    <a:lnTo>
                      <a:pt x="70" y="128"/>
                    </a:lnTo>
                    <a:lnTo>
                      <a:pt x="29" y="104"/>
                    </a:lnTo>
                    <a:lnTo>
                      <a:pt x="29" y="95"/>
                    </a:lnTo>
                    <a:lnTo>
                      <a:pt x="42" y="102"/>
                    </a:lnTo>
                    <a:lnTo>
                      <a:pt x="70" y="78"/>
                    </a:lnTo>
                    <a:lnTo>
                      <a:pt x="70" y="78"/>
                    </a:lnTo>
                    <a:lnTo>
                      <a:pt x="70" y="78"/>
                    </a:lnTo>
                    <a:lnTo>
                      <a:pt x="70" y="78"/>
                    </a:lnTo>
                    <a:lnTo>
                      <a:pt x="70" y="78"/>
                    </a:lnTo>
                    <a:lnTo>
                      <a:pt x="98" y="102"/>
                    </a:lnTo>
                    <a:lnTo>
                      <a:pt x="109" y="95"/>
                    </a:lnTo>
                    <a:lnTo>
                      <a:pt x="109" y="104"/>
                    </a:lnTo>
                    <a:close/>
                    <a:moveTo>
                      <a:pt x="137" y="26"/>
                    </a:moveTo>
                    <a:lnTo>
                      <a:pt x="111" y="50"/>
                    </a:lnTo>
                    <a:lnTo>
                      <a:pt x="70" y="24"/>
                    </a:lnTo>
                    <a:lnTo>
                      <a:pt x="98" y="0"/>
                    </a:lnTo>
                    <a:lnTo>
                      <a:pt x="137" y="26"/>
                    </a:lnTo>
                    <a:close/>
                    <a:moveTo>
                      <a:pt x="137" y="72"/>
                    </a:moveTo>
                    <a:lnTo>
                      <a:pt x="98" y="98"/>
                    </a:lnTo>
                    <a:lnTo>
                      <a:pt x="70" y="74"/>
                    </a:lnTo>
                    <a:lnTo>
                      <a:pt x="111" y="50"/>
                    </a:lnTo>
                    <a:lnTo>
                      <a:pt x="137" y="72"/>
                    </a:lnTo>
                    <a:close/>
                  </a:path>
                </a:pathLst>
              </a:custGeom>
              <a:solidFill>
                <a:schemeClr val="bg1"/>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32" name="Group 205"/>
            <p:cNvGrpSpPr/>
            <p:nvPr/>
          </p:nvGrpSpPr>
          <p:grpSpPr>
            <a:xfrm rot="19118639">
              <a:off x="6957556" y="686168"/>
              <a:ext cx="308771" cy="361403"/>
              <a:chOff x="5615428" y="1751587"/>
              <a:chExt cx="481354" cy="563403"/>
            </a:xfrm>
          </p:grpSpPr>
          <p:grpSp>
            <p:nvGrpSpPr>
              <p:cNvPr id="433" name="Group 146"/>
              <p:cNvGrpSpPr/>
              <p:nvPr/>
            </p:nvGrpSpPr>
            <p:grpSpPr>
              <a:xfrm rot="2284575">
                <a:off x="5615428" y="1751587"/>
                <a:ext cx="481354" cy="563403"/>
                <a:chOff x="5338763" y="1651000"/>
                <a:chExt cx="558800" cy="654050"/>
              </a:xfrm>
              <a:solidFill>
                <a:schemeClr val="accent3"/>
              </a:solidFill>
            </p:grpSpPr>
            <p:sp>
              <p:nvSpPr>
                <p:cNvPr id="440" name="Oval 48"/>
                <p:cNvSpPr>
                  <a:spLocks noChangeArrowheads="1"/>
                </p:cNvSpPr>
                <p:nvPr/>
              </p:nvSpPr>
              <p:spPr bwMode="auto">
                <a:xfrm>
                  <a:off x="5338763" y="1651000"/>
                  <a:ext cx="558800" cy="558800"/>
                </a:xfrm>
                <a:prstGeom prst="ellipse">
                  <a:avLst/>
                </a:pr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41" name="Freeform 49"/>
                <p:cNvSpPr>
                  <a:spLocks/>
                </p:cNvSpPr>
                <p:nvPr/>
              </p:nvSpPr>
              <p:spPr bwMode="auto">
                <a:xfrm>
                  <a:off x="5480050" y="2171700"/>
                  <a:ext cx="142875" cy="133350"/>
                </a:xfrm>
                <a:custGeom>
                  <a:avLst/>
                  <a:gdLst/>
                  <a:ahLst/>
                  <a:cxnLst>
                    <a:cxn ang="0">
                      <a:pos x="0" y="0"/>
                    </a:cxn>
                    <a:cxn ang="0">
                      <a:pos x="7" y="84"/>
                    </a:cxn>
                    <a:cxn ang="0">
                      <a:pos x="90" y="14"/>
                    </a:cxn>
                    <a:cxn ang="0">
                      <a:pos x="0" y="0"/>
                    </a:cxn>
                  </a:cxnLst>
                  <a:rect l="0" t="0" r="r" b="b"/>
                  <a:pathLst>
                    <a:path w="90" h="84">
                      <a:moveTo>
                        <a:pt x="0" y="0"/>
                      </a:moveTo>
                      <a:lnTo>
                        <a:pt x="7" y="84"/>
                      </a:lnTo>
                      <a:lnTo>
                        <a:pt x="90" y="14"/>
                      </a:lnTo>
                      <a:lnTo>
                        <a:pt x="0" y="0"/>
                      </a:lnTo>
                      <a:close/>
                    </a:path>
                  </a:pathLst>
                </a:custGeom>
                <a:grp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34" name="Group 147"/>
              <p:cNvGrpSpPr/>
              <p:nvPr/>
            </p:nvGrpSpPr>
            <p:grpSpPr>
              <a:xfrm>
                <a:off x="5770691" y="1837106"/>
                <a:ext cx="225635" cy="332299"/>
                <a:chOff x="5495925" y="1727200"/>
                <a:chExt cx="261938" cy="385763"/>
              </a:xfrm>
            </p:grpSpPr>
            <p:sp>
              <p:nvSpPr>
                <p:cNvPr id="435" name="Oval 60"/>
                <p:cNvSpPr>
                  <a:spLocks noChangeArrowheads="1"/>
                </p:cNvSpPr>
                <p:nvPr/>
              </p:nvSpPr>
              <p:spPr bwMode="auto">
                <a:xfrm>
                  <a:off x="5586413" y="1757363"/>
                  <a:ext cx="88900" cy="88900"/>
                </a:xfrm>
                <a:prstGeom prst="ellipse">
                  <a:avLst/>
                </a:pr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36" name="Freeform 61"/>
                <p:cNvSpPr>
                  <a:spLocks/>
                </p:cNvSpPr>
                <p:nvPr/>
              </p:nvSpPr>
              <p:spPr bwMode="auto">
                <a:xfrm>
                  <a:off x="5618163" y="1824038"/>
                  <a:ext cx="139700" cy="288925"/>
                </a:xfrm>
                <a:custGeom>
                  <a:avLst/>
                  <a:gdLst/>
                  <a:ahLst/>
                  <a:cxnLst>
                    <a:cxn ang="0">
                      <a:pos x="0" y="6"/>
                    </a:cxn>
                    <a:cxn ang="0">
                      <a:pos x="73" y="198"/>
                    </a:cxn>
                    <a:cxn ang="0">
                      <a:pos x="107" y="229"/>
                    </a:cxn>
                    <a:cxn ang="0">
                      <a:pos x="24" y="0"/>
                    </a:cxn>
                    <a:cxn ang="0">
                      <a:pos x="0" y="6"/>
                    </a:cxn>
                  </a:cxnLst>
                  <a:rect l="0" t="0" r="r" b="b"/>
                  <a:pathLst>
                    <a:path w="110" h="229">
                      <a:moveTo>
                        <a:pt x="0" y="6"/>
                      </a:moveTo>
                      <a:cubicBezTo>
                        <a:pt x="0" y="8"/>
                        <a:pt x="73" y="198"/>
                        <a:pt x="73" y="198"/>
                      </a:cubicBezTo>
                      <a:cubicBezTo>
                        <a:pt x="73" y="198"/>
                        <a:pt x="103" y="229"/>
                        <a:pt x="107" y="229"/>
                      </a:cubicBezTo>
                      <a:cubicBezTo>
                        <a:pt x="110" y="229"/>
                        <a:pt x="24" y="0"/>
                        <a:pt x="24" y="0"/>
                      </a:cubicBezTo>
                      <a:lnTo>
                        <a:pt x="0" y="6"/>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37" name="Freeform 62"/>
                <p:cNvSpPr>
                  <a:spLocks/>
                </p:cNvSpPr>
                <p:nvPr/>
              </p:nvSpPr>
              <p:spPr bwMode="auto">
                <a:xfrm>
                  <a:off x="5495925" y="1824038"/>
                  <a:ext cx="149225" cy="285750"/>
                </a:xfrm>
                <a:custGeom>
                  <a:avLst/>
                  <a:gdLst/>
                  <a:ahLst/>
                  <a:cxnLst>
                    <a:cxn ang="0">
                      <a:pos x="93" y="8"/>
                    </a:cxn>
                    <a:cxn ang="0">
                      <a:pos x="25" y="155"/>
                    </a:cxn>
                    <a:cxn ang="0">
                      <a:pos x="0" y="180"/>
                    </a:cxn>
                    <a:cxn ang="0">
                      <a:pos x="8" y="146"/>
                    </a:cxn>
                    <a:cxn ang="0">
                      <a:pos x="73" y="0"/>
                    </a:cxn>
                    <a:cxn ang="0">
                      <a:pos x="94" y="6"/>
                    </a:cxn>
                    <a:cxn ang="0">
                      <a:pos x="93" y="8"/>
                    </a:cxn>
                  </a:cxnLst>
                  <a:rect l="0" t="0" r="r" b="b"/>
                  <a:pathLst>
                    <a:path w="94" h="180">
                      <a:moveTo>
                        <a:pt x="93" y="8"/>
                      </a:moveTo>
                      <a:lnTo>
                        <a:pt x="25" y="155"/>
                      </a:lnTo>
                      <a:lnTo>
                        <a:pt x="0" y="180"/>
                      </a:lnTo>
                      <a:lnTo>
                        <a:pt x="8" y="146"/>
                      </a:lnTo>
                      <a:lnTo>
                        <a:pt x="73" y="0"/>
                      </a:lnTo>
                      <a:lnTo>
                        <a:pt x="94" y="6"/>
                      </a:lnTo>
                      <a:lnTo>
                        <a:pt x="93" y="8"/>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38" name="Freeform 63"/>
                <p:cNvSpPr>
                  <a:spLocks/>
                </p:cNvSpPr>
                <p:nvPr/>
              </p:nvSpPr>
              <p:spPr bwMode="auto">
                <a:xfrm>
                  <a:off x="5495925" y="1824038"/>
                  <a:ext cx="149225" cy="285750"/>
                </a:xfrm>
                <a:custGeom>
                  <a:avLst/>
                  <a:gdLst/>
                  <a:ahLst/>
                  <a:cxnLst>
                    <a:cxn ang="0">
                      <a:pos x="93" y="8"/>
                    </a:cxn>
                    <a:cxn ang="0">
                      <a:pos x="25" y="155"/>
                    </a:cxn>
                    <a:cxn ang="0">
                      <a:pos x="0" y="180"/>
                    </a:cxn>
                    <a:cxn ang="0">
                      <a:pos x="8" y="146"/>
                    </a:cxn>
                    <a:cxn ang="0">
                      <a:pos x="73" y="0"/>
                    </a:cxn>
                    <a:cxn ang="0">
                      <a:pos x="94" y="6"/>
                    </a:cxn>
                  </a:cxnLst>
                  <a:rect l="0" t="0" r="r" b="b"/>
                  <a:pathLst>
                    <a:path w="94" h="180">
                      <a:moveTo>
                        <a:pt x="93" y="8"/>
                      </a:moveTo>
                      <a:lnTo>
                        <a:pt x="25" y="155"/>
                      </a:lnTo>
                      <a:lnTo>
                        <a:pt x="0" y="180"/>
                      </a:lnTo>
                      <a:lnTo>
                        <a:pt x="8" y="146"/>
                      </a:lnTo>
                      <a:lnTo>
                        <a:pt x="73" y="0"/>
                      </a:lnTo>
                      <a:lnTo>
                        <a:pt x="94" y="6"/>
                      </a:lnTo>
                    </a:path>
                  </a:pathLst>
                </a:custGeom>
                <a:no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sp>
              <p:nvSpPr>
                <p:cNvPr id="439" name="Freeform 64"/>
                <p:cNvSpPr>
                  <a:spLocks/>
                </p:cNvSpPr>
                <p:nvPr/>
              </p:nvSpPr>
              <p:spPr bwMode="auto">
                <a:xfrm>
                  <a:off x="5626100" y="1727200"/>
                  <a:ext cx="15875" cy="47625"/>
                </a:xfrm>
                <a:custGeom>
                  <a:avLst/>
                  <a:gdLst/>
                  <a:ahLst/>
                  <a:cxnLst>
                    <a:cxn ang="0">
                      <a:pos x="13" y="32"/>
                    </a:cxn>
                    <a:cxn ang="0">
                      <a:pos x="7" y="38"/>
                    </a:cxn>
                    <a:cxn ang="0">
                      <a:pos x="7" y="38"/>
                    </a:cxn>
                    <a:cxn ang="0">
                      <a:pos x="0" y="32"/>
                    </a:cxn>
                    <a:cxn ang="0">
                      <a:pos x="0" y="6"/>
                    </a:cxn>
                    <a:cxn ang="0">
                      <a:pos x="7" y="0"/>
                    </a:cxn>
                    <a:cxn ang="0">
                      <a:pos x="7" y="0"/>
                    </a:cxn>
                    <a:cxn ang="0">
                      <a:pos x="13" y="6"/>
                    </a:cxn>
                    <a:cxn ang="0">
                      <a:pos x="13" y="32"/>
                    </a:cxn>
                  </a:cxnLst>
                  <a:rect l="0" t="0" r="r" b="b"/>
                  <a:pathLst>
                    <a:path w="13" h="38">
                      <a:moveTo>
                        <a:pt x="13" y="32"/>
                      </a:moveTo>
                      <a:cubicBezTo>
                        <a:pt x="13" y="35"/>
                        <a:pt x="10" y="38"/>
                        <a:pt x="7" y="38"/>
                      </a:cubicBezTo>
                      <a:cubicBezTo>
                        <a:pt x="7" y="38"/>
                        <a:pt x="7" y="38"/>
                        <a:pt x="7" y="38"/>
                      </a:cubicBezTo>
                      <a:cubicBezTo>
                        <a:pt x="3" y="38"/>
                        <a:pt x="0" y="35"/>
                        <a:pt x="0" y="32"/>
                      </a:cubicBezTo>
                      <a:cubicBezTo>
                        <a:pt x="0" y="6"/>
                        <a:pt x="0" y="6"/>
                        <a:pt x="0" y="6"/>
                      </a:cubicBezTo>
                      <a:cubicBezTo>
                        <a:pt x="0" y="2"/>
                        <a:pt x="3" y="0"/>
                        <a:pt x="7" y="0"/>
                      </a:cubicBezTo>
                      <a:cubicBezTo>
                        <a:pt x="7" y="0"/>
                        <a:pt x="7" y="0"/>
                        <a:pt x="7" y="0"/>
                      </a:cubicBezTo>
                      <a:cubicBezTo>
                        <a:pt x="10" y="0"/>
                        <a:pt x="13" y="2"/>
                        <a:pt x="13" y="6"/>
                      </a:cubicBezTo>
                      <a:lnTo>
                        <a:pt x="13" y="32"/>
                      </a:lnTo>
                      <a:close/>
                    </a:path>
                  </a:pathLst>
                </a:custGeom>
                <a:solidFill>
                  <a:srgbClr val="F2F2F2"/>
                </a:solidFill>
                <a:ln w="9525">
                  <a:noFill/>
                  <a:round/>
                  <a:headEnd/>
                  <a:tailEnd/>
                </a:ln>
              </p:spPr>
              <p:txBody>
                <a:bodyPr vert="horz" wrap="square" lIns="114605" tIns="57303" rIns="114605" bIns="57303" numCol="1" anchor="t" anchorCtr="0" compatLnSpc="1">
                  <a:prstTxWarp prst="textNoShape">
                    <a:avLst/>
                  </a:prstTxWarp>
                </a:bodyPr>
                <a:lstStyle/>
                <a:p>
                  <a:pPr>
                    <a:lnSpc>
                      <a:spcPct val="120000"/>
                    </a:lnSpc>
                  </a:pPr>
                  <a:endParaRPr lang="en-US" sz="1605" dirty="0">
                    <a:latin typeface="Arial" panose="020B0604020202020204" pitchFamily="34" charset="0"/>
                    <a:ea typeface="微软雅黑" panose="020B0503020204020204" pitchFamily="34" charset="-122"/>
                    <a:sym typeface="Arial" panose="020B0604020202020204" pitchFamily="34" charset="0"/>
                  </a:endParaRPr>
                </a:p>
              </p:txBody>
            </p:sp>
          </p:grpSp>
        </p:grpSp>
      </p:grpSp>
      <p:sp>
        <p:nvSpPr>
          <p:cNvPr id="565" name="矩形 564"/>
          <p:cNvSpPr/>
          <p:nvPr/>
        </p:nvSpPr>
        <p:spPr>
          <a:xfrm>
            <a:off x="2828975" y="353317"/>
            <a:ext cx="7142851" cy="640175"/>
          </a:xfrm>
          <a:prstGeom prst="rect">
            <a:avLst/>
          </a:prstGeom>
        </p:spPr>
        <p:txBody>
          <a:bodyPr wrap="square" lIns="0" tIns="0" rIns="0" bIns="0">
            <a:spAutoFit/>
          </a:bodyPr>
          <a:lstStyle/>
          <a:p>
            <a:pPr algn="ctr">
              <a:lnSpc>
                <a:spcPct val="130000"/>
              </a:lnSpc>
            </a:pPr>
            <a:r>
              <a:rPr lang="zh-CN" altLang="zh-CN" sz="3200" b="1" dirty="0">
                <a:solidFill>
                  <a:srgbClr val="005081"/>
                </a:solidFill>
                <a:latin typeface="Arial" panose="020B0604020202020204" pitchFamily="34" charset="0"/>
                <a:ea typeface="微软雅黑" panose="020B0503020204020204" pitchFamily="34" charset="-122"/>
              </a:rPr>
              <a:t>《过程控制与检测技术》主要讲什么呢</a:t>
            </a:r>
            <a:r>
              <a:rPr lang="zh-CN" altLang="zh-CN" sz="3200" b="1" dirty="0" smtClean="0">
                <a:solidFill>
                  <a:srgbClr val="005081"/>
                </a:solidFill>
                <a:latin typeface="Arial" panose="020B0604020202020204" pitchFamily="34" charset="0"/>
                <a:ea typeface="微软雅黑" panose="020B0503020204020204" pitchFamily="34" charset="-122"/>
              </a:rPr>
              <a:t>？</a:t>
            </a:r>
            <a:endParaRPr lang="zh-CN" altLang="en-US" sz="3200" b="1" dirty="0">
              <a:solidFill>
                <a:srgbClr val="005081"/>
              </a:solidFill>
              <a:latin typeface="Arial" panose="020B0604020202020204" pitchFamily="34" charset="0"/>
              <a:ea typeface="微软雅黑" panose="020B0503020204020204" pitchFamily="34" charset="-122"/>
              <a:sym typeface="Arial" panose="020B0604020202020204" pitchFamily="34" charset="0"/>
            </a:endParaRPr>
          </a:p>
        </p:txBody>
      </p:sp>
      <p:sp>
        <p:nvSpPr>
          <p:cNvPr id="569" name="矩形 6"/>
          <p:cNvSpPr>
            <a:spLocks noChangeArrowheads="1"/>
          </p:cNvSpPr>
          <p:nvPr/>
        </p:nvSpPr>
        <p:spPr bwMode="auto">
          <a:xfrm>
            <a:off x="-257" y="0"/>
            <a:ext cx="1787819" cy="503513"/>
          </a:xfrm>
          <a:prstGeom prst="rect">
            <a:avLst/>
          </a:prstGeom>
          <a:solidFill>
            <a:schemeClr val="accent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800">
              <a:solidFill>
                <a:srgbClr val="FFFFFF"/>
              </a:solidFill>
            </a:endParaRPr>
          </a:p>
        </p:txBody>
      </p:sp>
      <p:sp>
        <p:nvSpPr>
          <p:cNvPr id="570" name="TextBox 32"/>
          <p:cNvSpPr txBox="1"/>
          <p:nvPr/>
        </p:nvSpPr>
        <p:spPr>
          <a:xfrm>
            <a:off x="236687" y="8399"/>
            <a:ext cx="1309327" cy="400110"/>
          </a:xfrm>
          <a:prstGeom prst="rect">
            <a:avLst/>
          </a:prstGeom>
          <a:noFill/>
        </p:spPr>
        <p:txBody>
          <a:bodyPr wrap="square" rtlCol="0">
            <a:spAutoFit/>
          </a:bodyPr>
          <a:lstStyle/>
          <a:p>
            <a:r>
              <a:rPr lang="zh-CN" altLang="en-US" sz="2000" b="1" dirty="0">
                <a:solidFill>
                  <a:schemeClr val="bg1"/>
                </a:solidFill>
                <a:latin typeface="方正姚体" panose="02010601030101010101" pitchFamily="2" charset="-122"/>
                <a:ea typeface="方正姚体" panose="02010601030101010101" pitchFamily="2" charset="-122"/>
              </a:rPr>
              <a:t>总导学</a:t>
            </a:r>
            <a:endParaRPr lang="zh-CN" altLang="en-US" sz="2000" b="1" dirty="0">
              <a:solidFill>
                <a:schemeClr val="bg1"/>
              </a:solidFill>
              <a:latin typeface="方正姚体" panose="02010601030101010101" pitchFamily="2" charset="-122"/>
              <a:ea typeface="方正姚体" panose="02010601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841558376"/>
      </p:ext>
    </p:extLst>
  </p:cSld>
  <p:clrMapOvr>
    <a:masterClrMapping/>
  </p:clrMapOvr>
  <mc:AlternateContent xmlns:mc="http://schemas.openxmlformats.org/markup-compatibility/2006">
    <mc:Choice xmlns:p14="http://schemas.microsoft.com/office/powerpoint/2010/main" Requires="p14">
      <p:transition p14:dur="10" advTm="15435"/>
    </mc:Choice>
    <mc:Fallback>
      <p:transition advTm="154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wipe(down)">
                                      <p:cBhvr>
                                        <p:cTn id="7" dur="500"/>
                                        <p:tgtEl>
                                          <p:spTgt spid="2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82"/>
                                        </p:tgtEl>
                                        <p:attrNameLst>
                                          <p:attrName>style.visibility</p:attrName>
                                        </p:attrNameLst>
                                      </p:cBhvr>
                                      <p:to>
                                        <p:strVal val="visible"/>
                                      </p:to>
                                    </p:set>
                                    <p:animEffect transition="in" filter="wipe(right)">
                                      <p:cBhvr>
                                        <p:cTn id="12" dur="500"/>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p:bldP spid="28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94" y="448"/>
            <a:ext cx="12857163" cy="72317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p:nvSpPr>
        <p:spPr>
          <a:xfrm>
            <a:off x="795" y="448"/>
            <a:ext cx="9301115" cy="7231757"/>
          </a:xfrm>
          <a:prstGeom prst="rtTriangle">
            <a:avLst/>
          </a:prstGeom>
          <a:blipFill dpi="0" rotWithShape="1">
            <a:blip r:embed="rId4"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895990" y="1705909"/>
            <a:ext cx="6237606" cy="609398"/>
          </a:xfrm>
          <a:prstGeom prst="rect">
            <a:avLst/>
          </a:prstGeom>
          <a:effectLst/>
        </p:spPr>
        <p:txBody>
          <a:bodyPr wrap="none">
            <a:spAutoFit/>
          </a:bodyPr>
          <a:lstStyle/>
          <a:p>
            <a:pPr algn="r">
              <a:lnSpc>
                <a:spcPct val="120000"/>
              </a:lnSpc>
            </a:pPr>
            <a:r>
              <a:rPr lang="zh-CN" altLang="en-US" sz="28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课程概况</a:t>
            </a:r>
            <a:r>
              <a:rPr lang="zh-CN" altLang="en-US"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zh-CN" dirty="0" smtClean="0">
                <a:solidFill>
                  <a:schemeClr val="bg1"/>
                </a:solidFill>
                <a:latin typeface="Arial" panose="020B0604020202020204" pitchFamily="34" charset="0"/>
                <a:ea typeface="微软雅黑" panose="020B0503020204020204" pitchFamily="34" charset="-122"/>
                <a:cs typeface="+mn-ea"/>
              </a:rPr>
              <a:t>课程</a:t>
            </a:r>
            <a:r>
              <a:rPr lang="zh-CN" altLang="zh-CN" dirty="0">
                <a:solidFill>
                  <a:schemeClr val="bg1"/>
                </a:solidFill>
                <a:latin typeface="Arial" panose="020B0604020202020204" pitchFamily="34" charset="0"/>
                <a:ea typeface="微软雅黑" panose="020B0503020204020204" pitchFamily="34" charset="-122"/>
                <a:cs typeface="+mn-ea"/>
              </a:rPr>
              <a:t>性质、特点、学分、教学要求，</a:t>
            </a:r>
            <a:r>
              <a:rPr lang="zh-CN" altLang="zh-CN" dirty="0" smtClean="0">
                <a:solidFill>
                  <a:schemeClr val="bg1"/>
                </a:solidFill>
                <a:latin typeface="Arial" panose="020B0604020202020204" pitchFamily="34" charset="0"/>
                <a:ea typeface="微软雅黑" panose="020B0503020204020204" pitchFamily="34" charset="-122"/>
                <a:cs typeface="+mn-ea"/>
              </a:rPr>
              <a:t>教材</a:t>
            </a:r>
            <a:r>
              <a:rPr lang="zh-CN" altLang="en-US"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altLang="zh-CN"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圆角矩形 44"/>
          <p:cNvSpPr/>
          <p:nvPr/>
        </p:nvSpPr>
        <p:spPr bwMode="auto">
          <a:xfrm>
            <a:off x="1820863" y="1698517"/>
            <a:ext cx="860230" cy="709226"/>
          </a:xfrm>
          <a:prstGeom prst="roundRect">
            <a:avLst/>
          </a:prstGeom>
          <a:solidFill>
            <a:schemeClr val="bg1"/>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4000" dirty="0">
                <a:solidFill>
                  <a:schemeClr val="accent1"/>
                </a:solidFill>
                <a:latin typeface="Impact" panose="020B0806030902050204" pitchFamily="34" charset="0"/>
                <a:cs typeface="+mn-ea"/>
                <a:sym typeface="+mn-lt"/>
              </a:rPr>
              <a:t>01</a:t>
            </a:r>
            <a:endParaRPr lang="zh-CN" altLang="en-US" sz="4000" dirty="0">
              <a:solidFill>
                <a:schemeClr val="accent1"/>
              </a:solidFill>
              <a:latin typeface="Impact" panose="020B0806030902050204" pitchFamily="34" charset="0"/>
              <a:cs typeface="+mn-ea"/>
              <a:sym typeface="+mn-lt"/>
            </a:endParaRPr>
          </a:p>
        </p:txBody>
      </p:sp>
      <p:sp>
        <p:nvSpPr>
          <p:cNvPr id="46" name="矩形 45"/>
          <p:cNvSpPr/>
          <p:nvPr/>
        </p:nvSpPr>
        <p:spPr>
          <a:xfrm>
            <a:off x="4111206" y="2652473"/>
            <a:ext cx="4160113" cy="565604"/>
          </a:xfrm>
          <a:prstGeom prst="rect">
            <a:avLst/>
          </a:prstGeom>
          <a:effectLst/>
        </p:spPr>
        <p:txBody>
          <a:bodyPr wrap="none">
            <a:spAutoFit/>
          </a:bodyPr>
          <a:lstStyle/>
          <a:p>
            <a:pPr algn="r">
              <a:lnSpc>
                <a:spcPct val="120000"/>
              </a:lnSpc>
            </a:pPr>
            <a:r>
              <a:rPr lang="zh-CN" altLang="en-US" sz="28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课程</a:t>
            </a:r>
            <a:r>
              <a:rPr lang="zh-CN" altLang="en-US"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内容</a:t>
            </a:r>
            <a:r>
              <a:rPr lang="zh-CN" altLang="en-US"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zh-CN" dirty="0">
                <a:solidFill>
                  <a:schemeClr val="bg1"/>
                </a:solidFill>
                <a:latin typeface="Arial" panose="020B0604020202020204" pitchFamily="34" charset="0"/>
                <a:ea typeface="微软雅黑" panose="020B0503020204020204" pitchFamily="34" charset="-122"/>
                <a:cs typeface="+mn-ea"/>
              </a:rPr>
              <a:t>课程包含的主要内容</a:t>
            </a:r>
            <a:r>
              <a:rPr lang="zh-CN" altLang="en-US"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altLang="zh-CN"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圆角矩形 46"/>
          <p:cNvSpPr/>
          <p:nvPr/>
        </p:nvSpPr>
        <p:spPr bwMode="auto">
          <a:xfrm>
            <a:off x="3039912" y="2612804"/>
            <a:ext cx="860230" cy="709226"/>
          </a:xfrm>
          <a:prstGeom prst="roundRect">
            <a:avLst/>
          </a:prstGeom>
          <a:solidFill>
            <a:schemeClr val="bg1"/>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4000" dirty="0">
                <a:solidFill>
                  <a:schemeClr val="accent1"/>
                </a:solidFill>
                <a:latin typeface="Impact" panose="020B0806030902050204" pitchFamily="34" charset="0"/>
                <a:cs typeface="+mn-ea"/>
                <a:sym typeface="+mn-lt"/>
              </a:rPr>
              <a:t>02</a:t>
            </a:r>
            <a:endParaRPr lang="zh-CN" altLang="en-US" sz="4000" dirty="0">
              <a:solidFill>
                <a:schemeClr val="accent1"/>
              </a:solidFill>
              <a:latin typeface="Impact" panose="020B0806030902050204" pitchFamily="34" charset="0"/>
              <a:cs typeface="+mn-ea"/>
              <a:sym typeface="+mn-lt"/>
            </a:endParaRPr>
          </a:p>
        </p:txBody>
      </p:sp>
      <p:sp>
        <p:nvSpPr>
          <p:cNvPr id="48" name="矩形 47"/>
          <p:cNvSpPr/>
          <p:nvPr/>
        </p:nvSpPr>
        <p:spPr>
          <a:xfrm>
            <a:off x="5318991" y="3661291"/>
            <a:ext cx="1620958" cy="564898"/>
          </a:xfrm>
          <a:prstGeom prst="rect">
            <a:avLst/>
          </a:prstGeom>
          <a:effectLst/>
        </p:spPr>
        <p:txBody>
          <a:bodyPr wrap="none">
            <a:spAutoFit/>
          </a:bodyPr>
          <a:lstStyle/>
          <a:p>
            <a:pPr algn="r">
              <a:lnSpc>
                <a:spcPct val="120000"/>
              </a:lnSpc>
            </a:pPr>
            <a:r>
              <a:rPr lang="zh-CN" altLang="en-US" sz="28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学习建议</a:t>
            </a:r>
            <a:endParaRPr lang="en-US" altLang="zh-CN"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圆角矩形 48"/>
          <p:cNvSpPr/>
          <p:nvPr/>
        </p:nvSpPr>
        <p:spPr bwMode="auto">
          <a:xfrm>
            <a:off x="4167533" y="3588044"/>
            <a:ext cx="860230" cy="709226"/>
          </a:xfrm>
          <a:prstGeom prst="roundRect">
            <a:avLst/>
          </a:prstGeom>
          <a:solidFill>
            <a:schemeClr val="bg1"/>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4000" dirty="0">
                <a:solidFill>
                  <a:schemeClr val="accent1"/>
                </a:solidFill>
                <a:latin typeface="Impact" panose="020B0806030902050204" pitchFamily="34" charset="0"/>
                <a:cs typeface="+mn-ea"/>
                <a:sym typeface="+mn-lt"/>
              </a:rPr>
              <a:t>03</a:t>
            </a:r>
            <a:endParaRPr lang="zh-CN" altLang="en-US" sz="4000" dirty="0">
              <a:solidFill>
                <a:schemeClr val="accent1"/>
              </a:solidFill>
              <a:latin typeface="Impact" panose="020B0806030902050204" pitchFamily="34" charset="0"/>
              <a:cs typeface="+mn-ea"/>
              <a:sym typeface="+mn-lt"/>
            </a:endParaRPr>
          </a:p>
        </p:txBody>
      </p:sp>
      <p:sp>
        <p:nvSpPr>
          <p:cNvPr id="50" name="矩形 49"/>
          <p:cNvSpPr/>
          <p:nvPr/>
        </p:nvSpPr>
        <p:spPr>
          <a:xfrm>
            <a:off x="6759151" y="4586229"/>
            <a:ext cx="1620957" cy="564898"/>
          </a:xfrm>
          <a:prstGeom prst="rect">
            <a:avLst/>
          </a:prstGeom>
          <a:effectLst/>
        </p:spPr>
        <p:txBody>
          <a:bodyPr wrap="none">
            <a:spAutoFit/>
          </a:bodyPr>
          <a:lstStyle/>
          <a:p>
            <a:pPr algn="r">
              <a:lnSpc>
                <a:spcPct val="120000"/>
              </a:lnSpc>
            </a:pPr>
            <a:r>
              <a:rPr lang="zh-CN" altLang="en-US" sz="28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考核说明</a:t>
            </a:r>
            <a:endParaRPr lang="en-US" altLang="zh-CN"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圆角矩形 50"/>
          <p:cNvSpPr/>
          <p:nvPr/>
        </p:nvSpPr>
        <p:spPr bwMode="auto">
          <a:xfrm>
            <a:off x="5584678" y="4563283"/>
            <a:ext cx="860230" cy="709226"/>
          </a:xfrm>
          <a:prstGeom prst="roundRect">
            <a:avLst/>
          </a:prstGeom>
          <a:solidFill>
            <a:schemeClr val="bg1"/>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4000" dirty="0">
                <a:solidFill>
                  <a:schemeClr val="accent1"/>
                </a:solidFill>
                <a:latin typeface="Impact" panose="020B0806030902050204" pitchFamily="34" charset="0"/>
                <a:cs typeface="+mn-ea"/>
                <a:sym typeface="+mn-lt"/>
              </a:rPr>
              <a:t>04</a:t>
            </a:r>
            <a:endParaRPr lang="zh-CN" altLang="en-US" sz="4000" dirty="0">
              <a:solidFill>
                <a:schemeClr val="accent1"/>
              </a:solidFill>
              <a:latin typeface="Impact" panose="020B0806030902050204" pitchFamily="34" charset="0"/>
              <a:cs typeface="+mn-ea"/>
              <a:sym typeface="+mn-lt"/>
            </a:endParaRPr>
          </a:p>
        </p:txBody>
      </p:sp>
      <p:sp>
        <p:nvSpPr>
          <p:cNvPr id="52" name="文本框 51"/>
          <p:cNvSpPr txBox="1"/>
          <p:nvPr/>
        </p:nvSpPr>
        <p:spPr>
          <a:xfrm>
            <a:off x="668735" y="193040"/>
            <a:ext cx="2850081" cy="830997"/>
          </a:xfrm>
          <a:prstGeom prst="rect">
            <a:avLst/>
          </a:prstGeom>
          <a:noFill/>
        </p:spPr>
        <p:txBody>
          <a:bodyPr wrap="square" rtlCol="0">
            <a:spAutoFit/>
          </a:bodyPr>
          <a:lstStyle/>
          <a:p>
            <a:pPr algn="ctr">
              <a:lnSpc>
                <a:spcPct val="120000"/>
              </a:lnSpc>
            </a:pPr>
            <a:r>
              <a:rPr lang="zh-CN" altLang="en-US" sz="4000" b="1" cap="all" spc="300" dirty="0" smtClean="0">
                <a:solidFill>
                  <a:schemeClr val="bg1"/>
                </a:solidFill>
                <a:latin typeface="微软雅黑" panose="020B0503020204020204" pitchFamily="34" charset="-122"/>
                <a:ea typeface="微软雅黑" panose="020B0503020204020204" pitchFamily="34" charset="-122"/>
                <a:cs typeface="+mn-ea"/>
                <a:sym typeface="+mn-lt"/>
              </a:rPr>
              <a:t>导学内容</a:t>
            </a:r>
            <a:endParaRPr lang="zh-CN" altLang="en-US" sz="2000" b="1" cap="all" dirty="0">
              <a:solidFill>
                <a:schemeClr val="bg1"/>
              </a:solidFill>
              <a:latin typeface="Franklin Gothic Book" panose="020B0503020102020204" pitchFamily="34" charset="0"/>
              <a:cs typeface="+mn-ea"/>
              <a:sym typeface="+mn-lt"/>
            </a:endParaRPr>
          </a:p>
        </p:txBody>
      </p:sp>
    </p:spTree>
    <p:custDataLst>
      <p:tags r:id="rId1"/>
    </p:custDataLst>
    <p:extLst>
      <p:ext uri="{BB962C8B-B14F-4D97-AF65-F5344CB8AC3E}">
        <p14:creationId xmlns:p14="http://schemas.microsoft.com/office/powerpoint/2010/main" val="2621820073"/>
      </p:ext>
    </p:extLst>
  </p:cSld>
  <p:clrMapOvr>
    <a:masterClrMapping/>
  </p:clrMapOvr>
  <p:transition spd="slow" advTm="24594">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left)">
                                      <p:cBhvr>
                                        <p:cTn id="10" dur="500"/>
                                        <p:tgtEl>
                                          <p:spTgt spid="52"/>
                                        </p:tgtEl>
                                      </p:cBhvr>
                                    </p:animEffect>
                                  </p:childTnLst>
                                </p:cTn>
                              </p:par>
                              <p:par>
                                <p:cTn id="11" presetID="26" presetClass="emph" presetSubtype="0" fill="hold" grpId="1" nodeType="withEffect">
                                  <p:stCondLst>
                                    <p:cond delay="0"/>
                                  </p:stCondLst>
                                  <p:childTnLst>
                                    <p:animEffect transition="out" filter="fade">
                                      <p:cBhvr>
                                        <p:cTn id="12" dur="500" tmFilter="0, 0; .2, .5; .8, .5; 1, 0"/>
                                        <p:tgtEl>
                                          <p:spTgt spid="52"/>
                                        </p:tgtEl>
                                      </p:cBhvr>
                                    </p:animEffect>
                                    <p:animScale>
                                      <p:cBhvr>
                                        <p:cTn id="13" dur="250" autoRev="1" fill="hold"/>
                                        <p:tgtEl>
                                          <p:spTgt spid="52"/>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400" fill="hold"/>
                                        <p:tgtEl>
                                          <p:spTgt spid="45"/>
                                        </p:tgtEl>
                                        <p:attrNameLst>
                                          <p:attrName>ppt_x</p:attrName>
                                        </p:attrNameLst>
                                      </p:cBhvr>
                                      <p:tavLst>
                                        <p:tav tm="0">
                                          <p:val>
                                            <p:strVal val="#ppt_x"/>
                                          </p:val>
                                        </p:tav>
                                        <p:tav tm="100000">
                                          <p:val>
                                            <p:strVal val="#ppt_x"/>
                                          </p:val>
                                        </p:tav>
                                      </p:tavLst>
                                    </p:anim>
                                    <p:anim calcmode="lin" valueType="num">
                                      <p:cBhvr additive="base">
                                        <p:cTn id="19" dur="400" fill="hold"/>
                                        <p:tgtEl>
                                          <p:spTgt spid="45"/>
                                        </p:tgtEl>
                                        <p:attrNameLst>
                                          <p:attrName>ppt_y</p:attrName>
                                        </p:attrNameLst>
                                      </p:cBhvr>
                                      <p:tavLst>
                                        <p:tav tm="0">
                                          <p:val>
                                            <p:strVal val="0-#ppt_h/2"/>
                                          </p:val>
                                        </p:tav>
                                        <p:tav tm="100000">
                                          <p:val>
                                            <p:strVal val="#ppt_y"/>
                                          </p:val>
                                        </p:tav>
                                      </p:tavLst>
                                    </p:anim>
                                  </p:childTnLst>
                                </p:cTn>
                              </p:par>
                            </p:childTnLst>
                          </p:cTn>
                        </p:par>
                        <p:par>
                          <p:cTn id="20" fill="hold">
                            <p:stCondLst>
                              <p:cond delay="400"/>
                            </p:stCondLst>
                            <p:childTnLst>
                              <p:par>
                                <p:cTn id="21" presetID="22" presetClass="entr" presetSubtype="8"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left)">
                                      <p:cBhvr>
                                        <p:cTn id="23" dur="500"/>
                                        <p:tgtEl>
                                          <p:spTgt spid="4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47"/>
                                        </p:tgtEl>
                                        <p:attrNameLst>
                                          <p:attrName>style.visibility</p:attrName>
                                        </p:attrNameLst>
                                      </p:cBhvr>
                                      <p:to>
                                        <p:strVal val="visible"/>
                                      </p:to>
                                    </p:set>
                                    <p:anim calcmode="lin" valueType="num">
                                      <p:cBhvr additive="base">
                                        <p:cTn id="28" dur="400" fill="hold"/>
                                        <p:tgtEl>
                                          <p:spTgt spid="47"/>
                                        </p:tgtEl>
                                        <p:attrNameLst>
                                          <p:attrName>ppt_x</p:attrName>
                                        </p:attrNameLst>
                                      </p:cBhvr>
                                      <p:tavLst>
                                        <p:tav tm="0">
                                          <p:val>
                                            <p:strVal val="#ppt_x"/>
                                          </p:val>
                                        </p:tav>
                                        <p:tav tm="100000">
                                          <p:val>
                                            <p:strVal val="#ppt_x"/>
                                          </p:val>
                                        </p:tav>
                                      </p:tavLst>
                                    </p:anim>
                                    <p:anim calcmode="lin" valueType="num">
                                      <p:cBhvr additive="base">
                                        <p:cTn id="29" dur="400" fill="hold"/>
                                        <p:tgtEl>
                                          <p:spTgt spid="47"/>
                                        </p:tgtEl>
                                        <p:attrNameLst>
                                          <p:attrName>ppt_y</p:attrName>
                                        </p:attrNameLst>
                                      </p:cBhvr>
                                      <p:tavLst>
                                        <p:tav tm="0">
                                          <p:val>
                                            <p:strVal val="0-#ppt_h/2"/>
                                          </p:val>
                                        </p:tav>
                                        <p:tav tm="100000">
                                          <p:val>
                                            <p:strVal val="#ppt_y"/>
                                          </p:val>
                                        </p:tav>
                                      </p:tavLst>
                                    </p:anim>
                                  </p:childTnLst>
                                </p:cTn>
                              </p:par>
                            </p:childTnLst>
                          </p:cTn>
                        </p:par>
                        <p:par>
                          <p:cTn id="30" fill="hold">
                            <p:stCondLst>
                              <p:cond delay="400"/>
                            </p:stCondLst>
                            <p:childTnLst>
                              <p:par>
                                <p:cTn id="31" presetID="22" presetClass="entr" presetSubtype="8" fill="hold" grpId="0" nodeType="after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wipe(left)">
                                      <p:cBhvr>
                                        <p:cTn id="33" dur="500"/>
                                        <p:tgtEl>
                                          <p:spTgt spid="46"/>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1" fill="hold" grpId="0" nodeType="clickEffect">
                                  <p:stCondLst>
                                    <p:cond delay="0"/>
                                  </p:stCondLst>
                                  <p:childTnLst>
                                    <p:set>
                                      <p:cBhvr>
                                        <p:cTn id="37" dur="1" fill="hold">
                                          <p:stCondLst>
                                            <p:cond delay="0"/>
                                          </p:stCondLst>
                                        </p:cTn>
                                        <p:tgtEl>
                                          <p:spTgt spid="49"/>
                                        </p:tgtEl>
                                        <p:attrNameLst>
                                          <p:attrName>style.visibility</p:attrName>
                                        </p:attrNameLst>
                                      </p:cBhvr>
                                      <p:to>
                                        <p:strVal val="visible"/>
                                      </p:to>
                                    </p:set>
                                    <p:anim calcmode="lin" valueType="num">
                                      <p:cBhvr additive="base">
                                        <p:cTn id="38" dur="400" fill="hold"/>
                                        <p:tgtEl>
                                          <p:spTgt spid="49"/>
                                        </p:tgtEl>
                                        <p:attrNameLst>
                                          <p:attrName>ppt_x</p:attrName>
                                        </p:attrNameLst>
                                      </p:cBhvr>
                                      <p:tavLst>
                                        <p:tav tm="0">
                                          <p:val>
                                            <p:strVal val="#ppt_x"/>
                                          </p:val>
                                        </p:tav>
                                        <p:tav tm="100000">
                                          <p:val>
                                            <p:strVal val="#ppt_x"/>
                                          </p:val>
                                        </p:tav>
                                      </p:tavLst>
                                    </p:anim>
                                    <p:anim calcmode="lin" valueType="num">
                                      <p:cBhvr additive="base">
                                        <p:cTn id="39" dur="400" fill="hold"/>
                                        <p:tgtEl>
                                          <p:spTgt spid="49"/>
                                        </p:tgtEl>
                                        <p:attrNameLst>
                                          <p:attrName>ppt_y</p:attrName>
                                        </p:attrNameLst>
                                      </p:cBhvr>
                                      <p:tavLst>
                                        <p:tav tm="0">
                                          <p:val>
                                            <p:strVal val="0-#ppt_h/2"/>
                                          </p:val>
                                        </p:tav>
                                        <p:tav tm="100000">
                                          <p:val>
                                            <p:strVal val="#ppt_y"/>
                                          </p:val>
                                        </p:tav>
                                      </p:tavLst>
                                    </p:anim>
                                  </p:childTnLst>
                                </p:cTn>
                              </p:par>
                            </p:childTnLst>
                          </p:cTn>
                        </p:par>
                        <p:par>
                          <p:cTn id="40" fill="hold">
                            <p:stCondLst>
                              <p:cond delay="400"/>
                            </p:stCondLst>
                            <p:childTnLst>
                              <p:par>
                                <p:cTn id="41" presetID="22" presetClass="entr" presetSubtype="8"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1" fill="hold" grpId="0" nodeType="clickEffect">
                                  <p:stCondLst>
                                    <p:cond delay="0"/>
                                  </p:stCondLst>
                                  <p:childTnLst>
                                    <p:set>
                                      <p:cBhvr>
                                        <p:cTn id="47" dur="1" fill="hold">
                                          <p:stCondLst>
                                            <p:cond delay="0"/>
                                          </p:stCondLst>
                                        </p:cTn>
                                        <p:tgtEl>
                                          <p:spTgt spid="51"/>
                                        </p:tgtEl>
                                        <p:attrNameLst>
                                          <p:attrName>style.visibility</p:attrName>
                                        </p:attrNameLst>
                                      </p:cBhvr>
                                      <p:to>
                                        <p:strVal val="visible"/>
                                      </p:to>
                                    </p:set>
                                    <p:anim calcmode="lin" valueType="num">
                                      <p:cBhvr additive="base">
                                        <p:cTn id="48" dur="400" fill="hold"/>
                                        <p:tgtEl>
                                          <p:spTgt spid="51"/>
                                        </p:tgtEl>
                                        <p:attrNameLst>
                                          <p:attrName>ppt_x</p:attrName>
                                        </p:attrNameLst>
                                      </p:cBhvr>
                                      <p:tavLst>
                                        <p:tav tm="0">
                                          <p:val>
                                            <p:strVal val="#ppt_x"/>
                                          </p:val>
                                        </p:tav>
                                        <p:tav tm="100000">
                                          <p:val>
                                            <p:strVal val="#ppt_x"/>
                                          </p:val>
                                        </p:tav>
                                      </p:tavLst>
                                    </p:anim>
                                    <p:anim calcmode="lin" valueType="num">
                                      <p:cBhvr additive="base">
                                        <p:cTn id="49" dur="400" fill="hold"/>
                                        <p:tgtEl>
                                          <p:spTgt spid="51"/>
                                        </p:tgtEl>
                                        <p:attrNameLst>
                                          <p:attrName>ppt_y</p:attrName>
                                        </p:attrNameLst>
                                      </p:cBhvr>
                                      <p:tavLst>
                                        <p:tav tm="0">
                                          <p:val>
                                            <p:strVal val="0-#ppt_h/2"/>
                                          </p:val>
                                        </p:tav>
                                        <p:tav tm="100000">
                                          <p:val>
                                            <p:strVal val="#ppt_y"/>
                                          </p:val>
                                        </p:tav>
                                      </p:tavLst>
                                    </p:anim>
                                  </p:childTnLst>
                                </p:cTn>
                              </p:par>
                            </p:childTnLst>
                          </p:cTn>
                        </p:par>
                        <p:par>
                          <p:cTn id="50" fill="hold">
                            <p:stCondLst>
                              <p:cond delay="400"/>
                            </p:stCondLst>
                            <p:childTnLst>
                              <p:par>
                                <p:cTn id="51" presetID="22" presetClass="entr" presetSubtype="8" fill="hold" grpId="0" nodeType="after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wipe(left)">
                                      <p:cBhvr>
                                        <p:cTn id="5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4" grpId="0"/>
      <p:bldP spid="45" grpId="0" animBg="1"/>
      <p:bldP spid="46" grpId="0"/>
      <p:bldP spid="47" grpId="0" animBg="1"/>
      <p:bldP spid="48" grpId="0"/>
      <p:bldP spid="49" grpId="0" animBg="1"/>
      <p:bldP spid="50" grpId="0"/>
      <p:bldP spid="51" grpId="0" animBg="1"/>
      <p:bldP spid="52" grpId="0"/>
      <p:bldP spid="5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6"/>
          <p:cNvSpPr>
            <a:spLocks noChangeArrowheads="1"/>
          </p:cNvSpPr>
          <p:nvPr/>
        </p:nvSpPr>
        <p:spPr bwMode="auto">
          <a:xfrm>
            <a:off x="740743" y="2752229"/>
            <a:ext cx="6327354" cy="1240022"/>
          </a:xfrm>
          <a:prstGeom prst="rect">
            <a:avLst/>
          </a:prstGeom>
          <a:solidFill>
            <a:schemeClr val="accent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531">
              <a:solidFill>
                <a:srgbClr val="FFFFFF"/>
              </a:solidFill>
            </a:endParaRPr>
          </a:p>
        </p:txBody>
      </p:sp>
      <p:sp>
        <p:nvSpPr>
          <p:cNvPr id="5123" name="矩形 1"/>
          <p:cNvSpPr>
            <a:spLocks noChangeArrowheads="1"/>
          </p:cNvSpPr>
          <p:nvPr/>
        </p:nvSpPr>
        <p:spPr bwMode="auto">
          <a:xfrm>
            <a:off x="1589" y="696"/>
            <a:ext cx="803474" cy="7231261"/>
          </a:xfrm>
          <a:prstGeom prst="rect">
            <a:avLst/>
          </a:prstGeom>
          <a:solidFill>
            <a:schemeClr val="accent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531">
              <a:solidFill>
                <a:srgbClr val="FFFFFF"/>
              </a:solidFill>
            </a:endParaRPr>
          </a:p>
        </p:txBody>
      </p:sp>
      <p:sp>
        <p:nvSpPr>
          <p:cNvPr id="12" name="矩形 1"/>
          <p:cNvSpPr>
            <a:spLocks noChangeArrowheads="1"/>
          </p:cNvSpPr>
          <p:nvPr/>
        </p:nvSpPr>
        <p:spPr bwMode="auto">
          <a:xfrm>
            <a:off x="817200" y="7200"/>
            <a:ext cx="2077728" cy="2736304"/>
          </a:xfrm>
          <a:prstGeom prst="rect">
            <a:avLst/>
          </a:prstGeom>
          <a:blipFill dpi="0" rotWithShape="1">
            <a:blip r:embed="rId4" cstate="print">
              <a:extLst>
                <a:ext uri="{28A0092B-C50C-407E-A947-70E740481C1C}">
                  <a14:useLocalDpi xmlns:a14="http://schemas.microsoft.com/office/drawing/2010/main"/>
                </a:ext>
              </a:extLst>
            </a:blip>
            <a:srcRect/>
            <a:stretch>
              <a:fillRect/>
            </a:stretch>
          </a:blipFill>
          <a:ln>
            <a:noFill/>
          </a:ln>
          <a:effectLst>
            <a:outerShdw blurRad="63500" sx="102000" sy="102000" algn="ctr" rotWithShape="0">
              <a:prstClr val="black">
                <a:alpha val="40000"/>
              </a:prstClr>
            </a:outerShdw>
          </a:effectLs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531">
              <a:solidFill>
                <a:srgbClr val="FFFFFF"/>
              </a:solidFill>
            </a:endParaRPr>
          </a:p>
        </p:txBody>
      </p:sp>
      <p:sp>
        <p:nvSpPr>
          <p:cNvPr id="13" name="TextBox 32"/>
          <p:cNvSpPr txBox="1"/>
          <p:nvPr/>
        </p:nvSpPr>
        <p:spPr>
          <a:xfrm>
            <a:off x="3097977" y="2794078"/>
            <a:ext cx="4195494" cy="1107996"/>
          </a:xfrm>
          <a:prstGeom prst="rect">
            <a:avLst/>
          </a:prstGeom>
          <a:noFill/>
        </p:spPr>
        <p:txBody>
          <a:bodyPr wrap="square" rtlCol="0">
            <a:spAutoFit/>
          </a:bodyPr>
          <a:lstStyle/>
          <a:p>
            <a:r>
              <a:rPr lang="zh-CN" altLang="en-US" sz="6600" b="1" dirty="0" smtClean="0">
                <a:solidFill>
                  <a:schemeClr val="bg1"/>
                </a:solidFill>
                <a:latin typeface="方正姚体" panose="02010601030101010101" pitchFamily="2" charset="-122"/>
                <a:ea typeface="方正姚体" panose="02010601030101010101" pitchFamily="2" charset="-122"/>
              </a:rPr>
              <a:t>课程概况</a:t>
            </a:r>
            <a:endParaRPr lang="zh-CN" altLang="en-US" sz="6600" b="1" dirty="0">
              <a:solidFill>
                <a:schemeClr val="bg1"/>
              </a:solidFill>
              <a:latin typeface="方正姚体" panose="02010601030101010101" pitchFamily="2" charset="-122"/>
              <a:ea typeface="方正姚体" panose="02010601030101010101" pitchFamily="2" charset="-122"/>
              <a:cs typeface="Arial" panose="020B0604020202020204" pitchFamily="34" charset="0"/>
            </a:endParaRPr>
          </a:p>
        </p:txBody>
      </p:sp>
      <p:sp>
        <p:nvSpPr>
          <p:cNvPr id="14" name="TextBox 32"/>
          <p:cNvSpPr txBox="1"/>
          <p:nvPr/>
        </p:nvSpPr>
        <p:spPr>
          <a:xfrm>
            <a:off x="1388815" y="2752229"/>
            <a:ext cx="1927928" cy="1323439"/>
          </a:xfrm>
          <a:prstGeom prst="rect">
            <a:avLst/>
          </a:prstGeom>
          <a:noFill/>
        </p:spPr>
        <p:txBody>
          <a:bodyPr wrap="square" rtlCol="0">
            <a:spAutoFit/>
          </a:bodyPr>
          <a:lstStyle/>
          <a:p>
            <a:r>
              <a:rPr lang="en-US" altLang="zh-CN" sz="8000" dirty="0">
                <a:solidFill>
                  <a:schemeClr val="bg1"/>
                </a:solidFill>
                <a:latin typeface="Impact" panose="020B0806030902050204" pitchFamily="34" charset="0"/>
                <a:ea typeface="微软雅黑" panose="020B0503020204020204" pitchFamily="34" charset="-122"/>
              </a:rPr>
              <a:t>01</a:t>
            </a:r>
            <a:endParaRPr lang="zh-CN" altLang="en-US" sz="166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8" name="TextBox 284"/>
          <p:cNvSpPr txBox="1"/>
          <p:nvPr/>
        </p:nvSpPr>
        <p:spPr>
          <a:xfrm>
            <a:off x="1369950" y="4408413"/>
            <a:ext cx="5770155" cy="923330"/>
          </a:xfrm>
          <a:prstGeom prst="rect">
            <a:avLst/>
          </a:prstGeom>
          <a:noFill/>
        </p:spPr>
        <p:txBody>
          <a:bodyPr wrap="square" lIns="0" tIns="0" rIns="0" bIns="0" rtlCol="0">
            <a:spAutoFit/>
          </a:bodyPr>
          <a:lstStyle/>
          <a:p>
            <a:pPr>
              <a:lnSpc>
                <a:spcPct val="150000"/>
              </a:lnSpc>
            </a:pPr>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《过程控制与检测技术》是</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自动化专业（专升本</a:t>
            </a:r>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p>
          <a:p>
            <a:pPr>
              <a:lnSpc>
                <a:spcPct val="150000"/>
              </a:lnSpc>
            </a:pP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的专业必修课，</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学分。</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95820925"/>
      </p:ext>
    </p:extLst>
  </p:cSld>
  <p:clrMapOvr>
    <a:masterClrMapping/>
  </p:clrMapOvr>
  <mc:AlternateContent xmlns:mc="http://schemas.openxmlformats.org/markup-compatibility/2006">
    <mc:Choice xmlns:p14="http://schemas.microsoft.com/office/powerpoint/2010/main" Requires="p14">
      <p:transition spd="slow" p14:dur="4000" advTm="9309">
        <p14:vortex dir="r"/>
      </p:transition>
    </mc:Choice>
    <mc:Fallback>
      <p:transition spd="slow" advTm="930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250" fill="hold"/>
                                        <p:tgtEl>
                                          <p:spTgt spid="14"/>
                                        </p:tgtEl>
                                        <p:attrNameLst>
                                          <p:attrName>ppt_x</p:attrName>
                                        </p:attrNameLst>
                                      </p:cBhvr>
                                      <p:tavLst>
                                        <p:tav tm="0">
                                          <p:val>
                                            <p:strVal val="#ppt_x"/>
                                          </p:val>
                                        </p:tav>
                                        <p:tav tm="100000">
                                          <p:val>
                                            <p:strVal val="#ppt_x"/>
                                          </p:val>
                                        </p:tav>
                                      </p:tavLst>
                                    </p:anim>
                                    <p:anim calcmode="lin" valueType="num">
                                      <p:cBhvr additive="base">
                                        <p:cTn id="8" dur="250" fill="hold"/>
                                        <p:tgtEl>
                                          <p:spTgt spid="14"/>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0"/>
                                  </p:stCondLst>
                                  <p:childTnLst>
                                    <p:animEffect transition="out" filter="fade">
                                      <p:cBhvr>
                                        <p:cTn id="10" dur="500" tmFilter="0, 0; .2, .5; .8, .5; 1, 0"/>
                                        <p:tgtEl>
                                          <p:spTgt spid="14"/>
                                        </p:tgtEl>
                                      </p:cBhvr>
                                    </p:animEffect>
                                    <p:animScale>
                                      <p:cBhvr>
                                        <p:cTn id="11" dur="250" autoRev="1" fill="hold"/>
                                        <p:tgtEl>
                                          <p:spTgt spid="14"/>
                                        </p:tgtEl>
                                      </p:cBhvr>
                                      <p:by x="105000" y="105000"/>
                                    </p:animScale>
                                  </p:childTnLst>
                                </p:cTn>
                              </p:par>
                            </p:childTnLst>
                          </p:cTn>
                        </p:par>
                        <p:par>
                          <p:cTn id="12" fill="hold">
                            <p:stCondLst>
                              <p:cond delay="500"/>
                            </p:stCondLst>
                            <p:childTnLst>
                              <p:par>
                                <p:cTn id="13" presetID="2" presetClass="entr" presetSubtype="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right)">
                                      <p:cBhvr>
                                        <p:cTn id="20" dur="8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4" grpId="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2"/>
          <p:cNvGrpSpPr/>
          <p:nvPr/>
        </p:nvGrpSpPr>
        <p:grpSpPr>
          <a:xfrm>
            <a:off x="4701183" y="3700160"/>
            <a:ext cx="4232338" cy="2370606"/>
            <a:chOff x="4455215" y="3178519"/>
            <a:chExt cx="3248025" cy="1819275"/>
          </a:xfrm>
        </p:grpSpPr>
        <p:sp>
          <p:nvSpPr>
            <p:cNvPr id="93" name="Oval 3"/>
            <p:cNvSpPr/>
            <p:nvPr/>
          </p:nvSpPr>
          <p:spPr>
            <a:xfrm>
              <a:off x="4455215" y="3349969"/>
              <a:ext cx="3248025" cy="164782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39763" indent="-182563"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638" indent="-554038"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Oval 4"/>
            <p:cNvSpPr/>
            <p:nvPr/>
          </p:nvSpPr>
          <p:spPr>
            <a:xfrm>
              <a:off x="4474266" y="3178519"/>
              <a:ext cx="3190968" cy="1655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39763" indent="-182563"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638" indent="-554038"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6" name="Group 5"/>
          <p:cNvGrpSpPr/>
          <p:nvPr/>
        </p:nvGrpSpPr>
        <p:grpSpPr>
          <a:xfrm>
            <a:off x="5247764" y="3292013"/>
            <a:ext cx="3171444" cy="1851538"/>
            <a:chOff x="4872410" y="2840610"/>
            <a:chExt cx="2433863" cy="1420928"/>
          </a:xfrm>
        </p:grpSpPr>
        <p:sp>
          <p:nvSpPr>
            <p:cNvPr id="91" name="Oval 6"/>
            <p:cNvSpPr/>
            <p:nvPr/>
          </p:nvSpPr>
          <p:spPr>
            <a:xfrm>
              <a:off x="4872410" y="3026763"/>
              <a:ext cx="2433863" cy="1234775"/>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39763" indent="-182563"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638" indent="-554038"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Oval 7"/>
            <p:cNvSpPr/>
            <p:nvPr/>
          </p:nvSpPr>
          <p:spPr>
            <a:xfrm>
              <a:off x="4885109" y="2840610"/>
              <a:ext cx="2386425" cy="124052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39763" indent="-182563"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638" indent="-554038"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7" name="Group 8"/>
          <p:cNvGrpSpPr/>
          <p:nvPr/>
        </p:nvGrpSpPr>
        <p:grpSpPr>
          <a:xfrm>
            <a:off x="5682913" y="2829870"/>
            <a:ext cx="2301148" cy="1396883"/>
            <a:chOff x="5206749" y="2418487"/>
            <a:chExt cx="1765970" cy="1072010"/>
          </a:xfrm>
        </p:grpSpPr>
        <p:sp>
          <p:nvSpPr>
            <p:cNvPr id="89" name="Oval 9"/>
            <p:cNvSpPr/>
            <p:nvPr/>
          </p:nvSpPr>
          <p:spPr>
            <a:xfrm>
              <a:off x="5206749" y="2584321"/>
              <a:ext cx="1765970" cy="90617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39763" indent="-182563"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638" indent="-554038"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Oval 10"/>
            <p:cNvSpPr/>
            <p:nvPr/>
          </p:nvSpPr>
          <p:spPr>
            <a:xfrm>
              <a:off x="5219449" y="2418487"/>
              <a:ext cx="1709186" cy="910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39763" indent="-182563"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638" indent="-554038"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8" name="Group 11"/>
          <p:cNvGrpSpPr/>
          <p:nvPr/>
        </p:nvGrpSpPr>
        <p:grpSpPr>
          <a:xfrm>
            <a:off x="6141621" y="2454906"/>
            <a:ext cx="1383725" cy="866293"/>
            <a:chOff x="5567255" y="2130730"/>
            <a:chExt cx="1061912" cy="664820"/>
          </a:xfrm>
        </p:grpSpPr>
        <p:sp>
          <p:nvSpPr>
            <p:cNvPr id="87" name="Oval 12"/>
            <p:cNvSpPr/>
            <p:nvPr/>
          </p:nvSpPr>
          <p:spPr>
            <a:xfrm>
              <a:off x="5567256" y="2250649"/>
              <a:ext cx="1061911" cy="54490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39763" indent="-182563"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638" indent="-554038"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Oval 13"/>
            <p:cNvSpPr/>
            <p:nvPr/>
          </p:nvSpPr>
          <p:spPr>
            <a:xfrm>
              <a:off x="5567255" y="2130730"/>
              <a:ext cx="1055562" cy="54743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39763" indent="-182563"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638" indent="-554038"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5" name="Group 14"/>
          <p:cNvGrpSpPr/>
          <p:nvPr/>
        </p:nvGrpSpPr>
        <p:grpSpPr>
          <a:xfrm flipH="1">
            <a:off x="612861" y="2176165"/>
            <a:ext cx="5688632" cy="817445"/>
            <a:chOff x="4221330" y="2223664"/>
            <a:chExt cx="6091070" cy="471383"/>
          </a:xfrm>
        </p:grpSpPr>
        <p:cxnSp>
          <p:nvCxnSpPr>
            <p:cNvPr id="16" name="Straight Connector 15"/>
            <p:cNvCxnSpPr/>
            <p:nvPr/>
          </p:nvCxnSpPr>
          <p:spPr>
            <a:xfrm flipV="1">
              <a:off x="4221330" y="2223664"/>
              <a:ext cx="691096" cy="4713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912426" y="2224329"/>
              <a:ext cx="5399974"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684869" y="2198812"/>
            <a:ext cx="5112567" cy="400110"/>
          </a:xfrm>
          <a:prstGeom prst="rect">
            <a:avLst/>
          </a:prstGeom>
          <a:noFill/>
        </p:spPr>
        <p:txBody>
          <a:bodyPr wrap="square" rtlCol="0">
            <a:spAutoFit/>
          </a:bodyPr>
          <a:lstStyle/>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过程控制技术的</a:t>
            </a:r>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发展和</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过程控制系统的</a:t>
            </a:r>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组成</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1188925" y="3433401"/>
            <a:ext cx="3024336" cy="461665"/>
          </a:xfrm>
          <a:prstGeom prst="rect">
            <a:avLst/>
          </a:prstGeom>
          <a:noFill/>
        </p:spPr>
        <p:txBody>
          <a:bodyPr wrap="square" rtlCol="0">
            <a:spAutoFit/>
          </a:bodyPr>
          <a:lstStyle/>
          <a:p>
            <a:pPr>
              <a:lnSpc>
                <a:spcPct val="120000"/>
              </a:lnSpc>
              <a:spcBef>
                <a:spcPts val="0"/>
              </a:spcBef>
              <a:spcAft>
                <a:spcPts val="0"/>
              </a:spcAft>
            </a:pP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过程参数的检测和变</a:t>
            </a:r>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送</a:t>
            </a:r>
            <a:endParaRPr lang="id-ID" sz="20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22" name="Group 21"/>
          <p:cNvGrpSpPr/>
          <p:nvPr/>
        </p:nvGrpSpPr>
        <p:grpSpPr>
          <a:xfrm flipH="1">
            <a:off x="1152916" y="3416695"/>
            <a:ext cx="4788535" cy="318382"/>
            <a:chOff x="4627246" y="3160881"/>
            <a:chExt cx="6050833" cy="278069"/>
          </a:xfrm>
        </p:grpSpPr>
        <p:cxnSp>
          <p:nvCxnSpPr>
            <p:cNvPr id="23" name="Straight Connector 22"/>
            <p:cNvCxnSpPr/>
            <p:nvPr/>
          </p:nvCxnSpPr>
          <p:spPr>
            <a:xfrm flipV="1">
              <a:off x="4627246" y="3160881"/>
              <a:ext cx="658677" cy="2780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278105" y="3163402"/>
              <a:ext cx="5399974"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1909005" y="4471130"/>
            <a:ext cx="2160240" cy="400110"/>
          </a:xfrm>
          <a:prstGeom prst="rect">
            <a:avLst/>
          </a:prstGeom>
          <a:noFill/>
        </p:spPr>
        <p:txBody>
          <a:bodyPr wrap="square" rtlCol="0">
            <a:spAutoFit/>
          </a:bodyPr>
          <a:lstStyle/>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过程控制</a:t>
            </a:r>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仪表</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2485069" y="5593641"/>
            <a:ext cx="2880320" cy="461665"/>
          </a:xfrm>
          <a:prstGeom prst="rect">
            <a:avLst/>
          </a:prstGeom>
          <a:noFill/>
        </p:spPr>
        <p:txBody>
          <a:bodyPr wrap="square" rtlCol="0">
            <a:spAutoFit/>
          </a:bodyPr>
          <a:lstStyle/>
          <a:p>
            <a:pPr>
              <a:lnSpc>
                <a:spcPct val="120000"/>
              </a:lnSpc>
              <a:spcBef>
                <a:spcPts val="0"/>
              </a:spcBef>
              <a:spcAft>
                <a:spcPts val="0"/>
              </a:spcAft>
            </a:pP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简单控制系统的</a:t>
            </a:r>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设计</a:t>
            </a:r>
            <a:endParaRPr lang="id-ID" sz="20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29" name="Straight Connector 28"/>
          <p:cNvCxnSpPr/>
          <p:nvPr/>
        </p:nvCxnSpPr>
        <p:spPr>
          <a:xfrm flipH="1">
            <a:off x="1909005" y="4461838"/>
            <a:ext cx="3872167"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flipH="1">
            <a:off x="2485069" y="5191210"/>
            <a:ext cx="3230525" cy="400245"/>
            <a:chOff x="5456187" y="4515725"/>
            <a:chExt cx="6232222" cy="434682"/>
          </a:xfrm>
        </p:grpSpPr>
        <p:cxnSp>
          <p:nvCxnSpPr>
            <p:cNvPr id="31" name="Straight Connector 30"/>
            <p:cNvCxnSpPr/>
            <p:nvPr/>
          </p:nvCxnSpPr>
          <p:spPr>
            <a:xfrm>
              <a:off x="5456187" y="4515725"/>
              <a:ext cx="840066" cy="4321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288435" y="4950407"/>
              <a:ext cx="5399974"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36" name="TextBox 32"/>
          <p:cNvSpPr txBox="1"/>
          <p:nvPr/>
        </p:nvSpPr>
        <p:spPr>
          <a:xfrm>
            <a:off x="265273" y="-11951"/>
            <a:ext cx="1630138" cy="1107996"/>
          </a:xfrm>
          <a:prstGeom prst="rect">
            <a:avLst/>
          </a:prstGeom>
          <a:noFill/>
        </p:spPr>
        <p:txBody>
          <a:bodyPr wrap="square" rtlCol="0">
            <a:spAutoFit/>
          </a:bodyPr>
          <a:lstStyle/>
          <a:p>
            <a:r>
              <a:rPr lang="en-US" altLang="zh-CN" sz="6600" dirty="0">
                <a:solidFill>
                  <a:schemeClr val="bg1"/>
                </a:solidFill>
                <a:latin typeface="Impact" panose="020B0806030902050204" pitchFamily="34" charset="0"/>
                <a:ea typeface="微软雅黑" panose="020B0503020204020204" pitchFamily="34" charset="-122"/>
              </a:rPr>
              <a:t>01</a:t>
            </a:r>
            <a:endParaRPr lang="zh-CN" altLang="en-US" sz="66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37" name="矩形 36"/>
          <p:cNvSpPr/>
          <p:nvPr/>
        </p:nvSpPr>
        <p:spPr>
          <a:xfrm>
            <a:off x="2828975" y="353317"/>
            <a:ext cx="7142851" cy="576953"/>
          </a:xfrm>
          <a:prstGeom prst="rect">
            <a:avLst/>
          </a:prstGeom>
        </p:spPr>
        <p:txBody>
          <a:bodyPr wrap="square" lIns="0" tIns="0" rIns="0" bIns="0">
            <a:spAutoFit/>
          </a:bodyPr>
          <a:lstStyle/>
          <a:p>
            <a:pPr algn="ctr">
              <a:lnSpc>
                <a:spcPct val="130000"/>
              </a:lnSpc>
            </a:pPr>
            <a:r>
              <a:rPr lang="zh-CN" altLang="zh-CN" sz="3200" b="1" dirty="0">
                <a:solidFill>
                  <a:srgbClr val="005081"/>
                </a:solidFill>
                <a:latin typeface="Arial" panose="020B0604020202020204" pitchFamily="34" charset="0"/>
                <a:ea typeface="微软雅黑" panose="020B0503020204020204" pitchFamily="34" charset="-122"/>
              </a:rPr>
              <a:t>课程的主要内容包括</a:t>
            </a:r>
            <a:endParaRPr lang="zh-CN" altLang="en-US" sz="3200" b="1" dirty="0">
              <a:solidFill>
                <a:srgbClr val="00508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3" name="文本框 122"/>
          <p:cNvSpPr txBox="1"/>
          <p:nvPr/>
        </p:nvSpPr>
        <p:spPr>
          <a:xfrm>
            <a:off x="612861" y="1868388"/>
            <a:ext cx="559930" cy="307777"/>
          </a:xfrm>
          <a:prstGeom prst="rect">
            <a:avLst/>
          </a:prstGeom>
          <a:noFill/>
        </p:spPr>
        <p:txBody>
          <a:bodyPr wrap="square" rtlCol="0">
            <a:spAutoFit/>
          </a:bodyPr>
          <a:lstStyle/>
          <a:p>
            <a:r>
              <a:rPr lang="en-US" altLang="zh-CN" sz="1400" dirty="0" smtClean="0">
                <a:solidFill>
                  <a:schemeClr val="bg1">
                    <a:lumMod val="50000"/>
                  </a:schemeClr>
                </a:solidFill>
              </a:rPr>
              <a:t>(1)</a:t>
            </a:r>
            <a:endParaRPr lang="zh-CN" altLang="en-US" sz="1400" dirty="0">
              <a:solidFill>
                <a:schemeClr val="bg1">
                  <a:lumMod val="50000"/>
                </a:schemeClr>
              </a:solidFill>
            </a:endParaRPr>
          </a:p>
        </p:txBody>
      </p:sp>
      <p:sp>
        <p:nvSpPr>
          <p:cNvPr id="124" name="文本框 123"/>
          <p:cNvSpPr txBox="1"/>
          <p:nvPr/>
        </p:nvSpPr>
        <p:spPr>
          <a:xfrm>
            <a:off x="1172791" y="3112269"/>
            <a:ext cx="559930" cy="307777"/>
          </a:xfrm>
          <a:prstGeom prst="rect">
            <a:avLst/>
          </a:prstGeom>
          <a:noFill/>
        </p:spPr>
        <p:txBody>
          <a:bodyPr wrap="square" rtlCol="0">
            <a:spAutoFit/>
          </a:bodyPr>
          <a:lstStyle/>
          <a:p>
            <a:r>
              <a:rPr lang="en-US" altLang="zh-CN" sz="1400" dirty="0" smtClean="0">
                <a:solidFill>
                  <a:schemeClr val="bg1">
                    <a:lumMod val="50000"/>
                  </a:schemeClr>
                </a:solidFill>
              </a:rPr>
              <a:t>(2)</a:t>
            </a:r>
            <a:endParaRPr lang="zh-CN" altLang="en-US" sz="1400" dirty="0">
              <a:solidFill>
                <a:schemeClr val="bg1">
                  <a:lumMod val="50000"/>
                </a:schemeClr>
              </a:solidFill>
            </a:endParaRPr>
          </a:p>
        </p:txBody>
      </p:sp>
      <p:sp>
        <p:nvSpPr>
          <p:cNvPr id="125" name="文本框 124"/>
          <p:cNvSpPr txBox="1"/>
          <p:nvPr/>
        </p:nvSpPr>
        <p:spPr>
          <a:xfrm>
            <a:off x="1892871" y="4120381"/>
            <a:ext cx="559930" cy="307777"/>
          </a:xfrm>
          <a:prstGeom prst="rect">
            <a:avLst/>
          </a:prstGeom>
          <a:noFill/>
        </p:spPr>
        <p:txBody>
          <a:bodyPr wrap="square" rtlCol="0">
            <a:spAutoFit/>
          </a:bodyPr>
          <a:lstStyle/>
          <a:p>
            <a:r>
              <a:rPr lang="en-US" altLang="zh-CN" sz="1400" dirty="0" smtClean="0">
                <a:solidFill>
                  <a:schemeClr val="bg1">
                    <a:lumMod val="50000"/>
                  </a:schemeClr>
                </a:solidFill>
              </a:rPr>
              <a:t>(3)</a:t>
            </a:r>
            <a:endParaRPr lang="zh-CN" altLang="en-US" sz="1400" dirty="0">
              <a:solidFill>
                <a:schemeClr val="bg1">
                  <a:lumMod val="50000"/>
                </a:schemeClr>
              </a:solidFill>
            </a:endParaRPr>
          </a:p>
        </p:txBody>
      </p:sp>
      <p:sp>
        <p:nvSpPr>
          <p:cNvPr id="126" name="文本框 125"/>
          <p:cNvSpPr txBox="1"/>
          <p:nvPr/>
        </p:nvSpPr>
        <p:spPr>
          <a:xfrm>
            <a:off x="2485069" y="5272509"/>
            <a:ext cx="559930" cy="307777"/>
          </a:xfrm>
          <a:prstGeom prst="rect">
            <a:avLst/>
          </a:prstGeom>
          <a:noFill/>
        </p:spPr>
        <p:txBody>
          <a:bodyPr wrap="square" rtlCol="0">
            <a:spAutoFit/>
          </a:bodyPr>
          <a:lstStyle/>
          <a:p>
            <a:r>
              <a:rPr lang="en-US" altLang="zh-CN" sz="1400" dirty="0" smtClean="0">
                <a:solidFill>
                  <a:schemeClr val="bg1">
                    <a:lumMod val="50000"/>
                  </a:schemeClr>
                </a:solidFill>
              </a:rPr>
              <a:t>(4)</a:t>
            </a:r>
            <a:endParaRPr lang="zh-CN" altLang="en-US" sz="1400" dirty="0">
              <a:solidFill>
                <a:schemeClr val="bg1">
                  <a:lumMod val="50000"/>
                </a:schemeClr>
              </a:solidFill>
            </a:endParaRPr>
          </a:p>
        </p:txBody>
      </p:sp>
      <p:sp>
        <p:nvSpPr>
          <p:cNvPr id="127" name="矩形 6"/>
          <p:cNvSpPr>
            <a:spLocks noChangeArrowheads="1"/>
          </p:cNvSpPr>
          <p:nvPr/>
        </p:nvSpPr>
        <p:spPr bwMode="auto">
          <a:xfrm>
            <a:off x="-257" y="0"/>
            <a:ext cx="1787819" cy="503513"/>
          </a:xfrm>
          <a:prstGeom prst="rect">
            <a:avLst/>
          </a:prstGeom>
          <a:solidFill>
            <a:schemeClr val="accent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800">
              <a:solidFill>
                <a:srgbClr val="FFFFFF"/>
              </a:solidFill>
            </a:endParaRPr>
          </a:p>
        </p:txBody>
      </p:sp>
      <p:sp>
        <p:nvSpPr>
          <p:cNvPr id="128" name="TextBox 32"/>
          <p:cNvSpPr txBox="1"/>
          <p:nvPr/>
        </p:nvSpPr>
        <p:spPr>
          <a:xfrm>
            <a:off x="478235" y="8399"/>
            <a:ext cx="1309327" cy="400110"/>
          </a:xfrm>
          <a:prstGeom prst="rect">
            <a:avLst/>
          </a:prstGeom>
          <a:noFill/>
        </p:spPr>
        <p:txBody>
          <a:bodyPr wrap="square" rtlCol="0">
            <a:spAutoFit/>
          </a:bodyPr>
          <a:lstStyle/>
          <a:p>
            <a:r>
              <a:rPr lang="zh-CN" altLang="en-US" sz="2000" b="1" dirty="0" smtClean="0">
                <a:solidFill>
                  <a:schemeClr val="bg1"/>
                </a:solidFill>
                <a:latin typeface="方正姚体" panose="02010601030101010101" pitchFamily="2" charset="-122"/>
                <a:ea typeface="方正姚体" panose="02010601030101010101" pitchFamily="2" charset="-122"/>
              </a:rPr>
              <a:t>课程概况</a:t>
            </a:r>
            <a:endParaRPr lang="zh-CN" altLang="en-US" sz="2000" b="1" dirty="0">
              <a:solidFill>
                <a:schemeClr val="bg1"/>
              </a:solidFill>
              <a:latin typeface="方正姚体" panose="02010601030101010101" pitchFamily="2" charset="-122"/>
              <a:ea typeface="方正姚体" panose="02010601030101010101" pitchFamily="2" charset="-122"/>
              <a:cs typeface="Arial" panose="020B0604020202020204" pitchFamily="34" charset="0"/>
            </a:endParaRPr>
          </a:p>
        </p:txBody>
      </p:sp>
      <p:sp>
        <p:nvSpPr>
          <p:cNvPr id="129" name="TextBox 32"/>
          <p:cNvSpPr txBox="1"/>
          <p:nvPr/>
        </p:nvSpPr>
        <p:spPr>
          <a:xfrm>
            <a:off x="86231" y="0"/>
            <a:ext cx="1197275" cy="461665"/>
          </a:xfrm>
          <a:prstGeom prst="rect">
            <a:avLst/>
          </a:prstGeom>
          <a:noFill/>
        </p:spPr>
        <p:txBody>
          <a:bodyPr wrap="square" rtlCol="0">
            <a:spAutoFit/>
          </a:bodyPr>
          <a:lstStyle/>
          <a:p>
            <a:r>
              <a:rPr lang="en-US" altLang="zh-CN" sz="2400" dirty="0">
                <a:solidFill>
                  <a:schemeClr val="bg1"/>
                </a:solidFill>
                <a:latin typeface="Impact" panose="020B0806030902050204" pitchFamily="34" charset="0"/>
                <a:ea typeface="微软雅黑" panose="020B0503020204020204" pitchFamily="34" charset="-122"/>
              </a:rPr>
              <a:t>01</a:t>
            </a:r>
            <a:endParaRPr lang="zh-CN" altLang="en-US" sz="44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Tree>
    <p:custDataLst>
      <p:tags r:id="rId1"/>
    </p:custDataLst>
    <p:extLst>
      <p:ext uri="{BB962C8B-B14F-4D97-AF65-F5344CB8AC3E}">
        <p14:creationId xmlns:p14="http://schemas.microsoft.com/office/powerpoint/2010/main" val="2150989712"/>
      </p:ext>
    </p:extLst>
  </p:cSld>
  <p:clrMapOvr>
    <a:masterClrMapping/>
  </p:clrMapOvr>
  <p:transition spd="slow" advTm="12712">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par>
                                <p:cTn id="7" presetID="22" presetClass="entr" presetSubtype="2" fill="hold" nodeType="withEffect">
                                  <p:stCondLst>
                                    <p:cond delay="0"/>
                                  </p:stCondLst>
                                  <p:childTnLst>
                                    <p:set>
                                      <p:cBhvr>
                                        <p:cTn id="8" dur="1" fill="hold">
                                          <p:stCondLst>
                                            <p:cond delay="0"/>
                                          </p:stCondLst>
                                        </p:cTn>
                                        <p:tgtEl>
                                          <p:spTgt spid="15"/>
                                        </p:tgtEl>
                                        <p:attrNameLst>
                                          <p:attrName>style.visibility</p:attrName>
                                        </p:attrNameLst>
                                      </p:cBhvr>
                                      <p:to>
                                        <p:strVal val="visible"/>
                                      </p:to>
                                    </p:set>
                                    <p:animEffect transition="in" filter="wipe(right)">
                                      <p:cBhvr>
                                        <p:cTn id="9" dur="500"/>
                                        <p:tgtEl>
                                          <p:spTgt spid="1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4"/>
                                        </p:tgtEl>
                                        <p:attrNameLst>
                                          <p:attrName>style.visibility</p:attrName>
                                        </p:attrNameLst>
                                      </p:cBhvr>
                                      <p:to>
                                        <p:strVal val="visible"/>
                                      </p:to>
                                    </p:set>
                                  </p:childTnLst>
                                </p:cTn>
                              </p:par>
                              <p:par>
                                <p:cTn id="17" presetID="22" presetClass="entr" presetSubtype="2"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right)">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5"/>
                                        </p:tgtEl>
                                        <p:attrNameLst>
                                          <p:attrName>style.visibility</p:attrName>
                                        </p:attrNameLst>
                                      </p:cBhvr>
                                      <p:to>
                                        <p:strVal val="visible"/>
                                      </p:to>
                                    </p:set>
                                  </p:childTnLst>
                                </p:cTn>
                              </p:par>
                              <p:par>
                                <p:cTn id="27" presetID="22" presetClass="entr" presetSubtype="2"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right)">
                                      <p:cBhvr>
                                        <p:cTn id="29" dur="500"/>
                                        <p:tgtEl>
                                          <p:spTgt spid="2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6"/>
                                        </p:tgtEl>
                                        <p:attrNameLst>
                                          <p:attrName>style.visibility</p:attrName>
                                        </p:attrNameLst>
                                      </p:cBhvr>
                                      <p:to>
                                        <p:strVal val="visible"/>
                                      </p:to>
                                    </p:set>
                                  </p:childTnLst>
                                </p:cTn>
                              </p:par>
                              <p:par>
                                <p:cTn id="37" presetID="22" presetClass="entr" presetSubtype="2"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right)">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6" grpId="0"/>
      <p:bldP spid="28" grpId="0"/>
      <p:bldP spid="123" grpId="0"/>
      <p:bldP spid="124" grpId="0"/>
      <p:bldP spid="125" grpId="0"/>
      <p:bldP spid="1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2"/>
          <p:cNvGrpSpPr/>
          <p:nvPr/>
        </p:nvGrpSpPr>
        <p:grpSpPr>
          <a:xfrm>
            <a:off x="4717317" y="3732330"/>
            <a:ext cx="4232338" cy="2370606"/>
            <a:chOff x="4455215" y="3178519"/>
            <a:chExt cx="3248025" cy="1819275"/>
          </a:xfrm>
        </p:grpSpPr>
        <p:sp>
          <p:nvSpPr>
            <p:cNvPr id="93" name="Oval 3"/>
            <p:cNvSpPr/>
            <p:nvPr/>
          </p:nvSpPr>
          <p:spPr>
            <a:xfrm>
              <a:off x="4455215" y="3349969"/>
              <a:ext cx="3248025" cy="164782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39763" indent="-182563"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638" indent="-554038"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Oval 4"/>
            <p:cNvSpPr/>
            <p:nvPr/>
          </p:nvSpPr>
          <p:spPr>
            <a:xfrm>
              <a:off x="4474266" y="3178519"/>
              <a:ext cx="3190968" cy="1655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39763" indent="-182563"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638" indent="-554038"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6" name="Group 5"/>
          <p:cNvGrpSpPr/>
          <p:nvPr/>
        </p:nvGrpSpPr>
        <p:grpSpPr>
          <a:xfrm>
            <a:off x="5247764" y="3292013"/>
            <a:ext cx="3171444" cy="1851538"/>
            <a:chOff x="4872410" y="2840610"/>
            <a:chExt cx="2433863" cy="1420928"/>
          </a:xfrm>
        </p:grpSpPr>
        <p:sp>
          <p:nvSpPr>
            <p:cNvPr id="91" name="Oval 6"/>
            <p:cNvSpPr/>
            <p:nvPr/>
          </p:nvSpPr>
          <p:spPr>
            <a:xfrm>
              <a:off x="4872410" y="3026763"/>
              <a:ext cx="2433863" cy="1234775"/>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39763" indent="-182563"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638" indent="-554038"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Oval 7"/>
            <p:cNvSpPr/>
            <p:nvPr/>
          </p:nvSpPr>
          <p:spPr>
            <a:xfrm>
              <a:off x="4885109" y="2840610"/>
              <a:ext cx="2386425" cy="124052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39763" indent="-182563"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638" indent="-554038"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7" name="Group 8"/>
          <p:cNvGrpSpPr/>
          <p:nvPr/>
        </p:nvGrpSpPr>
        <p:grpSpPr>
          <a:xfrm>
            <a:off x="5682913" y="2829870"/>
            <a:ext cx="2301148" cy="1396883"/>
            <a:chOff x="5206749" y="2418487"/>
            <a:chExt cx="1765970" cy="1072010"/>
          </a:xfrm>
        </p:grpSpPr>
        <p:sp>
          <p:nvSpPr>
            <p:cNvPr id="89" name="Oval 9"/>
            <p:cNvSpPr/>
            <p:nvPr/>
          </p:nvSpPr>
          <p:spPr>
            <a:xfrm>
              <a:off x="5206749" y="2584321"/>
              <a:ext cx="1765970" cy="90617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39763" indent="-182563"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638" indent="-554038"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Oval 10"/>
            <p:cNvSpPr/>
            <p:nvPr/>
          </p:nvSpPr>
          <p:spPr>
            <a:xfrm>
              <a:off x="5219449" y="2418487"/>
              <a:ext cx="1709186" cy="910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39763" indent="-182563"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638" indent="-554038"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8" name="Group 11"/>
          <p:cNvGrpSpPr/>
          <p:nvPr/>
        </p:nvGrpSpPr>
        <p:grpSpPr>
          <a:xfrm>
            <a:off x="6141621" y="2454906"/>
            <a:ext cx="1383725" cy="866293"/>
            <a:chOff x="5567255" y="2130730"/>
            <a:chExt cx="1061912" cy="664820"/>
          </a:xfrm>
        </p:grpSpPr>
        <p:sp>
          <p:nvSpPr>
            <p:cNvPr id="87" name="Oval 12"/>
            <p:cNvSpPr/>
            <p:nvPr/>
          </p:nvSpPr>
          <p:spPr>
            <a:xfrm>
              <a:off x="5567256" y="2250649"/>
              <a:ext cx="1061911" cy="54490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39763" indent="-182563"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638" indent="-554038"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Oval 13"/>
            <p:cNvSpPr/>
            <p:nvPr/>
          </p:nvSpPr>
          <p:spPr>
            <a:xfrm>
              <a:off x="5567255" y="2130730"/>
              <a:ext cx="1055562" cy="54743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39763" indent="-182563"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638" indent="-554038"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5" name="Group 14"/>
          <p:cNvGrpSpPr/>
          <p:nvPr/>
        </p:nvGrpSpPr>
        <p:grpSpPr>
          <a:xfrm flipH="1">
            <a:off x="612861" y="2176165"/>
            <a:ext cx="5688632" cy="817445"/>
            <a:chOff x="4221330" y="2223664"/>
            <a:chExt cx="6091070" cy="471383"/>
          </a:xfrm>
        </p:grpSpPr>
        <p:cxnSp>
          <p:nvCxnSpPr>
            <p:cNvPr id="16" name="Straight Connector 15"/>
            <p:cNvCxnSpPr/>
            <p:nvPr/>
          </p:nvCxnSpPr>
          <p:spPr>
            <a:xfrm flipV="1">
              <a:off x="4221330" y="2223664"/>
              <a:ext cx="691096" cy="4713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912426" y="2224329"/>
              <a:ext cx="5399974"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684869" y="2198812"/>
            <a:ext cx="5112567" cy="707886"/>
          </a:xfrm>
          <a:prstGeom prst="rect">
            <a:avLst/>
          </a:prstGeom>
          <a:noFill/>
        </p:spPr>
        <p:txBody>
          <a:bodyPr wrap="square" rtlCol="0">
            <a:spAutoFit/>
          </a:bodyPr>
          <a:lstStyle/>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常用高性能过程控制系统，</a:t>
            </a:r>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包括串级控制</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系统</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、前馈控制系统</a:t>
            </a:r>
          </a:p>
        </p:txBody>
      </p:sp>
      <p:sp>
        <p:nvSpPr>
          <p:cNvPr id="21" name="TextBox 20"/>
          <p:cNvSpPr txBox="1"/>
          <p:nvPr/>
        </p:nvSpPr>
        <p:spPr>
          <a:xfrm>
            <a:off x="684870" y="3433401"/>
            <a:ext cx="4880410" cy="707886"/>
          </a:xfrm>
          <a:prstGeom prst="rect">
            <a:avLst/>
          </a:prstGeom>
          <a:noFill/>
        </p:spPr>
        <p:txBody>
          <a:bodyPr wrap="square" rtlCol="0">
            <a:spAutoFit/>
          </a:bodyPr>
          <a:lstStyle/>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实现特殊工艺要求的过程控制系统</a:t>
            </a:r>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，包括</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比值</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控制系统、均匀控制系统</a:t>
            </a:r>
          </a:p>
        </p:txBody>
      </p:sp>
      <p:grpSp>
        <p:nvGrpSpPr>
          <p:cNvPr id="22" name="Group 21"/>
          <p:cNvGrpSpPr/>
          <p:nvPr/>
        </p:nvGrpSpPr>
        <p:grpSpPr>
          <a:xfrm flipH="1">
            <a:off x="684869" y="3416695"/>
            <a:ext cx="5256582" cy="318382"/>
            <a:chOff x="4627246" y="3160881"/>
            <a:chExt cx="6050833" cy="278069"/>
          </a:xfrm>
        </p:grpSpPr>
        <p:cxnSp>
          <p:nvCxnSpPr>
            <p:cNvPr id="23" name="Straight Connector 22"/>
            <p:cNvCxnSpPr/>
            <p:nvPr/>
          </p:nvCxnSpPr>
          <p:spPr>
            <a:xfrm flipV="1">
              <a:off x="4627246" y="3160881"/>
              <a:ext cx="658677" cy="2780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278105" y="3163402"/>
              <a:ext cx="5399974"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308695" y="4439690"/>
            <a:ext cx="4967474" cy="707886"/>
          </a:xfrm>
          <a:prstGeom prst="rect">
            <a:avLst/>
          </a:prstGeom>
          <a:noFill/>
        </p:spPr>
        <p:txBody>
          <a:bodyPr wrap="square" rtlCol="0">
            <a:spAutoFit/>
          </a:bodyPr>
          <a:lstStyle/>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基于网络的过程计算机控制系统，包括</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集散控制系统、现场总线控制系统</a:t>
            </a:r>
          </a:p>
        </p:txBody>
      </p:sp>
      <p:sp>
        <p:nvSpPr>
          <p:cNvPr id="28" name="TextBox 27"/>
          <p:cNvSpPr txBox="1"/>
          <p:nvPr/>
        </p:nvSpPr>
        <p:spPr>
          <a:xfrm>
            <a:off x="1748855" y="5593641"/>
            <a:ext cx="4016314" cy="707886"/>
          </a:xfrm>
          <a:prstGeom prst="rect">
            <a:avLst/>
          </a:prstGeom>
          <a:noFill/>
        </p:spPr>
        <p:txBody>
          <a:bodyPr wrap="square" rtlCol="0">
            <a:spAutoFit/>
          </a:bodyPr>
          <a:lstStyle/>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典型生产过程控制系统，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包括锅炉和蒸馏塔的过程控制等。</a:t>
            </a:r>
          </a:p>
        </p:txBody>
      </p:sp>
      <p:cxnSp>
        <p:nvCxnSpPr>
          <p:cNvPr id="29" name="Straight Connector 28"/>
          <p:cNvCxnSpPr/>
          <p:nvPr/>
        </p:nvCxnSpPr>
        <p:spPr>
          <a:xfrm flipH="1">
            <a:off x="308695" y="4439690"/>
            <a:ext cx="5632756"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flipH="1">
            <a:off x="1820862" y="5191210"/>
            <a:ext cx="3894731" cy="400245"/>
            <a:chOff x="5456187" y="4515725"/>
            <a:chExt cx="6232222" cy="434682"/>
          </a:xfrm>
        </p:grpSpPr>
        <p:cxnSp>
          <p:nvCxnSpPr>
            <p:cNvPr id="31" name="Straight Connector 30"/>
            <p:cNvCxnSpPr/>
            <p:nvPr/>
          </p:nvCxnSpPr>
          <p:spPr>
            <a:xfrm>
              <a:off x="5456187" y="4515725"/>
              <a:ext cx="840066" cy="4321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288435" y="4950407"/>
              <a:ext cx="5399974"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36" name="TextBox 32"/>
          <p:cNvSpPr txBox="1"/>
          <p:nvPr/>
        </p:nvSpPr>
        <p:spPr>
          <a:xfrm>
            <a:off x="265273" y="-11951"/>
            <a:ext cx="1630138" cy="1107996"/>
          </a:xfrm>
          <a:prstGeom prst="rect">
            <a:avLst/>
          </a:prstGeom>
          <a:noFill/>
        </p:spPr>
        <p:txBody>
          <a:bodyPr wrap="square" rtlCol="0">
            <a:spAutoFit/>
          </a:bodyPr>
          <a:lstStyle/>
          <a:p>
            <a:r>
              <a:rPr lang="en-US" altLang="zh-CN" sz="6600" dirty="0">
                <a:solidFill>
                  <a:schemeClr val="bg1"/>
                </a:solidFill>
                <a:latin typeface="Impact" panose="020B0806030902050204" pitchFamily="34" charset="0"/>
                <a:ea typeface="微软雅黑" panose="020B0503020204020204" pitchFamily="34" charset="-122"/>
              </a:rPr>
              <a:t>01</a:t>
            </a:r>
            <a:endParaRPr lang="zh-CN" altLang="en-US" sz="66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37" name="矩形 36"/>
          <p:cNvSpPr/>
          <p:nvPr/>
        </p:nvSpPr>
        <p:spPr>
          <a:xfrm>
            <a:off x="2828975" y="353317"/>
            <a:ext cx="7142851" cy="576953"/>
          </a:xfrm>
          <a:prstGeom prst="rect">
            <a:avLst/>
          </a:prstGeom>
        </p:spPr>
        <p:txBody>
          <a:bodyPr wrap="square" lIns="0" tIns="0" rIns="0" bIns="0">
            <a:spAutoFit/>
          </a:bodyPr>
          <a:lstStyle/>
          <a:p>
            <a:pPr algn="ctr">
              <a:lnSpc>
                <a:spcPct val="130000"/>
              </a:lnSpc>
            </a:pPr>
            <a:r>
              <a:rPr lang="zh-CN" altLang="zh-CN" sz="3200" b="1" dirty="0">
                <a:solidFill>
                  <a:srgbClr val="005081"/>
                </a:solidFill>
                <a:latin typeface="Arial" panose="020B0604020202020204" pitchFamily="34" charset="0"/>
                <a:ea typeface="微软雅黑" panose="020B0503020204020204" pitchFamily="34" charset="-122"/>
              </a:rPr>
              <a:t>课程的主要内容包括</a:t>
            </a:r>
            <a:endParaRPr lang="zh-CN" altLang="en-US" sz="3200" b="1" dirty="0">
              <a:solidFill>
                <a:srgbClr val="00508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文本框 34"/>
          <p:cNvSpPr txBox="1"/>
          <p:nvPr/>
        </p:nvSpPr>
        <p:spPr>
          <a:xfrm>
            <a:off x="612861" y="1868388"/>
            <a:ext cx="559930" cy="307777"/>
          </a:xfrm>
          <a:prstGeom prst="rect">
            <a:avLst/>
          </a:prstGeom>
          <a:noFill/>
        </p:spPr>
        <p:txBody>
          <a:bodyPr wrap="square" rtlCol="0">
            <a:spAutoFit/>
          </a:bodyPr>
          <a:lstStyle/>
          <a:p>
            <a:r>
              <a:rPr lang="en-US" altLang="zh-CN" sz="1400" dirty="0" smtClean="0">
                <a:solidFill>
                  <a:schemeClr val="bg1">
                    <a:lumMod val="50000"/>
                  </a:schemeClr>
                </a:solidFill>
              </a:rPr>
              <a:t>(5)</a:t>
            </a:r>
            <a:endParaRPr lang="zh-CN" altLang="en-US" sz="1400" dirty="0">
              <a:solidFill>
                <a:schemeClr val="bg1">
                  <a:lumMod val="50000"/>
                </a:schemeClr>
              </a:solidFill>
            </a:endParaRPr>
          </a:p>
        </p:txBody>
      </p:sp>
      <p:sp>
        <p:nvSpPr>
          <p:cNvPr id="38" name="文本框 37"/>
          <p:cNvSpPr txBox="1"/>
          <p:nvPr/>
        </p:nvSpPr>
        <p:spPr>
          <a:xfrm>
            <a:off x="684869" y="3092524"/>
            <a:ext cx="559930" cy="307777"/>
          </a:xfrm>
          <a:prstGeom prst="rect">
            <a:avLst/>
          </a:prstGeom>
          <a:noFill/>
        </p:spPr>
        <p:txBody>
          <a:bodyPr wrap="square" rtlCol="0">
            <a:spAutoFit/>
          </a:bodyPr>
          <a:lstStyle/>
          <a:p>
            <a:r>
              <a:rPr lang="en-US" altLang="zh-CN" sz="1400" dirty="0" smtClean="0">
                <a:solidFill>
                  <a:schemeClr val="bg1">
                    <a:lumMod val="50000"/>
                  </a:schemeClr>
                </a:solidFill>
              </a:rPr>
              <a:t>(6)</a:t>
            </a:r>
            <a:endParaRPr lang="zh-CN" altLang="en-US" sz="1400" dirty="0">
              <a:solidFill>
                <a:schemeClr val="bg1">
                  <a:lumMod val="50000"/>
                </a:schemeClr>
              </a:solidFill>
            </a:endParaRPr>
          </a:p>
        </p:txBody>
      </p:sp>
      <p:sp>
        <p:nvSpPr>
          <p:cNvPr id="39" name="文本框 38"/>
          <p:cNvSpPr txBox="1"/>
          <p:nvPr/>
        </p:nvSpPr>
        <p:spPr>
          <a:xfrm>
            <a:off x="308695" y="4141685"/>
            <a:ext cx="559930" cy="307777"/>
          </a:xfrm>
          <a:prstGeom prst="rect">
            <a:avLst/>
          </a:prstGeom>
          <a:noFill/>
        </p:spPr>
        <p:txBody>
          <a:bodyPr wrap="square" rtlCol="0">
            <a:spAutoFit/>
          </a:bodyPr>
          <a:lstStyle/>
          <a:p>
            <a:r>
              <a:rPr lang="en-US" altLang="zh-CN" sz="1400" dirty="0" smtClean="0">
                <a:solidFill>
                  <a:schemeClr val="bg1">
                    <a:lumMod val="50000"/>
                  </a:schemeClr>
                </a:solidFill>
              </a:rPr>
              <a:t>(7)</a:t>
            </a:r>
            <a:endParaRPr lang="zh-CN" altLang="en-US" sz="1400" dirty="0">
              <a:solidFill>
                <a:schemeClr val="bg1">
                  <a:lumMod val="50000"/>
                </a:schemeClr>
              </a:solidFill>
            </a:endParaRPr>
          </a:p>
        </p:txBody>
      </p:sp>
      <p:sp>
        <p:nvSpPr>
          <p:cNvPr id="40" name="文本框 39"/>
          <p:cNvSpPr txBox="1"/>
          <p:nvPr/>
        </p:nvSpPr>
        <p:spPr>
          <a:xfrm>
            <a:off x="1820863" y="5281358"/>
            <a:ext cx="559930" cy="307777"/>
          </a:xfrm>
          <a:prstGeom prst="rect">
            <a:avLst/>
          </a:prstGeom>
          <a:noFill/>
        </p:spPr>
        <p:txBody>
          <a:bodyPr wrap="square" rtlCol="0">
            <a:spAutoFit/>
          </a:bodyPr>
          <a:lstStyle/>
          <a:p>
            <a:r>
              <a:rPr lang="en-US" altLang="zh-CN" sz="1400" dirty="0" smtClean="0">
                <a:solidFill>
                  <a:schemeClr val="bg1">
                    <a:lumMod val="50000"/>
                  </a:schemeClr>
                </a:solidFill>
              </a:rPr>
              <a:t>(8)</a:t>
            </a:r>
            <a:endParaRPr lang="zh-CN" altLang="en-US" sz="1400" dirty="0">
              <a:solidFill>
                <a:schemeClr val="bg1">
                  <a:lumMod val="50000"/>
                </a:schemeClr>
              </a:solidFill>
            </a:endParaRPr>
          </a:p>
        </p:txBody>
      </p:sp>
      <p:sp>
        <p:nvSpPr>
          <p:cNvPr id="41" name="矩形 6"/>
          <p:cNvSpPr>
            <a:spLocks noChangeArrowheads="1"/>
          </p:cNvSpPr>
          <p:nvPr/>
        </p:nvSpPr>
        <p:spPr bwMode="auto">
          <a:xfrm>
            <a:off x="-257" y="0"/>
            <a:ext cx="1787819" cy="503513"/>
          </a:xfrm>
          <a:prstGeom prst="rect">
            <a:avLst/>
          </a:prstGeom>
          <a:solidFill>
            <a:schemeClr val="accent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800">
              <a:solidFill>
                <a:srgbClr val="FFFFFF"/>
              </a:solidFill>
            </a:endParaRPr>
          </a:p>
        </p:txBody>
      </p:sp>
      <p:sp>
        <p:nvSpPr>
          <p:cNvPr id="42" name="TextBox 32"/>
          <p:cNvSpPr txBox="1"/>
          <p:nvPr/>
        </p:nvSpPr>
        <p:spPr>
          <a:xfrm>
            <a:off x="478235" y="8399"/>
            <a:ext cx="1309327" cy="400110"/>
          </a:xfrm>
          <a:prstGeom prst="rect">
            <a:avLst/>
          </a:prstGeom>
          <a:noFill/>
        </p:spPr>
        <p:txBody>
          <a:bodyPr wrap="square" rtlCol="0">
            <a:spAutoFit/>
          </a:bodyPr>
          <a:lstStyle/>
          <a:p>
            <a:r>
              <a:rPr lang="zh-CN" altLang="en-US" sz="2000" b="1" dirty="0" smtClean="0">
                <a:solidFill>
                  <a:schemeClr val="bg1"/>
                </a:solidFill>
                <a:latin typeface="方正姚体" panose="02010601030101010101" pitchFamily="2" charset="-122"/>
                <a:ea typeface="方正姚体" panose="02010601030101010101" pitchFamily="2" charset="-122"/>
              </a:rPr>
              <a:t>课程概况</a:t>
            </a:r>
            <a:endParaRPr lang="zh-CN" altLang="en-US" sz="2000" b="1" dirty="0">
              <a:solidFill>
                <a:schemeClr val="bg1"/>
              </a:solidFill>
              <a:latin typeface="方正姚体" panose="02010601030101010101" pitchFamily="2" charset="-122"/>
              <a:ea typeface="方正姚体" panose="02010601030101010101" pitchFamily="2" charset="-122"/>
              <a:cs typeface="Arial" panose="020B0604020202020204" pitchFamily="34" charset="0"/>
            </a:endParaRPr>
          </a:p>
        </p:txBody>
      </p:sp>
      <p:sp>
        <p:nvSpPr>
          <p:cNvPr id="43" name="TextBox 32"/>
          <p:cNvSpPr txBox="1"/>
          <p:nvPr/>
        </p:nvSpPr>
        <p:spPr>
          <a:xfrm>
            <a:off x="86231" y="0"/>
            <a:ext cx="1197275" cy="461665"/>
          </a:xfrm>
          <a:prstGeom prst="rect">
            <a:avLst/>
          </a:prstGeom>
          <a:noFill/>
        </p:spPr>
        <p:txBody>
          <a:bodyPr wrap="square" rtlCol="0">
            <a:spAutoFit/>
          </a:bodyPr>
          <a:lstStyle/>
          <a:p>
            <a:r>
              <a:rPr lang="en-US" altLang="zh-CN" sz="2400" dirty="0">
                <a:solidFill>
                  <a:schemeClr val="bg1"/>
                </a:solidFill>
                <a:latin typeface="Impact" panose="020B0806030902050204" pitchFamily="34" charset="0"/>
                <a:ea typeface="微软雅黑" panose="020B0503020204020204" pitchFamily="34" charset="-122"/>
              </a:rPr>
              <a:t>01</a:t>
            </a:r>
            <a:endParaRPr lang="zh-CN" altLang="en-US" sz="44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Tree>
    <p:custDataLst>
      <p:tags r:id="rId1"/>
    </p:custDataLst>
    <p:extLst>
      <p:ext uri="{BB962C8B-B14F-4D97-AF65-F5344CB8AC3E}">
        <p14:creationId xmlns:p14="http://schemas.microsoft.com/office/powerpoint/2010/main" val="459537755"/>
      </p:ext>
    </p:extLst>
  </p:cSld>
  <p:clrMapOvr>
    <a:masterClrMapping/>
  </p:clrMapOvr>
  <p:transition spd="slow" advTm="28643">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right)">
                                      <p:cBhvr>
                                        <p:cTn id="17" dur="500"/>
                                        <p:tgtEl>
                                          <p:spTgt spid="2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right)">
                                      <p:cBhvr>
                                        <p:cTn id="27" dur="500"/>
                                        <p:tgtEl>
                                          <p:spTgt spid="29"/>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childTnLst>
                                </p:cTn>
                              </p:par>
                              <p:par>
                                <p:cTn id="30" presetID="10"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right)">
                                      <p:cBhvr>
                                        <p:cTn id="37" dur="500"/>
                                        <p:tgtEl>
                                          <p:spTgt spid="30"/>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40"/>
                                        </p:tgtEl>
                                        <p:attrNameLst>
                                          <p:attrName>style.visibility</p:attrName>
                                        </p:attrNameLst>
                                      </p:cBhvr>
                                      <p:to>
                                        <p:strVal val="visible"/>
                                      </p:to>
                                    </p:set>
                                  </p:childTnLst>
                                </p:cTn>
                              </p:par>
                              <p:par>
                                <p:cTn id="40" presetID="10"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6" grpId="0"/>
      <p:bldP spid="28" grpId="0"/>
      <p:bldP spid="35" grpId="0"/>
      <p:bldP spid="38" grpId="0"/>
      <p:bldP spid="39" grpId="0"/>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a:spLocks/>
          </p:cNvSpPr>
          <p:nvPr/>
        </p:nvSpPr>
        <p:spPr bwMode="auto">
          <a:xfrm>
            <a:off x="4849743" y="27165"/>
            <a:ext cx="2803768" cy="2797072"/>
          </a:xfrm>
          <a:custGeom>
            <a:avLst/>
            <a:gdLst>
              <a:gd name="T0" fmla="*/ 627 w 1256"/>
              <a:gd name="T1" fmla="*/ 0 h 1253"/>
              <a:gd name="T2" fmla="*/ 1256 w 1256"/>
              <a:gd name="T3" fmla="*/ 626 h 1253"/>
              <a:gd name="T4" fmla="*/ 627 w 1256"/>
              <a:gd name="T5" fmla="*/ 1253 h 1253"/>
              <a:gd name="T6" fmla="*/ 0 w 1256"/>
              <a:gd name="T7" fmla="*/ 626 h 1253"/>
              <a:gd name="T8" fmla="*/ 627 w 1256"/>
              <a:gd name="T9" fmla="*/ 0 h 1253"/>
            </a:gdLst>
            <a:ahLst/>
            <a:cxnLst>
              <a:cxn ang="0">
                <a:pos x="T0" y="T1"/>
              </a:cxn>
              <a:cxn ang="0">
                <a:pos x="T2" y="T3"/>
              </a:cxn>
              <a:cxn ang="0">
                <a:pos x="T4" y="T5"/>
              </a:cxn>
              <a:cxn ang="0">
                <a:pos x="T6" y="T7"/>
              </a:cxn>
              <a:cxn ang="0">
                <a:pos x="T8" y="T9"/>
              </a:cxn>
            </a:cxnLst>
            <a:rect l="0" t="0" r="r" b="b"/>
            <a:pathLst>
              <a:path w="1256" h="1253">
                <a:moveTo>
                  <a:pt x="627" y="0"/>
                </a:moveTo>
                <a:lnTo>
                  <a:pt x="1256" y="626"/>
                </a:lnTo>
                <a:lnTo>
                  <a:pt x="627" y="1253"/>
                </a:lnTo>
                <a:lnTo>
                  <a:pt x="0" y="626"/>
                </a:lnTo>
                <a:lnTo>
                  <a:pt x="627" y="0"/>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8" name="Freeform 8"/>
          <p:cNvSpPr>
            <a:spLocks/>
          </p:cNvSpPr>
          <p:nvPr/>
        </p:nvSpPr>
        <p:spPr bwMode="auto">
          <a:xfrm>
            <a:off x="6717407" y="3055558"/>
            <a:ext cx="1424207" cy="1421975"/>
          </a:xfrm>
          <a:custGeom>
            <a:avLst/>
            <a:gdLst>
              <a:gd name="T0" fmla="*/ 319 w 638"/>
              <a:gd name="T1" fmla="*/ 0 h 637"/>
              <a:gd name="T2" fmla="*/ 638 w 638"/>
              <a:gd name="T3" fmla="*/ 319 h 637"/>
              <a:gd name="T4" fmla="*/ 319 w 638"/>
              <a:gd name="T5" fmla="*/ 637 h 637"/>
              <a:gd name="T6" fmla="*/ 0 w 638"/>
              <a:gd name="T7" fmla="*/ 319 h 637"/>
              <a:gd name="T8" fmla="*/ 319 w 638"/>
              <a:gd name="T9" fmla="*/ 0 h 637"/>
            </a:gdLst>
            <a:ahLst/>
            <a:cxnLst>
              <a:cxn ang="0">
                <a:pos x="T0" y="T1"/>
              </a:cxn>
              <a:cxn ang="0">
                <a:pos x="T2" y="T3"/>
              </a:cxn>
              <a:cxn ang="0">
                <a:pos x="T4" y="T5"/>
              </a:cxn>
              <a:cxn ang="0">
                <a:pos x="T6" y="T7"/>
              </a:cxn>
              <a:cxn ang="0">
                <a:pos x="T8" y="T9"/>
              </a:cxn>
            </a:cxnLst>
            <a:rect l="0" t="0" r="r" b="b"/>
            <a:pathLst>
              <a:path w="638" h="637">
                <a:moveTo>
                  <a:pt x="319" y="0"/>
                </a:moveTo>
                <a:lnTo>
                  <a:pt x="638" y="319"/>
                </a:lnTo>
                <a:lnTo>
                  <a:pt x="319" y="637"/>
                </a:lnTo>
                <a:lnTo>
                  <a:pt x="0" y="319"/>
                </a:lnTo>
                <a:lnTo>
                  <a:pt x="319"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10" name="Freeform 10"/>
          <p:cNvSpPr>
            <a:spLocks/>
          </p:cNvSpPr>
          <p:nvPr/>
        </p:nvSpPr>
        <p:spPr bwMode="auto">
          <a:xfrm>
            <a:off x="4908632" y="3458616"/>
            <a:ext cx="3320943" cy="3758109"/>
          </a:xfrm>
          <a:custGeom>
            <a:avLst/>
            <a:gdLst>
              <a:gd name="T0" fmla="*/ 0 w 2896"/>
              <a:gd name="T1" fmla="*/ 0 h 3242"/>
              <a:gd name="T2" fmla="*/ 1194 w 2896"/>
              <a:gd name="T3" fmla="*/ 0 h 3242"/>
              <a:gd name="T4" fmla="*/ 2896 w 2896"/>
              <a:gd name="T5" fmla="*/ 1700 h 3242"/>
              <a:gd name="T6" fmla="*/ 1351 w 2896"/>
              <a:gd name="T7" fmla="*/ 3242 h 3242"/>
              <a:gd name="T8" fmla="*/ 0 w 2896"/>
              <a:gd name="T9" fmla="*/ 3242 h 3242"/>
              <a:gd name="T10" fmla="*/ 0 w 2896"/>
              <a:gd name="T11" fmla="*/ 0 h 3242"/>
            </a:gdLst>
            <a:ahLst/>
            <a:cxnLst>
              <a:cxn ang="0">
                <a:pos x="T0" y="T1"/>
              </a:cxn>
              <a:cxn ang="0">
                <a:pos x="T2" y="T3"/>
              </a:cxn>
              <a:cxn ang="0">
                <a:pos x="T4" y="T5"/>
              </a:cxn>
              <a:cxn ang="0">
                <a:pos x="T6" y="T7"/>
              </a:cxn>
              <a:cxn ang="0">
                <a:pos x="T8" y="T9"/>
              </a:cxn>
              <a:cxn ang="0">
                <a:pos x="T10" y="T11"/>
              </a:cxn>
            </a:cxnLst>
            <a:rect l="0" t="0" r="r" b="b"/>
            <a:pathLst>
              <a:path w="2896" h="3242">
                <a:moveTo>
                  <a:pt x="0" y="0"/>
                </a:moveTo>
                <a:lnTo>
                  <a:pt x="1194" y="0"/>
                </a:lnTo>
                <a:lnTo>
                  <a:pt x="2896" y="1700"/>
                </a:lnTo>
                <a:lnTo>
                  <a:pt x="1351" y="3242"/>
                </a:lnTo>
                <a:lnTo>
                  <a:pt x="0" y="3242"/>
                </a:lnTo>
                <a:lnTo>
                  <a:pt x="0" y="0"/>
                </a:lnTo>
                <a:close/>
              </a:path>
            </a:pathLst>
          </a:custGeom>
          <a:blipFill dpi="0" rotWithShape="1">
            <a:blip r:embed="rId4" cstate="print">
              <a:extLst>
                <a:ext uri="{28A0092B-C50C-407E-A947-70E740481C1C}">
                  <a14:useLocalDpi xmlns:a14="http://schemas.microsoft.com/office/drawing/2010/main"/>
                </a:ext>
              </a:extLst>
            </a:blip>
            <a:srcRect/>
            <a:stretch>
              <a:fillRect/>
            </a:stretch>
          </a:blipFill>
          <a:ln w="0">
            <a:noFill/>
            <a:prstDash val="solid"/>
            <a:round/>
            <a:headEnd/>
            <a:tailEnd/>
          </a:ln>
        </p:spPr>
        <p:txBody>
          <a:bodyPr vert="horz" wrap="square" lIns="128580" tIns="64290" rIns="128580" bIns="64290" numCol="1" anchor="t" anchorCtr="0" compatLnSpc="1">
            <a:prstTxWarp prst="textNoShape">
              <a:avLst/>
            </a:prstTxWarp>
          </a:bodyPr>
          <a:lstStyle/>
          <a:p>
            <a:r>
              <a:rPr lang="en-US" altLang="zh-CN" dirty="0" smtClean="0"/>
              <a:t>                                          </a:t>
            </a:r>
            <a:endParaRPr lang="zh-CN" altLang="en-US" dirty="0"/>
          </a:p>
        </p:txBody>
      </p:sp>
      <p:sp>
        <p:nvSpPr>
          <p:cNvPr id="2" name="矩形 1"/>
          <p:cNvSpPr/>
          <p:nvPr/>
        </p:nvSpPr>
        <p:spPr>
          <a:xfrm>
            <a:off x="0" y="0"/>
            <a:ext cx="4753851" cy="72393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a:spLocks noChangeArrowheads="1"/>
          </p:cNvSpPr>
          <p:nvPr/>
        </p:nvSpPr>
        <p:spPr bwMode="auto">
          <a:xfrm>
            <a:off x="246164" y="2104157"/>
            <a:ext cx="4283735" cy="18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zh-CN" sz="2000" dirty="0" smtClean="0">
                <a:solidFill>
                  <a:schemeClr val="bg1"/>
                </a:solidFill>
                <a:latin typeface="微软雅黑" panose="020B0503020204020204" pitchFamily="34" charset="-122"/>
                <a:ea typeface="微软雅黑" panose="020B0503020204020204" pitchFamily="34" charset="-122"/>
              </a:rPr>
              <a:t>过程控制系统</a:t>
            </a:r>
            <a:r>
              <a:rPr lang="zh-CN" altLang="zh-CN" sz="2000" dirty="0">
                <a:solidFill>
                  <a:schemeClr val="bg1"/>
                </a:solidFill>
                <a:latin typeface="微软雅黑" panose="020B0503020204020204" pitchFamily="34" charset="-122"/>
                <a:ea typeface="微软雅黑" panose="020B0503020204020204" pitchFamily="34" charset="-122"/>
              </a:rPr>
              <a:t>的组成和分类，过程参数的检测方法和技术，简单控制系统的设计，以及典型生产过程控制系统。</a:t>
            </a:r>
          </a:p>
        </p:txBody>
      </p:sp>
      <p:sp>
        <p:nvSpPr>
          <p:cNvPr id="15" name="文本框 14"/>
          <p:cNvSpPr txBox="1"/>
          <p:nvPr/>
        </p:nvSpPr>
        <p:spPr>
          <a:xfrm>
            <a:off x="577308" y="952029"/>
            <a:ext cx="3775957" cy="830997"/>
          </a:xfrm>
          <a:prstGeom prst="rect">
            <a:avLst/>
          </a:prstGeom>
          <a:noFill/>
        </p:spPr>
        <p:txBody>
          <a:bodyPr wrap="square">
            <a:spAutoFit/>
          </a:bodyPr>
          <a:lstStyle/>
          <a:p>
            <a:r>
              <a:rPr lang="zh-CN" altLang="en-US" sz="4800" b="1" dirty="0" smtClean="0">
                <a:solidFill>
                  <a:schemeClr val="bg1"/>
                </a:solidFill>
                <a:latin typeface="黑体" panose="02010609060101010101" pitchFamily="49" charset="-122"/>
                <a:ea typeface="黑体" panose="02010609060101010101" pitchFamily="49" charset="-122"/>
              </a:rPr>
              <a:t>课程重点</a:t>
            </a:r>
            <a:endParaRPr lang="zh-CN" altLang="en-US" sz="4800" b="1" dirty="0">
              <a:solidFill>
                <a:schemeClr val="bg1"/>
              </a:solidFill>
              <a:latin typeface="黑体" panose="02010609060101010101" pitchFamily="49" charset="-122"/>
              <a:ea typeface="黑体" panose="02010609060101010101" pitchFamily="49" charset="-122"/>
              <a:cs typeface="Arial" panose="020B0604020202020204" pitchFamily="34" charset="0"/>
            </a:endParaRPr>
          </a:p>
        </p:txBody>
      </p:sp>
      <p:sp>
        <p:nvSpPr>
          <p:cNvPr id="9" name="Freeform 9"/>
          <p:cNvSpPr>
            <a:spLocks/>
          </p:cNvSpPr>
          <p:nvPr/>
        </p:nvSpPr>
        <p:spPr bwMode="auto">
          <a:xfrm>
            <a:off x="4036278" y="5848573"/>
            <a:ext cx="633973" cy="629508"/>
          </a:xfrm>
          <a:custGeom>
            <a:avLst/>
            <a:gdLst>
              <a:gd name="T0" fmla="*/ 143 w 284"/>
              <a:gd name="T1" fmla="*/ 0 h 282"/>
              <a:gd name="T2" fmla="*/ 284 w 284"/>
              <a:gd name="T3" fmla="*/ 141 h 282"/>
              <a:gd name="T4" fmla="*/ 143 w 284"/>
              <a:gd name="T5" fmla="*/ 282 h 282"/>
              <a:gd name="T6" fmla="*/ 0 w 284"/>
              <a:gd name="T7" fmla="*/ 141 h 282"/>
              <a:gd name="T8" fmla="*/ 143 w 284"/>
              <a:gd name="T9" fmla="*/ 0 h 282"/>
            </a:gdLst>
            <a:ahLst/>
            <a:cxnLst>
              <a:cxn ang="0">
                <a:pos x="T0" y="T1"/>
              </a:cxn>
              <a:cxn ang="0">
                <a:pos x="T2" y="T3"/>
              </a:cxn>
              <a:cxn ang="0">
                <a:pos x="T4" y="T5"/>
              </a:cxn>
              <a:cxn ang="0">
                <a:pos x="T6" y="T7"/>
              </a:cxn>
              <a:cxn ang="0">
                <a:pos x="T8" y="T9"/>
              </a:cxn>
            </a:cxnLst>
            <a:rect l="0" t="0" r="r" b="b"/>
            <a:pathLst>
              <a:path w="284" h="282">
                <a:moveTo>
                  <a:pt x="143" y="0"/>
                </a:moveTo>
                <a:lnTo>
                  <a:pt x="284" y="141"/>
                </a:lnTo>
                <a:lnTo>
                  <a:pt x="143" y="282"/>
                </a:lnTo>
                <a:lnTo>
                  <a:pt x="0" y="141"/>
                </a:lnTo>
                <a:lnTo>
                  <a:pt x="143" y="0"/>
                </a:lnTo>
                <a:close/>
              </a:path>
            </a:pathLst>
          </a:custGeom>
          <a:solidFill>
            <a:schemeClr val="bg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12" name="矩形 6"/>
          <p:cNvSpPr>
            <a:spLocks noChangeArrowheads="1"/>
          </p:cNvSpPr>
          <p:nvPr/>
        </p:nvSpPr>
        <p:spPr bwMode="auto">
          <a:xfrm>
            <a:off x="-257" y="0"/>
            <a:ext cx="1787819" cy="503513"/>
          </a:xfrm>
          <a:prstGeom prst="rect">
            <a:avLst/>
          </a:prstGeom>
          <a:solidFill>
            <a:schemeClr val="bg1"/>
          </a:solid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800">
              <a:solidFill>
                <a:srgbClr val="FFFFFF"/>
              </a:solidFill>
            </a:endParaRPr>
          </a:p>
        </p:txBody>
      </p:sp>
      <p:sp>
        <p:nvSpPr>
          <p:cNvPr id="13" name="TextBox 32"/>
          <p:cNvSpPr txBox="1"/>
          <p:nvPr/>
        </p:nvSpPr>
        <p:spPr>
          <a:xfrm>
            <a:off x="478235" y="8399"/>
            <a:ext cx="1309327" cy="400110"/>
          </a:xfrm>
          <a:prstGeom prst="rect">
            <a:avLst/>
          </a:prstGeom>
          <a:noFill/>
        </p:spPr>
        <p:txBody>
          <a:bodyPr wrap="square" rtlCol="0">
            <a:spAutoFit/>
          </a:bodyPr>
          <a:lstStyle/>
          <a:p>
            <a:r>
              <a:rPr lang="zh-CN" altLang="en-US" sz="2000" b="1" dirty="0" smtClean="0">
                <a:solidFill>
                  <a:srgbClr val="00BDBC"/>
                </a:solidFill>
                <a:latin typeface="方正姚体" panose="02010601030101010101" pitchFamily="2" charset="-122"/>
                <a:ea typeface="方正姚体" panose="02010601030101010101" pitchFamily="2" charset="-122"/>
              </a:rPr>
              <a:t>课程概况</a:t>
            </a:r>
            <a:endParaRPr lang="zh-CN" altLang="en-US" sz="2000" b="1" dirty="0">
              <a:solidFill>
                <a:srgbClr val="00BDBC"/>
              </a:solidFill>
              <a:latin typeface="方正姚体" panose="02010601030101010101" pitchFamily="2" charset="-122"/>
              <a:ea typeface="方正姚体" panose="02010601030101010101" pitchFamily="2" charset="-122"/>
              <a:cs typeface="Arial" panose="020B0604020202020204" pitchFamily="34" charset="0"/>
            </a:endParaRPr>
          </a:p>
        </p:txBody>
      </p:sp>
      <p:sp>
        <p:nvSpPr>
          <p:cNvPr id="16" name="TextBox 32"/>
          <p:cNvSpPr txBox="1"/>
          <p:nvPr/>
        </p:nvSpPr>
        <p:spPr>
          <a:xfrm>
            <a:off x="86231" y="0"/>
            <a:ext cx="1197275" cy="461665"/>
          </a:xfrm>
          <a:prstGeom prst="rect">
            <a:avLst/>
          </a:prstGeom>
          <a:noFill/>
        </p:spPr>
        <p:txBody>
          <a:bodyPr wrap="square" rtlCol="0">
            <a:spAutoFit/>
          </a:bodyPr>
          <a:lstStyle/>
          <a:p>
            <a:r>
              <a:rPr lang="en-US" altLang="zh-CN" sz="2400" dirty="0">
                <a:solidFill>
                  <a:srgbClr val="00BDBC"/>
                </a:solidFill>
                <a:latin typeface="Impact" panose="020B0806030902050204" pitchFamily="34" charset="0"/>
                <a:ea typeface="微软雅黑" panose="020B0503020204020204" pitchFamily="34" charset="-122"/>
              </a:rPr>
              <a:t>01</a:t>
            </a:r>
            <a:endParaRPr lang="zh-CN" altLang="en-US" sz="4400" dirty="0">
              <a:solidFill>
                <a:srgbClr val="00BDBC"/>
              </a:solidFill>
              <a:latin typeface="Impact" panose="020B0806030902050204" pitchFamily="34" charset="0"/>
              <a:ea typeface="微软雅黑" panose="020B0503020204020204" pitchFamily="34" charset="-122"/>
              <a:cs typeface="Arial" panose="020B0604020202020204" pitchFamily="34" charset="0"/>
            </a:endParaRPr>
          </a:p>
        </p:txBody>
      </p:sp>
    </p:spTree>
    <p:custDataLst>
      <p:tags r:id="rId1"/>
    </p:custDataLst>
    <p:extLst>
      <p:ext uri="{BB962C8B-B14F-4D97-AF65-F5344CB8AC3E}">
        <p14:creationId xmlns:p14="http://schemas.microsoft.com/office/powerpoint/2010/main" val="1022336214"/>
      </p:ext>
    </p:extLst>
  </p:cSld>
  <p:clrMapOvr>
    <a:masterClrMapping/>
  </p:clrMapOvr>
  <mc:AlternateContent xmlns:mc="http://schemas.openxmlformats.org/markup-compatibility/2006">
    <mc:Choice xmlns:p14="http://schemas.microsoft.com/office/powerpoint/2010/main" Requires="p14">
      <p:transition spd="med" p14:dur="700" advTm="14281">
        <p:fade/>
      </p:transition>
    </mc:Choice>
    <mc:Fallback>
      <p:transition spd="med" advTm="1428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5"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anim calcmode="lin" valueType="num">
                                      <p:cBhvr>
                                        <p:cTn id="12" dur="500" fill="hold"/>
                                        <p:tgtEl>
                                          <p:spTgt spid="10"/>
                                        </p:tgtEl>
                                        <p:attrNameLst>
                                          <p:attrName>ppt_x</p:attrName>
                                        </p:attrNameLst>
                                      </p:cBhvr>
                                      <p:tavLst>
                                        <p:tav tm="0" fmla="#ppt_x+(cos(-2*pi*(1-$))*-#ppt_x-sin(-2*pi*(1-$))*(1-#ppt_y))*(1-$)">
                                          <p:val>
                                            <p:fltVal val="0"/>
                                          </p:val>
                                        </p:tav>
                                        <p:tav tm="100000">
                                          <p:val>
                                            <p:fltVal val="1"/>
                                          </p:val>
                                        </p:tav>
                                      </p:tavLst>
                                    </p:anim>
                                    <p:anim calcmode="lin" valueType="num">
                                      <p:cBhvr>
                                        <p:cTn id="13" dur="500" fill="hold"/>
                                        <p:tgtEl>
                                          <p:spTgt spid="10"/>
                                        </p:tgtEl>
                                        <p:attrNameLst>
                                          <p:attrName>ppt_y</p:attrName>
                                        </p:attrNameLst>
                                      </p:cBhvr>
                                      <p:tavLst>
                                        <p:tav tm="0" fmla="#ppt_y+(sin(-2*pi*(1-$))*-#ppt_x+cos(-2*pi*(1-$))*(1-#ppt_y))*(1-$)">
                                          <p:val>
                                            <p:fltVal val="0"/>
                                          </p:val>
                                        </p:tav>
                                        <p:tav tm="100000">
                                          <p:val>
                                            <p:fltVal val="1"/>
                                          </p:val>
                                        </p:tav>
                                      </p:tavLst>
                                    </p:anim>
                                  </p:childTnLst>
                                </p:cTn>
                              </p:par>
                            </p:childTnLst>
                          </p:cTn>
                        </p:par>
                        <p:par>
                          <p:cTn id="14" fill="hold">
                            <p:stCondLst>
                              <p:cond delay="500"/>
                            </p:stCondLst>
                            <p:childTnLst>
                              <p:par>
                                <p:cTn id="15" presetID="15"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 calcmode="lin" valueType="num">
                                      <p:cBhvr>
                                        <p:cTn id="19" dur="500" fill="hold"/>
                                        <p:tgtEl>
                                          <p:spTgt spid="7"/>
                                        </p:tgtEl>
                                        <p:attrNameLst>
                                          <p:attrName>ppt_x</p:attrName>
                                        </p:attrNameLst>
                                      </p:cBhvr>
                                      <p:tavLst>
                                        <p:tav tm="0" fmla="#ppt_x+(cos(-2*pi*(1-$))*-#ppt_x-sin(-2*pi*(1-$))*(1-#ppt_y))*(1-$)">
                                          <p:val>
                                            <p:fltVal val="0"/>
                                          </p:val>
                                        </p:tav>
                                        <p:tav tm="100000">
                                          <p:val>
                                            <p:fltVal val="1"/>
                                          </p:val>
                                        </p:tav>
                                      </p:tavLst>
                                    </p:anim>
                                    <p:anim calcmode="lin" valueType="num">
                                      <p:cBhvr>
                                        <p:cTn id="20" dur="500" fill="hold"/>
                                        <p:tgtEl>
                                          <p:spTgt spid="7"/>
                                        </p:tgtEl>
                                        <p:attrNameLst>
                                          <p:attrName>ppt_y</p:attrName>
                                        </p:attrNameLst>
                                      </p:cBhvr>
                                      <p:tavLst>
                                        <p:tav tm="0" fmla="#ppt_y+(sin(-2*pi*(1-$))*-#ppt_x+cos(-2*pi*(1-$))*(1-#ppt_y))*(1-$)">
                                          <p:val>
                                            <p:fltVal val="0"/>
                                          </p:val>
                                        </p:tav>
                                        <p:tav tm="100000">
                                          <p:val>
                                            <p:fltVal val="1"/>
                                          </p:val>
                                        </p:tav>
                                      </p:tavLst>
                                    </p:anim>
                                  </p:childTnLst>
                                </p:cTn>
                              </p:par>
                            </p:childTnLst>
                          </p:cTn>
                        </p:par>
                        <p:par>
                          <p:cTn id="21" fill="hold">
                            <p:stCondLst>
                              <p:cond delay="1000"/>
                            </p:stCondLst>
                            <p:childTnLst>
                              <p:par>
                                <p:cTn id="22" presetID="15"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 calcmode="lin" valueType="num">
                                      <p:cBhvr>
                                        <p:cTn id="26" dur="500" fill="hold"/>
                                        <p:tgtEl>
                                          <p:spTgt spid="8"/>
                                        </p:tgtEl>
                                        <p:attrNameLst>
                                          <p:attrName>ppt_x</p:attrName>
                                        </p:attrNameLst>
                                      </p:cBhvr>
                                      <p:tavLst>
                                        <p:tav tm="0" fmla="#ppt_x+(cos(-2*pi*(1-$))*-#ppt_x-sin(-2*pi*(1-$))*(1-#ppt_y))*(1-$)">
                                          <p:val>
                                            <p:fltVal val="0"/>
                                          </p:val>
                                        </p:tav>
                                        <p:tav tm="100000">
                                          <p:val>
                                            <p:fltVal val="1"/>
                                          </p:val>
                                        </p:tav>
                                      </p:tavLst>
                                    </p:anim>
                                    <p:anim calcmode="lin" valueType="num">
                                      <p:cBhvr>
                                        <p:cTn id="27" dur="500" fill="hold"/>
                                        <p:tgtEl>
                                          <p:spTgt spid="8"/>
                                        </p:tgtEl>
                                        <p:attrNameLst>
                                          <p:attrName>ppt_y</p:attrName>
                                        </p:attrNameLst>
                                      </p:cBhvr>
                                      <p:tavLst>
                                        <p:tav tm="0" fmla="#ppt_y+(sin(-2*pi*(1-$))*-#ppt_x+cos(-2*pi*(1-$))*(1-#ppt_y))*(1-$)">
                                          <p:val>
                                            <p:fltVal val="0"/>
                                          </p:val>
                                        </p:tav>
                                        <p:tav tm="100000">
                                          <p:val>
                                            <p:fltVal val="1"/>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anim calcmode="lin" valueType="num">
                                      <p:cBhvr>
                                        <p:cTn id="31" dur="500" fill="hold"/>
                                        <p:tgtEl>
                                          <p:spTgt spid="14"/>
                                        </p:tgtEl>
                                        <p:attrNameLst>
                                          <p:attrName>ppt_x</p:attrName>
                                        </p:attrNameLst>
                                      </p:cBhvr>
                                      <p:tavLst>
                                        <p:tav tm="0">
                                          <p:val>
                                            <p:strVal val="#ppt_x"/>
                                          </p:val>
                                        </p:tav>
                                        <p:tav tm="100000">
                                          <p:val>
                                            <p:strVal val="#ppt_x"/>
                                          </p:val>
                                        </p:tav>
                                      </p:tavLst>
                                    </p:anim>
                                    <p:anim calcmode="lin" valueType="num">
                                      <p:cBhvr>
                                        <p:cTn id="32" dur="500" fill="hold"/>
                                        <p:tgtEl>
                                          <p:spTgt spid="14"/>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15" presetClass="entr" presetSubtype="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300" fill="hold"/>
                                        <p:tgtEl>
                                          <p:spTgt spid="9"/>
                                        </p:tgtEl>
                                        <p:attrNameLst>
                                          <p:attrName>ppt_w</p:attrName>
                                        </p:attrNameLst>
                                      </p:cBhvr>
                                      <p:tavLst>
                                        <p:tav tm="0">
                                          <p:val>
                                            <p:fltVal val="0"/>
                                          </p:val>
                                        </p:tav>
                                        <p:tav tm="100000">
                                          <p:val>
                                            <p:strVal val="#ppt_w"/>
                                          </p:val>
                                        </p:tav>
                                      </p:tavLst>
                                    </p:anim>
                                    <p:anim calcmode="lin" valueType="num">
                                      <p:cBhvr>
                                        <p:cTn id="37" dur="300" fill="hold"/>
                                        <p:tgtEl>
                                          <p:spTgt spid="9"/>
                                        </p:tgtEl>
                                        <p:attrNameLst>
                                          <p:attrName>ppt_h</p:attrName>
                                        </p:attrNameLst>
                                      </p:cBhvr>
                                      <p:tavLst>
                                        <p:tav tm="0">
                                          <p:val>
                                            <p:fltVal val="0"/>
                                          </p:val>
                                        </p:tav>
                                        <p:tav tm="100000">
                                          <p:val>
                                            <p:strVal val="#ppt_h"/>
                                          </p:val>
                                        </p:tav>
                                      </p:tavLst>
                                    </p:anim>
                                    <p:anim calcmode="lin" valueType="num">
                                      <p:cBhvr>
                                        <p:cTn id="38" dur="300" fill="hold"/>
                                        <p:tgtEl>
                                          <p:spTgt spid="9"/>
                                        </p:tgtEl>
                                        <p:attrNameLst>
                                          <p:attrName>ppt_x</p:attrName>
                                        </p:attrNameLst>
                                      </p:cBhvr>
                                      <p:tavLst>
                                        <p:tav tm="0" fmla="#ppt_x+(cos(-2*pi*(1-$))*-#ppt_x-sin(-2*pi*(1-$))*(1-#ppt_y))*(1-$)">
                                          <p:val>
                                            <p:fltVal val="0"/>
                                          </p:val>
                                        </p:tav>
                                        <p:tav tm="100000">
                                          <p:val>
                                            <p:fltVal val="1"/>
                                          </p:val>
                                        </p:tav>
                                      </p:tavLst>
                                    </p:anim>
                                    <p:anim calcmode="lin" valueType="num">
                                      <p:cBhvr>
                                        <p:cTn id="39" dur="3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4" grpId="0"/>
      <p:bldP spid="15" grpId="0"/>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A6E73CF4-48D0-418C-86B8-A1D2445786F9"/>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970.pptx"/>
</p:tagLst>
</file>

<file path=ppt/tags/tag10.xml><?xml version="1.0" encoding="utf-8"?>
<p:tagLst xmlns:a="http://schemas.openxmlformats.org/drawingml/2006/main" xmlns:r="http://schemas.openxmlformats.org/officeDocument/2006/relationships" xmlns:p="http://schemas.openxmlformats.org/presentationml/2006/main">
  <p:tag name="TIMING" val="|1.4"/>
</p:tagLst>
</file>

<file path=ppt/tags/tag11.xml><?xml version="1.0" encoding="utf-8"?>
<p:tagLst xmlns:a="http://schemas.openxmlformats.org/drawingml/2006/main" xmlns:r="http://schemas.openxmlformats.org/officeDocument/2006/relationships" xmlns:p="http://schemas.openxmlformats.org/presentationml/2006/main">
  <p:tag name="TIMING" val="|0.2"/>
</p:tagLst>
</file>

<file path=ppt/tags/tag12.xml><?xml version="1.0" encoding="utf-8"?>
<p:tagLst xmlns:a="http://schemas.openxmlformats.org/drawingml/2006/main" xmlns:r="http://schemas.openxmlformats.org/officeDocument/2006/relationships" xmlns:p="http://schemas.openxmlformats.org/presentationml/2006/main">
  <p:tag name="TIMING" val="|1|48.6"/>
</p:tagLst>
</file>

<file path=ppt/tags/tag13.xml><?xml version="1.0" encoding="utf-8"?>
<p:tagLst xmlns:a="http://schemas.openxmlformats.org/drawingml/2006/main" xmlns:r="http://schemas.openxmlformats.org/officeDocument/2006/relationships" xmlns:p="http://schemas.openxmlformats.org/presentationml/2006/main">
  <p:tag name="TIMING" val="|1.3|14.8|10"/>
</p:tagLst>
</file>

<file path=ppt/tags/tag14.xml><?xml version="1.0" encoding="utf-8"?>
<p:tagLst xmlns:a="http://schemas.openxmlformats.org/drawingml/2006/main" xmlns:r="http://schemas.openxmlformats.org/officeDocument/2006/relationships" xmlns:p="http://schemas.openxmlformats.org/presentationml/2006/main">
  <p:tag name="TIMING" val="|1.6|30.3|14.6"/>
</p:tagLst>
</file>

<file path=ppt/tags/tag15.xml><?xml version="1.0" encoding="utf-8"?>
<p:tagLst xmlns:a="http://schemas.openxmlformats.org/drawingml/2006/main" xmlns:r="http://schemas.openxmlformats.org/officeDocument/2006/relationships" xmlns:p="http://schemas.openxmlformats.org/presentationml/2006/main">
  <p:tag name="TIMING" val="|2.8|18.5|6.5"/>
</p:tagLst>
</file>

<file path=ppt/tags/tag16.xml><?xml version="1.0" encoding="utf-8"?>
<p:tagLst xmlns:a="http://schemas.openxmlformats.org/drawingml/2006/main" xmlns:r="http://schemas.openxmlformats.org/officeDocument/2006/relationships" xmlns:p="http://schemas.openxmlformats.org/presentationml/2006/main">
  <p:tag name="TIMING" val="|1.9|14.5|11"/>
</p:tagLst>
</file>

<file path=ppt/tags/tag17.xml><?xml version="1.0" encoding="utf-8"?>
<p:tagLst xmlns:a="http://schemas.openxmlformats.org/drawingml/2006/main" xmlns:r="http://schemas.openxmlformats.org/officeDocument/2006/relationships" xmlns:p="http://schemas.openxmlformats.org/presentationml/2006/main">
  <p:tag name="TIMING" val="|2.9|16|8"/>
</p:tagLst>
</file>

<file path=ppt/tags/tag18.xml><?xml version="1.0" encoding="utf-8"?>
<p:tagLst xmlns:a="http://schemas.openxmlformats.org/drawingml/2006/main" xmlns:r="http://schemas.openxmlformats.org/officeDocument/2006/relationships" xmlns:p="http://schemas.openxmlformats.org/presentationml/2006/main">
  <p:tag name="TIMING" val="|2.6|11.7|7"/>
</p:tagLst>
</file>

<file path=ppt/tags/tag19.xml><?xml version="1.0" encoding="utf-8"?>
<p:tagLst xmlns:a="http://schemas.openxmlformats.org/drawingml/2006/main" xmlns:r="http://schemas.openxmlformats.org/officeDocument/2006/relationships" xmlns:p="http://schemas.openxmlformats.org/presentationml/2006/main">
  <p:tag name="TIMING" val="|2.4|12.9"/>
</p:tagLst>
</file>

<file path=ppt/tags/tag2.xml><?xml version="1.0" encoding="utf-8"?>
<p:tagLst xmlns:a="http://schemas.openxmlformats.org/drawingml/2006/main" xmlns:r="http://schemas.openxmlformats.org/officeDocument/2006/relationships" xmlns:p="http://schemas.openxmlformats.org/presentationml/2006/main">
  <p:tag name="TIMING" val="|3.7|3.6"/>
</p:tagLst>
</file>

<file path=ppt/tags/tag20.xml><?xml version="1.0" encoding="utf-8"?>
<p:tagLst xmlns:a="http://schemas.openxmlformats.org/drawingml/2006/main" xmlns:r="http://schemas.openxmlformats.org/officeDocument/2006/relationships" xmlns:p="http://schemas.openxmlformats.org/presentationml/2006/main">
  <p:tag name="TIMING" val="|1.5|10.9|4.7"/>
</p:tagLst>
</file>

<file path=ppt/tags/tag21.xml><?xml version="1.0" encoding="utf-8"?>
<p:tagLst xmlns:a="http://schemas.openxmlformats.org/drawingml/2006/main" xmlns:r="http://schemas.openxmlformats.org/officeDocument/2006/relationships" xmlns:p="http://schemas.openxmlformats.org/presentationml/2006/main">
  <p:tag name="TIMING" val="|1.8"/>
</p:tagLst>
</file>

<file path=ppt/tags/tag22.xml><?xml version="1.0" encoding="utf-8"?>
<p:tagLst xmlns:a="http://schemas.openxmlformats.org/drawingml/2006/main" xmlns:r="http://schemas.openxmlformats.org/officeDocument/2006/relationships" xmlns:p="http://schemas.openxmlformats.org/presentationml/2006/main">
  <p:tag name="TIMING" val="|0.3"/>
</p:tagLst>
</file>

<file path=ppt/tags/tag23.xml><?xml version="1.0" encoding="utf-8"?>
<p:tagLst xmlns:a="http://schemas.openxmlformats.org/drawingml/2006/main" xmlns:r="http://schemas.openxmlformats.org/officeDocument/2006/relationships" xmlns:p="http://schemas.openxmlformats.org/presentationml/2006/main">
  <p:tag name="TIMING" val="|0.8"/>
</p:tagLst>
</file>

<file path=ppt/tags/tag24.xml><?xml version="1.0" encoding="utf-8"?>
<p:tagLst xmlns:a="http://schemas.openxmlformats.org/drawingml/2006/main" xmlns:r="http://schemas.openxmlformats.org/officeDocument/2006/relationships" xmlns:p="http://schemas.openxmlformats.org/presentationml/2006/main">
  <p:tag name="TIMING" val="|0.5|2.6|7.5|5.7|16.5"/>
</p:tagLst>
</file>

<file path=ppt/tags/tag25.xml><?xml version="1.0" encoding="utf-8"?>
<p:tagLst xmlns:a="http://schemas.openxmlformats.org/drawingml/2006/main" xmlns:r="http://schemas.openxmlformats.org/officeDocument/2006/relationships" xmlns:p="http://schemas.openxmlformats.org/presentationml/2006/main">
  <p:tag name="TIMING" val="|0"/>
</p:tagLst>
</file>

<file path=ppt/tags/tag26.xml><?xml version="1.0" encoding="utf-8"?>
<p:tagLst xmlns:a="http://schemas.openxmlformats.org/drawingml/2006/main" xmlns:r="http://schemas.openxmlformats.org/officeDocument/2006/relationships" xmlns:p="http://schemas.openxmlformats.org/presentationml/2006/main">
  <p:tag name="TIMING" val="|0.8"/>
</p:tagLst>
</file>

<file path=ppt/tags/tag3.xml><?xml version="1.0" encoding="utf-8"?>
<p:tagLst xmlns:a="http://schemas.openxmlformats.org/drawingml/2006/main" xmlns:r="http://schemas.openxmlformats.org/officeDocument/2006/relationships" xmlns:p="http://schemas.openxmlformats.org/presentationml/2006/main">
  <p:tag name="TIMING" val="|1.4"/>
</p:tagLst>
</file>

<file path=ppt/tags/tag4.xml><?xml version="1.0" encoding="utf-8"?>
<p:tagLst xmlns:a="http://schemas.openxmlformats.org/drawingml/2006/main" xmlns:r="http://schemas.openxmlformats.org/officeDocument/2006/relationships" xmlns:p="http://schemas.openxmlformats.org/presentationml/2006/main">
  <p:tag name="TIMING" val="|1.2|19"/>
</p:tagLst>
</file>

<file path=ppt/tags/tag5.xml><?xml version="1.0" encoding="utf-8"?>
<p:tagLst xmlns:a="http://schemas.openxmlformats.org/drawingml/2006/main" xmlns:r="http://schemas.openxmlformats.org/officeDocument/2006/relationships" xmlns:p="http://schemas.openxmlformats.org/presentationml/2006/main">
  <p:tag name="TIMING" val="|0.5|3.8"/>
</p:tagLst>
</file>

<file path=ppt/tags/tag6.xml><?xml version="1.0" encoding="utf-8"?>
<p:tagLst xmlns:a="http://schemas.openxmlformats.org/drawingml/2006/main" xmlns:r="http://schemas.openxmlformats.org/officeDocument/2006/relationships" xmlns:p="http://schemas.openxmlformats.org/presentationml/2006/main">
  <p:tag name="TIMING" val="|13.9|4.7|1.3|1.5"/>
</p:tagLst>
</file>

<file path=ppt/tags/tag7.xml><?xml version="1.0" encoding="utf-8"?>
<p:tagLst xmlns:a="http://schemas.openxmlformats.org/drawingml/2006/main" xmlns:r="http://schemas.openxmlformats.org/officeDocument/2006/relationships" xmlns:p="http://schemas.openxmlformats.org/presentationml/2006/main">
  <p:tag name="TIMING" val="|1.1"/>
</p:tagLst>
</file>

<file path=ppt/tags/tag8.xml><?xml version="1.0" encoding="utf-8"?>
<p:tagLst xmlns:a="http://schemas.openxmlformats.org/drawingml/2006/main" xmlns:r="http://schemas.openxmlformats.org/officeDocument/2006/relationships" xmlns:p="http://schemas.openxmlformats.org/presentationml/2006/main">
  <p:tag name="TIMING" val="|0.6|4.2|3.4|2.4"/>
</p:tagLst>
</file>

<file path=ppt/tags/tag9.xml><?xml version="1.0" encoding="utf-8"?>
<p:tagLst xmlns:a="http://schemas.openxmlformats.org/drawingml/2006/main" xmlns:r="http://schemas.openxmlformats.org/officeDocument/2006/relationships" xmlns:p="http://schemas.openxmlformats.org/presentationml/2006/main">
  <p:tag name="TIMING" val="|0.8|5.6|7.4|7.4"/>
</p:tagLst>
</file>

<file path=ppt/theme/theme1.xml><?xml version="1.0" encoding="utf-8"?>
<a:theme xmlns:a="http://schemas.openxmlformats.org/drawingml/2006/main" name="第一PPT，www.1ppt.com">
  <a:themeElements>
    <a:clrScheme name="自定义 544">
      <a:dk1>
        <a:sysClr val="windowText" lastClr="000000"/>
      </a:dk1>
      <a:lt1>
        <a:sysClr val="window" lastClr="FFFFFF"/>
      </a:lt1>
      <a:dk2>
        <a:srgbClr val="44546A"/>
      </a:dk2>
      <a:lt2>
        <a:srgbClr val="E7E6E6"/>
      </a:lt2>
      <a:accent1>
        <a:srgbClr val="00BDBC"/>
      </a:accent1>
      <a:accent2>
        <a:srgbClr val="005081"/>
      </a:accent2>
      <a:accent3>
        <a:srgbClr val="00BDBC"/>
      </a:accent3>
      <a:accent4>
        <a:srgbClr val="005081"/>
      </a:accent4>
      <a:accent5>
        <a:srgbClr val="00BDBC"/>
      </a:accent5>
      <a:accent6>
        <a:srgbClr val="005081"/>
      </a:accent6>
      <a:hlink>
        <a:srgbClr val="00BDBC"/>
      </a:hlink>
      <a:folHlink>
        <a:srgbClr val="005081"/>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1313</Words>
  <Application>Microsoft Office PowerPoint</Application>
  <PresentationFormat>自定义</PresentationFormat>
  <Paragraphs>236</Paragraphs>
  <Slides>26</Slides>
  <Notes>26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FontAwesome</vt:lpstr>
      <vt:lpstr>Gill Sans</vt:lpstr>
      <vt:lpstr>Lato</vt:lpstr>
      <vt:lpstr>League Gothic Regular</vt:lpstr>
      <vt:lpstr>方正姚体</vt:lpstr>
      <vt:lpstr>黑体</vt:lpstr>
      <vt:lpstr>宋体</vt:lpstr>
      <vt:lpstr>微软雅黑</vt:lpstr>
      <vt:lpstr>Arial</vt:lpstr>
      <vt:lpstr>Calibri</vt:lpstr>
      <vt:lpstr>Calibri Light</vt:lpstr>
      <vt:lpstr>Franklin Gothic Book</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齿轮</dc:title>
  <dc:creator/>
  <cp:keywords>www.1ppt.com</cp:keywords>
  <cp:lastModifiedBy/>
  <cp:revision>1</cp:revision>
  <dcterms:created xsi:type="dcterms:W3CDTF">2016-10-17T14:00:15Z</dcterms:created>
  <dcterms:modified xsi:type="dcterms:W3CDTF">2019-10-11T03:52:03Z</dcterms:modified>
</cp:coreProperties>
</file>