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 id="2147483748" r:id="rId5"/>
    <p:sldMasterId id="2147483813" r:id="rId6"/>
    <p:sldMasterId id="2147483760" r:id="rId7"/>
    <p:sldMasterId id="2147483763" r:id="rId8"/>
    <p:sldMasterId id="2147483805" r:id="rId9"/>
  </p:sldMasterIdLst>
  <p:notesMasterIdLst>
    <p:notesMasterId r:id="rId16"/>
  </p:notesMasterIdLst>
  <p:handoutMasterIdLst>
    <p:handoutMasterId r:id="rId17"/>
  </p:handoutMasterIdLst>
  <p:sldIdLst>
    <p:sldId id="324" r:id="rId10"/>
    <p:sldId id="354" r:id="rId11"/>
    <p:sldId id="355" r:id="rId12"/>
    <p:sldId id="356" r:id="rId13"/>
    <p:sldId id="357" r:id="rId14"/>
    <p:sldId id="358" r:id="rId15"/>
  </p:sldIdLst>
  <p:sldSz cx="10058400" cy="7772400"/>
  <p:notesSz cx="7023100" cy="9309100"/>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52">
          <p15:clr>
            <a:srgbClr val="A4A3A4"/>
          </p15:clr>
        </p15:guide>
        <p15:guide id="2" orient="horz" pos="1171">
          <p15:clr>
            <a:srgbClr val="A4A3A4"/>
          </p15:clr>
        </p15:guide>
        <p15:guide id="3" pos="6192">
          <p15:clr>
            <a:srgbClr val="A4A3A4"/>
          </p15:clr>
        </p15:guide>
        <p15:guide id="4" pos="325">
          <p15:clr>
            <a:srgbClr val="A4A3A4"/>
          </p15:clr>
        </p15:guide>
        <p15:guide id="5" pos="6086">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24141"/>
    <a:srgbClr val="313131"/>
    <a:srgbClr val="B6DDE9"/>
    <a:srgbClr val="B6DDDF"/>
    <a:srgbClr val="00355F"/>
    <a:srgbClr val="BEBEBE"/>
    <a:srgbClr val="EAD780"/>
    <a:srgbClr val="B9CAA8"/>
    <a:srgbClr val="C5C5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55" autoAdjust="0"/>
    <p:restoredTop sz="93800" autoAdjust="0"/>
  </p:normalViewPr>
  <p:slideViewPr>
    <p:cSldViewPr snapToGrid="0" snapToObjects="1">
      <p:cViewPr varScale="1">
        <p:scale>
          <a:sx n="75" d="100"/>
          <a:sy n="75" d="100"/>
        </p:scale>
        <p:origin x="90" y="450"/>
      </p:cViewPr>
      <p:guideLst>
        <p:guide orient="horz" pos="4752"/>
        <p:guide orient="horz" pos="1171"/>
        <p:guide pos="6192"/>
        <p:guide pos="325"/>
        <p:guide pos="6086"/>
      </p:guideLst>
    </p:cSldViewPr>
  </p:slideViewPr>
  <p:notesTextViewPr>
    <p:cViewPr>
      <p:scale>
        <a:sx n="100" d="100"/>
        <a:sy n="100" d="100"/>
      </p:scale>
      <p:origin x="0" y="0"/>
    </p:cViewPr>
  </p:notesTextViewPr>
  <p:notesViewPr>
    <p:cSldViewPr snapToGrid="0" snapToObjects="1">
      <p:cViewPr varScale="1">
        <p:scale>
          <a:sx n="86" d="100"/>
          <a:sy n="86" d="100"/>
        </p:scale>
        <p:origin x="3822" y="9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slide" Target="slides/slide6.xml"/><Relationship Id="rId10" Type="http://schemas.openxmlformats.org/officeDocument/2006/relationships/slide" Target="slides/slide1.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00BEE76B-6D16-43C2-B9CC-CA4A1A513055}" type="datetimeFigureOut">
              <a:rPr lang="en-US" smtClean="0"/>
              <a:t>1/27/2022</a:t>
            </a:fld>
            <a:endParaRPr lang="en-US"/>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7A63AA50-09B3-4049-BCFF-37D28AF09D0C}" type="slidenum">
              <a:rPr lang="en-US" smtClean="0"/>
              <a:t>‹#›</a:t>
            </a:fld>
            <a:endParaRPr lang="en-US"/>
          </a:p>
        </p:txBody>
      </p:sp>
    </p:spTree>
    <p:extLst>
      <p:ext uri="{BB962C8B-B14F-4D97-AF65-F5344CB8AC3E}">
        <p14:creationId xmlns:p14="http://schemas.microsoft.com/office/powerpoint/2010/main" val="947652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52538" y="698500"/>
            <a:ext cx="4518025" cy="3490913"/>
          </a:xfrm>
          <a:prstGeom prst="rect">
            <a:avLst/>
          </a:prstGeom>
          <a:noFill/>
          <a:ln w="12700">
            <a:solidFill>
              <a:prstClr val="black"/>
            </a:solidFill>
          </a:ln>
        </p:spPr>
        <p:txBody>
          <a:bodyPr vert="horz" lIns="93307" tIns="46653" rIns="93307" bIns="46653"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07" tIns="46653" rIns="93307" bIns="46653" rtlCol="0">
            <a:normAutofit/>
          </a:bodyPr>
          <a:lstStyle/>
          <a:p>
            <a:pPr marL="0" marR="0" lvl="0" indent="0" algn="l" defTabSz="1039620" rtl="0" eaLnBrk="1" fontAlgn="auto" latinLnBrk="0" hangingPunct="1">
              <a:lnSpc>
                <a:spcPct val="100000"/>
              </a:lnSpc>
              <a:spcBef>
                <a:spcPts val="1021"/>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rgbClr val="717073"/>
                </a:solidFill>
                <a:effectLst/>
                <a:uLnTx/>
                <a:uFillTx/>
                <a:latin typeface="+mn-lt"/>
                <a:ea typeface="+mn-ea"/>
                <a:cs typeface="+mn-cs"/>
              </a:rPr>
              <a:t>Click to edit Master text styles</a:t>
            </a:r>
          </a:p>
          <a:p>
            <a:pPr marL="170092" marR="0" lvl="1" indent="-170092" algn="l" defTabSz="1039620" rtl="0" eaLnBrk="1" fontAlgn="auto" latinLnBrk="0" hangingPunct="1">
              <a:lnSpc>
                <a:spcPct val="100000"/>
              </a:lnSpc>
              <a:spcBef>
                <a:spcPts val="1021"/>
              </a:spcBef>
              <a:spcAft>
                <a:spcPts val="0"/>
              </a:spcAft>
              <a:buClr>
                <a:srgbClr val="556292"/>
              </a:buClr>
              <a:buSzTx/>
              <a:buFont typeface="Wingdings" pitchFamily="2" charset="2"/>
              <a:buChar char="n"/>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Second level</a:t>
            </a:r>
          </a:p>
          <a:p>
            <a:pPr marL="351522" marR="0" lvl="2" indent="-181429" algn="l" defTabSz="1039620" rtl="0" eaLnBrk="1" fontAlgn="auto" latinLnBrk="0" hangingPunct="1">
              <a:lnSpc>
                <a:spcPct val="100000"/>
              </a:lnSpc>
              <a:spcBef>
                <a:spcPts val="613"/>
              </a:spcBef>
              <a:spcAft>
                <a:spcPts val="0"/>
              </a:spcAft>
              <a:buClr>
                <a:srgbClr val="556292"/>
              </a:buClr>
              <a:buSzTx/>
              <a:buFont typeface="Wingdings" pitchFamily="2" charset="2"/>
              <a:buChar char="n"/>
              <a:tabLst/>
              <a:defRPr/>
            </a:pPr>
            <a:r>
              <a:rPr kumimoji="0" lang="en-US" sz="900" b="0" i="0" u="none" strike="noStrike" kern="1200" cap="none" spc="0" normalizeH="0" baseline="0" noProof="0" dirty="0" smtClean="0">
                <a:ln>
                  <a:noFill/>
                </a:ln>
                <a:solidFill>
                  <a:prstClr val="black"/>
                </a:solidFill>
                <a:effectLst/>
                <a:uLnTx/>
                <a:uFillTx/>
                <a:latin typeface="+mn-lt"/>
                <a:ea typeface="+mn-ea"/>
                <a:cs typeface="+mn-cs"/>
              </a:rPr>
              <a:t>Third level</a:t>
            </a:r>
          </a:p>
          <a:p>
            <a:pPr marL="521609" marR="0" lvl="3" indent="-170092" algn="l" defTabSz="1039620" rtl="0" eaLnBrk="1" fontAlgn="auto" latinLnBrk="0" hangingPunct="1">
              <a:lnSpc>
                <a:spcPct val="100000"/>
              </a:lnSpc>
              <a:spcBef>
                <a:spcPts val="613"/>
              </a:spcBef>
              <a:spcAft>
                <a:spcPts val="0"/>
              </a:spcAft>
              <a:buClr>
                <a:srgbClr val="556292"/>
              </a:buClr>
              <a:buSzTx/>
              <a:buFont typeface="Wingdings" pitchFamily="2" charset="2"/>
              <a:buChar char="n"/>
              <a:tabLst/>
              <a:defRPr/>
            </a:pPr>
            <a:r>
              <a:rPr kumimoji="0" lang="en-US" sz="900" b="0" i="0" u="none" strike="noStrike" kern="1200" cap="none" spc="0" normalizeH="0" baseline="0" noProof="0" dirty="0" smtClean="0">
                <a:ln>
                  <a:noFill/>
                </a:ln>
                <a:solidFill>
                  <a:prstClr val="black"/>
                </a:solidFill>
                <a:effectLst/>
                <a:uLnTx/>
                <a:uFillTx/>
                <a:latin typeface="+mn-lt"/>
                <a:ea typeface="+mn-ea"/>
                <a:cs typeface="+mn-cs"/>
              </a:rPr>
              <a:t>Fourth level</a:t>
            </a:r>
          </a:p>
          <a:p>
            <a:pPr marL="703038" marR="0" lvl="4" indent="-181429" algn="l" defTabSz="1039620" rtl="0" eaLnBrk="1" fontAlgn="auto" latinLnBrk="0" hangingPunct="1">
              <a:lnSpc>
                <a:spcPct val="100000"/>
              </a:lnSpc>
              <a:spcBef>
                <a:spcPts val="613"/>
              </a:spcBef>
              <a:spcAft>
                <a:spcPts val="0"/>
              </a:spcAft>
              <a:buClr>
                <a:srgbClr val="556292"/>
              </a:buClr>
              <a:buSzTx/>
              <a:buFont typeface="Wingdings" pitchFamily="2" charset="2"/>
              <a:buChar char="n"/>
              <a:tabLst/>
              <a:defRPr/>
            </a:pPr>
            <a:r>
              <a:rPr kumimoji="0" lang="en-US" sz="900" b="0" i="0" u="none" strike="noStrike" kern="1200" cap="none" spc="0" normalizeH="0" baseline="0" noProof="0" dirty="0" smtClean="0">
                <a:ln>
                  <a:noFill/>
                </a:ln>
                <a:solidFill>
                  <a:prstClr val="black"/>
                </a:solidFill>
                <a:effectLst/>
                <a:uLnTx/>
                <a:uFillTx/>
                <a:latin typeface="+mn-lt"/>
                <a:ea typeface="+mn-ea"/>
                <a:cs typeface="+mn-cs"/>
              </a:rPr>
              <a:t>Fifth level</a:t>
            </a:r>
            <a:endParaRPr kumimoji="0" lang="en-US" sz="9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3307" tIns="46653" rIns="93307" bIns="46653" rtlCol="0" anchor="b"/>
          <a:lstStyle>
            <a:lvl1pPr algn="r">
              <a:defRPr sz="1300"/>
            </a:lvl1pPr>
          </a:lstStyle>
          <a:p>
            <a:fld id="{DB4E1C98-C972-4AD3-8BF2-87AB2DF826EC}" type="slidenum">
              <a:rPr lang="en-US" smtClean="0"/>
              <a:pPr/>
              <a:t>‹#›</a:t>
            </a:fld>
            <a:endParaRPr lang="en-US"/>
          </a:p>
        </p:txBody>
      </p:sp>
      <p:sp>
        <p:nvSpPr>
          <p:cNvPr id="8" name="Rectangle 7"/>
          <p:cNvSpPr/>
          <p:nvPr/>
        </p:nvSpPr>
        <p:spPr>
          <a:xfrm>
            <a:off x="-1513701" y="939340"/>
            <a:ext cx="978493" cy="2792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662" tIns="18662" rIns="18662" bIns="46653" rtlCol="0" anchor="b" anchorCtr="0"/>
          <a:lstStyle/>
          <a:p>
            <a:pPr algn="r"/>
            <a:r>
              <a:rPr lang="en-US" sz="1200" b="1" dirty="0" smtClean="0">
                <a:solidFill>
                  <a:srgbClr val="FFFFFF"/>
                </a:solidFill>
              </a:rPr>
              <a:t>56:105:174</a:t>
            </a:r>
            <a:endParaRPr lang="en-US" sz="1200" b="1" dirty="0">
              <a:solidFill>
                <a:srgbClr val="FFFFFF"/>
              </a:solidFill>
            </a:endParaRPr>
          </a:p>
        </p:txBody>
      </p:sp>
      <p:sp>
        <p:nvSpPr>
          <p:cNvPr id="9" name="Rectangle 8"/>
          <p:cNvSpPr/>
          <p:nvPr/>
        </p:nvSpPr>
        <p:spPr>
          <a:xfrm>
            <a:off x="-1516953" y="3173524"/>
            <a:ext cx="978493" cy="279273"/>
          </a:xfrm>
          <a:prstGeom prst="rect">
            <a:avLst/>
          </a:prstGeom>
          <a:solidFill>
            <a:srgbClr val="67C6B8"/>
          </a:solidFill>
          <a:ln>
            <a:noFill/>
          </a:ln>
        </p:spPr>
        <p:style>
          <a:lnRef idx="2">
            <a:schemeClr val="accent1">
              <a:shade val="50000"/>
            </a:schemeClr>
          </a:lnRef>
          <a:fillRef idx="1">
            <a:schemeClr val="accent1"/>
          </a:fillRef>
          <a:effectRef idx="0">
            <a:schemeClr val="accent1"/>
          </a:effectRef>
          <a:fontRef idx="minor">
            <a:schemeClr val="lt1"/>
          </a:fontRef>
        </p:style>
        <p:txBody>
          <a:bodyPr lIns="18662" tIns="18662" rIns="18662" bIns="46653" rtlCol="0" anchor="b" anchorCtr="0"/>
          <a:lstStyle/>
          <a:p>
            <a:pPr algn="r"/>
            <a:r>
              <a:rPr lang="en-US" sz="1200" b="1" dirty="0" smtClean="0">
                <a:solidFill>
                  <a:srgbClr val="FFFFFF"/>
                </a:solidFill>
              </a:rPr>
              <a:t>103:198:184</a:t>
            </a:r>
            <a:endParaRPr lang="en-US" sz="1200" b="1" dirty="0">
              <a:solidFill>
                <a:srgbClr val="FFFFFF"/>
              </a:solidFill>
            </a:endParaRPr>
          </a:p>
        </p:txBody>
      </p:sp>
      <p:sp>
        <p:nvSpPr>
          <p:cNvPr id="10" name="Rectangle 9"/>
          <p:cNvSpPr/>
          <p:nvPr/>
        </p:nvSpPr>
        <p:spPr>
          <a:xfrm>
            <a:off x="-1516953" y="1218613"/>
            <a:ext cx="978493" cy="2792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662" tIns="18662" rIns="18662" bIns="46653" rtlCol="0" anchor="b" anchorCtr="0"/>
          <a:lstStyle/>
          <a:p>
            <a:pPr algn="r"/>
            <a:r>
              <a:rPr lang="en-US" sz="1200" b="1" dirty="0" smtClean="0">
                <a:solidFill>
                  <a:schemeClr val="tx1"/>
                </a:solidFill>
              </a:rPr>
              <a:t>230:212:80</a:t>
            </a:r>
            <a:endParaRPr lang="en-US" sz="1200" b="1" dirty="0">
              <a:solidFill>
                <a:schemeClr val="tx1"/>
              </a:solidFill>
            </a:endParaRPr>
          </a:p>
        </p:txBody>
      </p:sp>
      <p:sp>
        <p:nvSpPr>
          <p:cNvPr id="11" name="Rectangle 10"/>
          <p:cNvSpPr/>
          <p:nvPr/>
        </p:nvSpPr>
        <p:spPr>
          <a:xfrm>
            <a:off x="-1516953" y="1777159"/>
            <a:ext cx="978493" cy="2792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662" tIns="18662" rIns="18662" bIns="46653" rtlCol="0" anchor="b" anchorCtr="0"/>
          <a:lstStyle/>
          <a:p>
            <a:pPr algn="r"/>
            <a:r>
              <a:rPr lang="en-US" sz="1200" b="1" dirty="0" smtClean="0">
                <a:solidFill>
                  <a:srgbClr val="FFFFFF"/>
                </a:solidFill>
              </a:rPr>
              <a:t>144:147:181</a:t>
            </a:r>
          </a:p>
        </p:txBody>
      </p:sp>
      <p:sp>
        <p:nvSpPr>
          <p:cNvPr id="12" name="Rectangle 11"/>
          <p:cNvSpPr/>
          <p:nvPr/>
        </p:nvSpPr>
        <p:spPr>
          <a:xfrm>
            <a:off x="-1516953" y="1497886"/>
            <a:ext cx="978493" cy="2792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662" tIns="18662" rIns="18662" bIns="46653" rtlCol="0" anchor="b" anchorCtr="0"/>
          <a:lstStyle/>
          <a:p>
            <a:pPr algn="r"/>
            <a:r>
              <a:rPr lang="en-US" sz="1200" b="1" dirty="0" smtClean="0">
                <a:solidFill>
                  <a:srgbClr val="FFFFFF"/>
                </a:solidFill>
              </a:rPr>
              <a:t>21:55:94</a:t>
            </a:r>
          </a:p>
        </p:txBody>
      </p:sp>
      <p:sp>
        <p:nvSpPr>
          <p:cNvPr id="13" name="Rectangle 12"/>
          <p:cNvSpPr/>
          <p:nvPr/>
        </p:nvSpPr>
        <p:spPr>
          <a:xfrm>
            <a:off x="-1516953" y="2894251"/>
            <a:ext cx="978493" cy="279273"/>
          </a:xfrm>
          <a:prstGeom prst="rect">
            <a:avLst/>
          </a:prstGeom>
          <a:solidFill>
            <a:srgbClr val="569BBE"/>
          </a:solidFill>
          <a:ln>
            <a:noFill/>
          </a:ln>
        </p:spPr>
        <p:style>
          <a:lnRef idx="2">
            <a:schemeClr val="accent1">
              <a:shade val="50000"/>
            </a:schemeClr>
          </a:lnRef>
          <a:fillRef idx="1">
            <a:schemeClr val="accent1"/>
          </a:fillRef>
          <a:effectRef idx="0">
            <a:schemeClr val="accent1"/>
          </a:effectRef>
          <a:fontRef idx="minor">
            <a:schemeClr val="lt1"/>
          </a:fontRef>
        </p:style>
        <p:txBody>
          <a:bodyPr lIns="18662" tIns="18662" rIns="18662" bIns="46653" rtlCol="0" anchor="b" anchorCtr="0"/>
          <a:lstStyle/>
          <a:p>
            <a:pPr algn="r"/>
            <a:r>
              <a:rPr lang="en-US" sz="1200" b="1" dirty="0" smtClean="0">
                <a:solidFill>
                  <a:srgbClr val="FFFFFF"/>
                </a:solidFill>
              </a:rPr>
              <a:t>86:155:190</a:t>
            </a:r>
          </a:p>
        </p:txBody>
      </p:sp>
      <p:sp>
        <p:nvSpPr>
          <p:cNvPr id="14" name="Rectangle 13"/>
          <p:cNvSpPr/>
          <p:nvPr/>
        </p:nvSpPr>
        <p:spPr>
          <a:xfrm>
            <a:off x="-1516953" y="2056432"/>
            <a:ext cx="978493" cy="27927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662" tIns="18662" rIns="18662" bIns="46653" rtlCol="0" anchor="b" anchorCtr="0"/>
          <a:lstStyle/>
          <a:p>
            <a:pPr algn="r"/>
            <a:r>
              <a:rPr lang="en-US" sz="1200" b="1" dirty="0" smtClean="0">
                <a:solidFill>
                  <a:srgbClr val="FFFFFF"/>
                </a:solidFill>
              </a:rPr>
              <a:t>70:70:70</a:t>
            </a:r>
          </a:p>
        </p:txBody>
      </p:sp>
      <p:sp>
        <p:nvSpPr>
          <p:cNvPr id="15" name="Rectangle 14"/>
          <p:cNvSpPr/>
          <p:nvPr/>
        </p:nvSpPr>
        <p:spPr>
          <a:xfrm>
            <a:off x="-1516953" y="2335705"/>
            <a:ext cx="978493" cy="2792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662" tIns="18662" rIns="18662" bIns="46653" rtlCol="0" anchor="b" anchorCtr="0"/>
          <a:lstStyle/>
          <a:p>
            <a:pPr algn="r"/>
            <a:r>
              <a:rPr lang="en-US" sz="1200" b="1" dirty="0" smtClean="0">
                <a:solidFill>
                  <a:srgbClr val="FFFFFF"/>
                </a:solidFill>
              </a:rPr>
              <a:t>148:134:113</a:t>
            </a:r>
          </a:p>
        </p:txBody>
      </p:sp>
      <p:sp>
        <p:nvSpPr>
          <p:cNvPr id="16" name="Rectangle 15"/>
          <p:cNvSpPr/>
          <p:nvPr/>
        </p:nvSpPr>
        <p:spPr>
          <a:xfrm>
            <a:off x="-1516953" y="4290616"/>
            <a:ext cx="978493" cy="279273"/>
          </a:xfrm>
          <a:prstGeom prst="rect">
            <a:avLst/>
          </a:prstGeom>
          <a:solidFill>
            <a:srgbClr val="C9CEE1"/>
          </a:solidFill>
          <a:ln>
            <a:noFill/>
          </a:ln>
        </p:spPr>
        <p:style>
          <a:lnRef idx="2">
            <a:schemeClr val="accent1">
              <a:shade val="50000"/>
            </a:schemeClr>
          </a:lnRef>
          <a:fillRef idx="1">
            <a:schemeClr val="accent1"/>
          </a:fillRef>
          <a:effectRef idx="0">
            <a:schemeClr val="accent1"/>
          </a:effectRef>
          <a:fontRef idx="minor">
            <a:schemeClr val="lt1"/>
          </a:fontRef>
        </p:style>
        <p:txBody>
          <a:bodyPr lIns="18662" tIns="18662" rIns="18662" bIns="46653" rtlCol="0" anchor="b" anchorCtr="0"/>
          <a:lstStyle/>
          <a:p>
            <a:pPr algn="r"/>
            <a:r>
              <a:rPr lang="en-US" sz="1200" b="1" dirty="0" smtClean="0">
                <a:solidFill>
                  <a:schemeClr val="tx1"/>
                </a:solidFill>
              </a:rPr>
              <a:t>201:206:225</a:t>
            </a:r>
            <a:endParaRPr lang="en-US" sz="1200" b="1" dirty="0">
              <a:solidFill>
                <a:schemeClr val="tx1"/>
              </a:solidFill>
            </a:endParaRPr>
          </a:p>
        </p:txBody>
      </p:sp>
      <p:sp>
        <p:nvSpPr>
          <p:cNvPr id="17" name="Rectangle 16"/>
          <p:cNvSpPr/>
          <p:nvPr/>
        </p:nvSpPr>
        <p:spPr>
          <a:xfrm>
            <a:off x="-1516953" y="3452797"/>
            <a:ext cx="978493" cy="279273"/>
          </a:xfrm>
          <a:prstGeom prst="rect">
            <a:avLst/>
          </a:prstGeom>
          <a:solidFill>
            <a:srgbClr val="6CACDE"/>
          </a:solidFill>
          <a:ln>
            <a:noFill/>
          </a:ln>
        </p:spPr>
        <p:style>
          <a:lnRef idx="2">
            <a:schemeClr val="accent1">
              <a:shade val="50000"/>
            </a:schemeClr>
          </a:lnRef>
          <a:fillRef idx="1">
            <a:schemeClr val="accent1"/>
          </a:fillRef>
          <a:effectRef idx="0">
            <a:schemeClr val="accent1"/>
          </a:effectRef>
          <a:fontRef idx="minor">
            <a:schemeClr val="lt1"/>
          </a:fontRef>
        </p:style>
        <p:txBody>
          <a:bodyPr lIns="18662" tIns="18662" rIns="18662" bIns="46653" rtlCol="0" anchor="b" anchorCtr="0"/>
          <a:lstStyle/>
          <a:p>
            <a:pPr algn="r"/>
            <a:r>
              <a:rPr lang="en-US" sz="1200" b="1" dirty="0" smtClean="0">
                <a:solidFill>
                  <a:srgbClr val="FFFFFF"/>
                </a:solidFill>
              </a:rPr>
              <a:t>108:172:222</a:t>
            </a:r>
            <a:endParaRPr lang="en-US" sz="1200" b="1" dirty="0">
              <a:solidFill>
                <a:srgbClr val="FFFFFF"/>
              </a:solidFill>
            </a:endParaRPr>
          </a:p>
        </p:txBody>
      </p:sp>
      <p:sp>
        <p:nvSpPr>
          <p:cNvPr id="18" name="Rectangle 17"/>
          <p:cNvSpPr/>
          <p:nvPr/>
        </p:nvSpPr>
        <p:spPr>
          <a:xfrm>
            <a:off x="-1516953" y="4569889"/>
            <a:ext cx="978493" cy="279273"/>
          </a:xfrm>
          <a:prstGeom prst="rect">
            <a:avLst/>
          </a:prstGeom>
          <a:solidFill>
            <a:srgbClr val="A8DBD4"/>
          </a:solidFill>
          <a:ln>
            <a:noFill/>
          </a:ln>
        </p:spPr>
        <p:style>
          <a:lnRef idx="2">
            <a:schemeClr val="accent1">
              <a:shade val="50000"/>
            </a:schemeClr>
          </a:lnRef>
          <a:fillRef idx="1">
            <a:schemeClr val="accent1"/>
          </a:fillRef>
          <a:effectRef idx="0">
            <a:schemeClr val="accent1"/>
          </a:effectRef>
          <a:fontRef idx="minor">
            <a:schemeClr val="lt1"/>
          </a:fontRef>
        </p:style>
        <p:txBody>
          <a:bodyPr lIns="18662" tIns="18662" rIns="18662" bIns="46653" rtlCol="0" anchor="b" anchorCtr="0"/>
          <a:lstStyle/>
          <a:p>
            <a:pPr algn="r"/>
            <a:r>
              <a:rPr lang="en-US" sz="1200" b="1" dirty="0" smtClean="0">
                <a:solidFill>
                  <a:schemeClr val="tx1"/>
                </a:solidFill>
              </a:rPr>
              <a:t>168:219:212</a:t>
            </a:r>
          </a:p>
        </p:txBody>
      </p:sp>
      <p:sp>
        <p:nvSpPr>
          <p:cNvPr id="19" name="Rectangle 18"/>
          <p:cNvSpPr/>
          <p:nvPr/>
        </p:nvSpPr>
        <p:spPr>
          <a:xfrm>
            <a:off x="-1516953" y="3732070"/>
            <a:ext cx="978493" cy="279273"/>
          </a:xfrm>
          <a:prstGeom prst="rect">
            <a:avLst/>
          </a:prstGeom>
          <a:solidFill>
            <a:srgbClr val="ACD4F1"/>
          </a:solidFill>
          <a:ln>
            <a:noFill/>
          </a:ln>
        </p:spPr>
        <p:style>
          <a:lnRef idx="2">
            <a:schemeClr val="accent1">
              <a:shade val="50000"/>
            </a:schemeClr>
          </a:lnRef>
          <a:fillRef idx="1">
            <a:schemeClr val="accent1"/>
          </a:fillRef>
          <a:effectRef idx="0">
            <a:schemeClr val="accent1"/>
          </a:effectRef>
          <a:fontRef idx="minor">
            <a:schemeClr val="lt1"/>
          </a:fontRef>
        </p:style>
        <p:txBody>
          <a:bodyPr lIns="18662" tIns="18662" rIns="18662" bIns="46653" rtlCol="0" anchor="b" anchorCtr="0"/>
          <a:lstStyle/>
          <a:p>
            <a:pPr algn="r"/>
            <a:r>
              <a:rPr lang="en-US" sz="1200" b="1" dirty="0" smtClean="0">
                <a:solidFill>
                  <a:schemeClr val="tx1"/>
                </a:solidFill>
              </a:rPr>
              <a:t>172:212:241</a:t>
            </a:r>
            <a:endParaRPr lang="en-US" sz="1200" b="1" dirty="0">
              <a:solidFill>
                <a:schemeClr val="tx1"/>
              </a:solidFill>
            </a:endParaRPr>
          </a:p>
        </p:txBody>
      </p:sp>
      <p:sp>
        <p:nvSpPr>
          <p:cNvPr id="20" name="Rectangle 19"/>
          <p:cNvSpPr/>
          <p:nvPr/>
        </p:nvSpPr>
        <p:spPr>
          <a:xfrm>
            <a:off x="-1516953" y="4011343"/>
            <a:ext cx="978493" cy="279273"/>
          </a:xfrm>
          <a:prstGeom prst="rect">
            <a:avLst/>
          </a:prstGeom>
          <a:solidFill>
            <a:srgbClr val="797879"/>
          </a:solidFill>
          <a:ln>
            <a:noFill/>
          </a:ln>
        </p:spPr>
        <p:style>
          <a:lnRef idx="2">
            <a:schemeClr val="accent1">
              <a:shade val="50000"/>
            </a:schemeClr>
          </a:lnRef>
          <a:fillRef idx="1">
            <a:schemeClr val="accent1"/>
          </a:fillRef>
          <a:effectRef idx="0">
            <a:schemeClr val="accent1"/>
          </a:effectRef>
          <a:fontRef idx="minor">
            <a:schemeClr val="lt1"/>
          </a:fontRef>
        </p:style>
        <p:txBody>
          <a:bodyPr lIns="18662" tIns="18662" rIns="18662" bIns="46653" rtlCol="0" anchor="b" anchorCtr="0"/>
          <a:lstStyle/>
          <a:p>
            <a:pPr algn="r"/>
            <a:r>
              <a:rPr lang="en-US" sz="1200" b="1" dirty="0" smtClean="0">
                <a:solidFill>
                  <a:srgbClr val="FFFFFF"/>
                </a:solidFill>
              </a:rPr>
              <a:t>121:120:121</a:t>
            </a:r>
            <a:endParaRPr lang="en-US" sz="1200" b="1" dirty="0">
              <a:solidFill>
                <a:srgbClr val="FFFFFF"/>
              </a:solidFill>
            </a:endParaRPr>
          </a:p>
        </p:txBody>
      </p:sp>
      <p:sp>
        <p:nvSpPr>
          <p:cNvPr id="21" name="Rectangle 20"/>
          <p:cNvSpPr/>
          <p:nvPr/>
        </p:nvSpPr>
        <p:spPr>
          <a:xfrm>
            <a:off x="-1516953" y="4849162"/>
            <a:ext cx="978493" cy="279273"/>
          </a:xfrm>
          <a:prstGeom prst="rect">
            <a:avLst/>
          </a:prstGeom>
          <a:solidFill>
            <a:srgbClr val="D9CFC0"/>
          </a:solidFill>
          <a:ln>
            <a:noFill/>
          </a:ln>
        </p:spPr>
        <p:style>
          <a:lnRef idx="2">
            <a:schemeClr val="accent1">
              <a:shade val="50000"/>
            </a:schemeClr>
          </a:lnRef>
          <a:fillRef idx="1">
            <a:schemeClr val="accent1"/>
          </a:fillRef>
          <a:effectRef idx="0">
            <a:schemeClr val="accent1"/>
          </a:effectRef>
          <a:fontRef idx="minor">
            <a:schemeClr val="lt1"/>
          </a:fontRef>
        </p:style>
        <p:txBody>
          <a:bodyPr lIns="18662" tIns="18662" rIns="18662" bIns="46653" rtlCol="0" anchor="b" anchorCtr="0"/>
          <a:lstStyle/>
          <a:p>
            <a:pPr algn="r"/>
            <a:r>
              <a:rPr lang="en-US" sz="1200" b="1" dirty="0" smtClean="0">
                <a:solidFill>
                  <a:schemeClr val="tx1"/>
                </a:solidFill>
              </a:rPr>
              <a:t>217:207:192</a:t>
            </a:r>
          </a:p>
        </p:txBody>
      </p:sp>
      <p:sp>
        <p:nvSpPr>
          <p:cNvPr id="22" name="Rectangle 21"/>
          <p:cNvSpPr/>
          <p:nvPr/>
        </p:nvSpPr>
        <p:spPr>
          <a:xfrm>
            <a:off x="-1516953" y="5686981"/>
            <a:ext cx="978493" cy="279273"/>
          </a:xfrm>
          <a:prstGeom prst="rect">
            <a:avLst/>
          </a:prstGeom>
          <a:solidFill>
            <a:srgbClr val="F5EDBD"/>
          </a:solidFill>
          <a:ln>
            <a:noFill/>
          </a:ln>
        </p:spPr>
        <p:style>
          <a:lnRef idx="2">
            <a:schemeClr val="accent1">
              <a:shade val="50000"/>
            </a:schemeClr>
          </a:lnRef>
          <a:fillRef idx="1">
            <a:schemeClr val="accent1"/>
          </a:fillRef>
          <a:effectRef idx="0">
            <a:schemeClr val="accent1"/>
          </a:effectRef>
          <a:fontRef idx="minor">
            <a:schemeClr val="lt1"/>
          </a:fontRef>
        </p:style>
        <p:txBody>
          <a:bodyPr lIns="18662" tIns="18662" rIns="18662" bIns="46653" rtlCol="0" anchor="b" anchorCtr="0"/>
          <a:lstStyle/>
          <a:p>
            <a:pPr algn="r"/>
            <a:r>
              <a:rPr lang="en-US" sz="1200" b="1" dirty="0" smtClean="0">
                <a:solidFill>
                  <a:schemeClr val="tx1"/>
                </a:solidFill>
              </a:rPr>
              <a:t>245:237:189</a:t>
            </a:r>
            <a:endParaRPr lang="en-US" sz="1200" b="1" dirty="0">
              <a:solidFill>
                <a:schemeClr val="tx1"/>
              </a:solidFill>
            </a:endParaRPr>
          </a:p>
        </p:txBody>
      </p:sp>
      <p:sp>
        <p:nvSpPr>
          <p:cNvPr id="23" name="TextBox 22"/>
          <p:cNvSpPr txBox="1"/>
          <p:nvPr/>
        </p:nvSpPr>
        <p:spPr>
          <a:xfrm>
            <a:off x="-2627379" y="5701286"/>
            <a:ext cx="1115105" cy="248303"/>
          </a:xfrm>
          <a:prstGeom prst="rect">
            <a:avLst/>
          </a:prstGeom>
          <a:noFill/>
        </p:spPr>
        <p:txBody>
          <a:bodyPr wrap="none" lIns="93307" tIns="46653" rIns="93307" bIns="46653" rtlCol="0">
            <a:spAutoFit/>
          </a:bodyPr>
          <a:lstStyle/>
          <a:p>
            <a:pPr algn="r"/>
            <a:r>
              <a:rPr lang="en-US" sz="1000" b="1" dirty="0" smtClean="0"/>
              <a:t>Table Highlight</a:t>
            </a:r>
            <a:endParaRPr lang="en-US" sz="1000" b="1" dirty="0"/>
          </a:p>
        </p:txBody>
      </p:sp>
      <p:sp>
        <p:nvSpPr>
          <p:cNvPr id="24" name="Rectangle 23"/>
          <p:cNvSpPr/>
          <p:nvPr/>
        </p:nvSpPr>
        <p:spPr>
          <a:xfrm>
            <a:off x="-1516953" y="5407708"/>
            <a:ext cx="978493" cy="279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662" tIns="18662" rIns="18662" bIns="46653" rtlCol="0" anchor="b" anchorCtr="0"/>
          <a:lstStyle/>
          <a:p>
            <a:pPr algn="r"/>
            <a:r>
              <a:rPr lang="en-US" sz="1200" b="1" dirty="0" smtClean="0">
                <a:solidFill>
                  <a:srgbClr val="FFFFFF"/>
                </a:solidFill>
              </a:rPr>
              <a:t>85:98:146</a:t>
            </a:r>
            <a:endParaRPr lang="en-US" sz="1200" b="1" dirty="0">
              <a:solidFill>
                <a:srgbClr val="FFFFFF"/>
              </a:solidFill>
            </a:endParaRPr>
          </a:p>
        </p:txBody>
      </p:sp>
      <p:sp>
        <p:nvSpPr>
          <p:cNvPr id="25" name="TextBox 24"/>
          <p:cNvSpPr txBox="1"/>
          <p:nvPr/>
        </p:nvSpPr>
        <p:spPr>
          <a:xfrm>
            <a:off x="-2354374" y="5422013"/>
            <a:ext cx="842101" cy="248303"/>
          </a:xfrm>
          <a:prstGeom prst="rect">
            <a:avLst/>
          </a:prstGeom>
          <a:noFill/>
        </p:spPr>
        <p:txBody>
          <a:bodyPr wrap="none" lIns="93307" tIns="46653" rIns="93307" bIns="46653" rtlCol="0">
            <a:spAutoFit/>
          </a:bodyPr>
          <a:lstStyle/>
          <a:p>
            <a:pPr algn="r"/>
            <a:r>
              <a:rPr lang="en-US" sz="1000" b="1" dirty="0" smtClean="0"/>
              <a:t>Object fills</a:t>
            </a:r>
            <a:endParaRPr lang="en-US" sz="1000" b="1" dirty="0"/>
          </a:p>
        </p:txBody>
      </p:sp>
      <p:sp>
        <p:nvSpPr>
          <p:cNvPr id="26" name="Rectangle 25"/>
          <p:cNvSpPr/>
          <p:nvPr/>
        </p:nvSpPr>
        <p:spPr>
          <a:xfrm>
            <a:off x="-1516953" y="2614978"/>
            <a:ext cx="978493" cy="279273"/>
          </a:xfrm>
          <a:prstGeom prst="rect">
            <a:avLst/>
          </a:prstGeom>
          <a:solidFill>
            <a:srgbClr val="F89C57"/>
          </a:solidFill>
          <a:ln>
            <a:noFill/>
          </a:ln>
        </p:spPr>
        <p:style>
          <a:lnRef idx="2">
            <a:schemeClr val="accent1">
              <a:shade val="50000"/>
            </a:schemeClr>
          </a:lnRef>
          <a:fillRef idx="1">
            <a:schemeClr val="accent1"/>
          </a:fillRef>
          <a:effectRef idx="0">
            <a:schemeClr val="accent1"/>
          </a:effectRef>
          <a:fontRef idx="minor">
            <a:schemeClr val="lt1"/>
          </a:fontRef>
        </p:style>
        <p:txBody>
          <a:bodyPr lIns="18662" tIns="18662" rIns="18662" bIns="46653" rtlCol="0" anchor="b" anchorCtr="0"/>
          <a:lstStyle/>
          <a:p>
            <a:pPr algn="r"/>
            <a:r>
              <a:rPr lang="en-US" sz="1200" b="1" dirty="0" smtClean="0">
                <a:solidFill>
                  <a:srgbClr val="FFFFFF"/>
                </a:solidFill>
              </a:rPr>
              <a:t>248:156:87</a:t>
            </a:r>
          </a:p>
        </p:txBody>
      </p:sp>
      <p:sp>
        <p:nvSpPr>
          <p:cNvPr id="27" name="Rectangle 26"/>
          <p:cNvSpPr/>
          <p:nvPr/>
        </p:nvSpPr>
        <p:spPr>
          <a:xfrm>
            <a:off x="-1516953" y="5128435"/>
            <a:ext cx="978493" cy="279273"/>
          </a:xfrm>
          <a:prstGeom prst="rect">
            <a:avLst/>
          </a:prstGeom>
          <a:solidFill>
            <a:srgbClr val="A9DEEA"/>
          </a:solidFill>
          <a:ln>
            <a:noFill/>
          </a:ln>
        </p:spPr>
        <p:style>
          <a:lnRef idx="2">
            <a:schemeClr val="accent1">
              <a:shade val="50000"/>
            </a:schemeClr>
          </a:lnRef>
          <a:fillRef idx="1">
            <a:schemeClr val="accent1"/>
          </a:fillRef>
          <a:effectRef idx="0">
            <a:schemeClr val="accent1"/>
          </a:effectRef>
          <a:fontRef idx="minor">
            <a:schemeClr val="lt1"/>
          </a:fontRef>
        </p:style>
        <p:txBody>
          <a:bodyPr lIns="18662" tIns="18662" rIns="18662" bIns="46653" rtlCol="0" anchor="b" anchorCtr="0"/>
          <a:lstStyle/>
          <a:p>
            <a:pPr algn="r"/>
            <a:r>
              <a:rPr lang="en-US" sz="1200" b="1" dirty="0" smtClean="0">
                <a:solidFill>
                  <a:schemeClr val="tx1"/>
                </a:solidFill>
              </a:rPr>
              <a:t>169:222:234</a:t>
            </a:r>
            <a:endParaRPr lang="en-US" sz="1200" b="1" dirty="0">
              <a:solidFill>
                <a:schemeClr val="tx1"/>
              </a:solidFill>
            </a:endParaRPr>
          </a:p>
        </p:txBody>
      </p:sp>
      <p:sp>
        <p:nvSpPr>
          <p:cNvPr id="28" name="Left Brace 27"/>
          <p:cNvSpPr/>
          <p:nvPr/>
        </p:nvSpPr>
        <p:spPr>
          <a:xfrm>
            <a:off x="-1817988" y="939339"/>
            <a:ext cx="301036" cy="2234184"/>
          </a:xfrm>
          <a:prstGeom prst="leftBrace">
            <a:avLst>
              <a:gd name="adj1" fmla="val 47216"/>
              <a:gd name="adj2" fmla="val 50000"/>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lIns="93307" tIns="46653" rIns="93307" bIns="46653" rtlCol="0" anchor="ctr"/>
          <a:lstStyle/>
          <a:p>
            <a:pPr algn="ctr"/>
            <a:endParaRPr lang="en-US"/>
          </a:p>
        </p:txBody>
      </p:sp>
      <p:sp>
        <p:nvSpPr>
          <p:cNvPr id="29" name="Left Brace 28"/>
          <p:cNvSpPr/>
          <p:nvPr/>
        </p:nvSpPr>
        <p:spPr>
          <a:xfrm>
            <a:off x="-1817988" y="3187827"/>
            <a:ext cx="301036" cy="2234184"/>
          </a:xfrm>
          <a:prstGeom prst="leftBrace">
            <a:avLst>
              <a:gd name="adj1" fmla="val 47216"/>
              <a:gd name="adj2" fmla="val 50000"/>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lIns="93307" tIns="46653" rIns="93307" bIns="46653" rtlCol="0" anchor="ctr"/>
          <a:lstStyle/>
          <a:p>
            <a:pPr algn="ctr"/>
            <a:endParaRPr lang="en-US"/>
          </a:p>
        </p:txBody>
      </p:sp>
      <p:sp>
        <p:nvSpPr>
          <p:cNvPr id="30" name="TextBox 29"/>
          <p:cNvSpPr txBox="1"/>
          <p:nvPr/>
        </p:nvSpPr>
        <p:spPr>
          <a:xfrm>
            <a:off x="-2481833" y="1855231"/>
            <a:ext cx="663845" cy="402401"/>
          </a:xfrm>
          <a:prstGeom prst="rect">
            <a:avLst/>
          </a:prstGeom>
          <a:noFill/>
        </p:spPr>
        <p:txBody>
          <a:bodyPr wrap="none" lIns="93307" tIns="46653" rIns="93307" bIns="46653" rtlCol="0" anchor="ctr" anchorCtr="0">
            <a:spAutoFit/>
          </a:bodyPr>
          <a:lstStyle/>
          <a:p>
            <a:pPr algn="r"/>
            <a:r>
              <a:rPr lang="en-US" sz="1000" b="1" dirty="0" smtClean="0"/>
              <a:t>Primary</a:t>
            </a:r>
            <a:br>
              <a:rPr lang="en-US" sz="1000" b="1" dirty="0" smtClean="0"/>
            </a:br>
            <a:r>
              <a:rPr lang="en-US" sz="1000" b="1" dirty="0" smtClean="0"/>
              <a:t>Colors</a:t>
            </a:r>
            <a:endParaRPr lang="en-US" sz="1000" b="1" dirty="0"/>
          </a:p>
        </p:txBody>
      </p:sp>
      <p:sp>
        <p:nvSpPr>
          <p:cNvPr id="31" name="TextBox 30"/>
          <p:cNvSpPr txBox="1"/>
          <p:nvPr/>
        </p:nvSpPr>
        <p:spPr>
          <a:xfrm>
            <a:off x="-2660090" y="4089416"/>
            <a:ext cx="842101" cy="402401"/>
          </a:xfrm>
          <a:prstGeom prst="rect">
            <a:avLst/>
          </a:prstGeom>
          <a:noFill/>
        </p:spPr>
        <p:txBody>
          <a:bodyPr wrap="none" lIns="93307" tIns="46653" rIns="93307" bIns="46653" rtlCol="0" anchor="ctr" anchorCtr="0">
            <a:spAutoFit/>
          </a:bodyPr>
          <a:lstStyle/>
          <a:p>
            <a:pPr algn="r"/>
            <a:r>
              <a:rPr lang="en-US" sz="1000" b="1" dirty="0" smtClean="0"/>
              <a:t>Secondary</a:t>
            </a:r>
            <a:br>
              <a:rPr lang="en-US" sz="1000" b="1" dirty="0" smtClean="0"/>
            </a:br>
            <a:r>
              <a:rPr lang="en-US" sz="1000" b="1" dirty="0" smtClean="0"/>
              <a:t>Colors</a:t>
            </a:r>
            <a:endParaRPr lang="en-US" sz="1000" b="1" dirty="0"/>
          </a:p>
        </p:txBody>
      </p:sp>
      <p:sp>
        <p:nvSpPr>
          <p:cNvPr id="32" name="TextBox 31"/>
          <p:cNvSpPr txBox="1"/>
          <p:nvPr/>
        </p:nvSpPr>
        <p:spPr>
          <a:xfrm>
            <a:off x="-1758138" y="688674"/>
            <a:ext cx="1460864" cy="250667"/>
          </a:xfrm>
          <a:prstGeom prst="rect">
            <a:avLst/>
          </a:prstGeom>
          <a:noFill/>
        </p:spPr>
        <p:txBody>
          <a:bodyPr wrap="square" lIns="93307" tIns="46653" rIns="93307" bIns="46653" rtlCol="0" anchor="ctr" anchorCtr="0">
            <a:spAutoFit/>
          </a:bodyPr>
          <a:lstStyle/>
          <a:p>
            <a:pPr algn="ctr"/>
            <a:r>
              <a:rPr lang="en-US" sz="1000" b="1" dirty="0" smtClean="0"/>
              <a:t>Color Palette</a:t>
            </a:r>
            <a:endParaRPr lang="en-US" sz="1000" b="1" dirty="0"/>
          </a:p>
        </p:txBody>
      </p:sp>
    </p:spTree>
    <p:extLst>
      <p:ext uri="{BB962C8B-B14F-4D97-AF65-F5344CB8AC3E}">
        <p14:creationId xmlns:p14="http://schemas.microsoft.com/office/powerpoint/2010/main" val="2420168035"/>
      </p:ext>
    </p:extLst>
  </p:cSld>
  <p:clrMap bg1="lt1" tx1="dk1" bg2="lt2" tx2="dk2" accent1="accent1" accent2="accent2" accent3="accent3" accent4="accent4" accent5="accent5" accent6="accent6" hlink="hlink" folHlink="folHlink"/>
  <p:notesStyle>
    <a:lvl1pPr marL="0" marR="0" indent="0" algn="l" defTabSz="1018824" rtl="0" eaLnBrk="1" fontAlgn="auto" latinLnBrk="0" hangingPunct="1">
      <a:lnSpc>
        <a:spcPct val="100000"/>
      </a:lnSpc>
      <a:spcBef>
        <a:spcPts val="1000"/>
      </a:spcBef>
      <a:spcAft>
        <a:spcPts val="0"/>
      </a:spcAft>
      <a:buClrTx/>
      <a:buSzTx/>
      <a:buFont typeface="Arial" pitchFamily="34" charset="0"/>
      <a:buNone/>
      <a:tabLst/>
      <a:defRPr sz="1200" kern="1200">
        <a:solidFill>
          <a:schemeClr val="tx1"/>
        </a:solidFill>
        <a:latin typeface="+mn-lt"/>
        <a:ea typeface="+mn-ea"/>
        <a:cs typeface="+mn-cs"/>
      </a:defRPr>
    </a:lvl1pPr>
    <a:lvl2pPr marL="166688" marR="0" indent="-166688" algn="l" defTabSz="1018824" rtl="0" eaLnBrk="1" fontAlgn="auto" latinLnBrk="0" hangingPunct="1">
      <a:lnSpc>
        <a:spcPct val="100000"/>
      </a:lnSpc>
      <a:spcBef>
        <a:spcPts val="1000"/>
      </a:spcBef>
      <a:spcAft>
        <a:spcPts val="0"/>
      </a:spcAft>
      <a:buClr>
        <a:srgbClr val="556292"/>
      </a:buClr>
      <a:buSzTx/>
      <a:buFont typeface="Wingdings" pitchFamily="2" charset="2"/>
      <a:buChar char="n"/>
      <a:tabLst/>
      <a:defRPr sz="1200" kern="1200">
        <a:solidFill>
          <a:schemeClr val="tx1"/>
        </a:solidFill>
        <a:latin typeface="+mn-lt"/>
        <a:ea typeface="+mn-ea"/>
        <a:cs typeface="+mn-cs"/>
      </a:defRPr>
    </a:lvl2pPr>
    <a:lvl3pPr marL="344488" marR="0" indent="-177800" algn="l" defTabSz="1018824" rtl="0" eaLnBrk="1" fontAlgn="auto" latinLnBrk="0" hangingPunct="1">
      <a:lnSpc>
        <a:spcPct val="100000"/>
      </a:lnSpc>
      <a:spcBef>
        <a:spcPts val="600"/>
      </a:spcBef>
      <a:spcAft>
        <a:spcPts val="0"/>
      </a:spcAft>
      <a:buClr>
        <a:srgbClr val="556292"/>
      </a:buClr>
      <a:buSzTx/>
      <a:buFont typeface="Wingdings" pitchFamily="2" charset="2"/>
      <a:buChar char="n"/>
      <a:tabLst/>
      <a:defRPr sz="1200" kern="1200">
        <a:solidFill>
          <a:schemeClr val="tx1"/>
        </a:solidFill>
        <a:latin typeface="+mn-lt"/>
        <a:ea typeface="+mn-ea"/>
        <a:cs typeface="+mn-cs"/>
      </a:defRPr>
    </a:lvl3pPr>
    <a:lvl4pPr marL="511175" marR="0" indent="-166688" algn="l" defTabSz="1018824" rtl="0" eaLnBrk="1" fontAlgn="auto" latinLnBrk="0" hangingPunct="1">
      <a:lnSpc>
        <a:spcPct val="100000"/>
      </a:lnSpc>
      <a:spcBef>
        <a:spcPts val="600"/>
      </a:spcBef>
      <a:spcAft>
        <a:spcPts val="0"/>
      </a:spcAft>
      <a:buClr>
        <a:srgbClr val="556292"/>
      </a:buClr>
      <a:buSzTx/>
      <a:buFont typeface="Wingdings" pitchFamily="2" charset="2"/>
      <a:buChar char="n"/>
      <a:tabLst/>
      <a:defRPr sz="1200" kern="1200">
        <a:solidFill>
          <a:schemeClr val="tx1"/>
        </a:solidFill>
        <a:latin typeface="+mn-lt"/>
        <a:ea typeface="+mn-ea"/>
        <a:cs typeface="+mn-cs"/>
      </a:defRPr>
    </a:lvl4pPr>
    <a:lvl5pPr marL="688975" marR="0" indent="-177800" algn="l" defTabSz="1018824" rtl="0" eaLnBrk="1" fontAlgn="auto" latinLnBrk="0" hangingPunct="1">
      <a:lnSpc>
        <a:spcPct val="100000"/>
      </a:lnSpc>
      <a:spcBef>
        <a:spcPts val="600"/>
      </a:spcBef>
      <a:spcAft>
        <a:spcPts val="0"/>
      </a:spcAft>
      <a:buClr>
        <a:srgbClr val="556292"/>
      </a:buClr>
      <a:buSzTx/>
      <a:buFont typeface="Wingdings" pitchFamily="2" charset="2"/>
      <a:buChar char="n"/>
      <a:tabLs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en-US" dirty="0" smtClean="0">
              <a:latin typeface="Gill Sans"/>
            </a:endParaRPr>
          </a:p>
        </p:txBody>
      </p:sp>
      <p:sp>
        <p:nvSpPr>
          <p:cNvPr id="4" name="Slide Number Placeholder 3"/>
          <p:cNvSpPr>
            <a:spLocks noGrp="1"/>
          </p:cNvSpPr>
          <p:nvPr>
            <p:ph type="sldNum" sz="quarter" idx="10"/>
          </p:nvPr>
        </p:nvSpPr>
        <p:spPr/>
        <p:txBody>
          <a:bodyPr/>
          <a:lstStyle/>
          <a:p>
            <a:fld id="{DB4E1C98-C972-4AD3-8BF2-87AB2DF826EC}" type="slidenum">
              <a:rPr lang="en-US" smtClean="0"/>
              <a:pPr/>
              <a:t>3</a:t>
            </a:fld>
            <a:endParaRPr lang="en-US" dirty="0"/>
          </a:p>
        </p:txBody>
      </p:sp>
    </p:spTree>
    <p:extLst>
      <p:ext uri="{BB962C8B-B14F-4D97-AF65-F5344CB8AC3E}">
        <p14:creationId xmlns:p14="http://schemas.microsoft.com/office/powerpoint/2010/main" val="1451388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en-US" dirty="0" smtClean="0">
              <a:latin typeface="Gill Sans"/>
            </a:endParaRPr>
          </a:p>
        </p:txBody>
      </p:sp>
      <p:sp>
        <p:nvSpPr>
          <p:cNvPr id="4" name="Slide Number Placeholder 3"/>
          <p:cNvSpPr>
            <a:spLocks noGrp="1"/>
          </p:cNvSpPr>
          <p:nvPr>
            <p:ph type="sldNum" sz="quarter" idx="10"/>
          </p:nvPr>
        </p:nvSpPr>
        <p:spPr/>
        <p:txBody>
          <a:bodyPr/>
          <a:lstStyle/>
          <a:p>
            <a:fld id="{DB4E1C98-C972-4AD3-8BF2-87AB2DF826EC}" type="slidenum">
              <a:rPr lang="en-US" smtClean="0"/>
              <a:pPr/>
              <a:t>4</a:t>
            </a:fld>
            <a:endParaRPr lang="en-US" dirty="0"/>
          </a:p>
        </p:txBody>
      </p:sp>
    </p:spTree>
    <p:extLst>
      <p:ext uri="{BB962C8B-B14F-4D97-AF65-F5344CB8AC3E}">
        <p14:creationId xmlns:p14="http://schemas.microsoft.com/office/powerpoint/2010/main" val="175912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en-US" dirty="0" smtClean="0">
              <a:latin typeface="Gill Sans"/>
            </a:endParaRPr>
          </a:p>
        </p:txBody>
      </p:sp>
      <p:sp>
        <p:nvSpPr>
          <p:cNvPr id="4" name="Slide Number Placeholder 3"/>
          <p:cNvSpPr>
            <a:spLocks noGrp="1"/>
          </p:cNvSpPr>
          <p:nvPr>
            <p:ph type="sldNum" sz="quarter" idx="10"/>
          </p:nvPr>
        </p:nvSpPr>
        <p:spPr/>
        <p:txBody>
          <a:bodyPr/>
          <a:lstStyle/>
          <a:p>
            <a:fld id="{DB4E1C98-C972-4AD3-8BF2-87AB2DF826EC}" type="slidenum">
              <a:rPr lang="en-US" smtClean="0"/>
              <a:pPr/>
              <a:t>5</a:t>
            </a:fld>
            <a:endParaRPr lang="en-US" dirty="0"/>
          </a:p>
        </p:txBody>
      </p:sp>
    </p:spTree>
    <p:extLst>
      <p:ext uri="{BB962C8B-B14F-4D97-AF65-F5344CB8AC3E}">
        <p14:creationId xmlns:p14="http://schemas.microsoft.com/office/powerpoint/2010/main" val="1817913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en-US" dirty="0" smtClean="0">
              <a:latin typeface="Gill Sans"/>
            </a:endParaRPr>
          </a:p>
        </p:txBody>
      </p:sp>
      <p:sp>
        <p:nvSpPr>
          <p:cNvPr id="4" name="Slide Number Placeholder 3"/>
          <p:cNvSpPr>
            <a:spLocks noGrp="1"/>
          </p:cNvSpPr>
          <p:nvPr>
            <p:ph type="sldNum" sz="quarter" idx="10"/>
          </p:nvPr>
        </p:nvSpPr>
        <p:spPr/>
        <p:txBody>
          <a:bodyPr/>
          <a:lstStyle/>
          <a:p>
            <a:fld id="{DB4E1C98-C972-4AD3-8BF2-87AB2DF826EC}" type="slidenum">
              <a:rPr lang="en-US" smtClean="0"/>
              <a:pPr/>
              <a:t>6</a:t>
            </a:fld>
            <a:endParaRPr lang="en-US" dirty="0"/>
          </a:p>
        </p:txBody>
      </p:sp>
    </p:spTree>
    <p:extLst>
      <p:ext uri="{BB962C8B-B14F-4D97-AF65-F5344CB8AC3E}">
        <p14:creationId xmlns:p14="http://schemas.microsoft.com/office/powerpoint/2010/main" val="1981131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ew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691" y="1848250"/>
            <a:ext cx="9144000" cy="4572000"/>
          </a:xfrm>
          <a:prstGeom prst="rect">
            <a:avLst/>
          </a:prstGeom>
        </p:spPr>
        <p:txBody>
          <a:bodyPr/>
          <a:lstStyle>
            <a:lvl1pPr>
              <a:defRPr>
                <a:solidFill>
                  <a:schemeClr val="tx1"/>
                </a:solidFill>
              </a:defRPr>
            </a:lvl1pPr>
            <a:lvl2pPr>
              <a:buClr>
                <a:schemeClr val="accent3"/>
              </a:buClr>
              <a:defRPr>
                <a:solidFill>
                  <a:schemeClr val="tx1"/>
                </a:solidFill>
              </a:defRPr>
            </a:lvl2pPr>
            <a:lvl3pPr>
              <a:buClr>
                <a:schemeClr val="accent3"/>
              </a:buClr>
              <a:defRPr>
                <a:solidFill>
                  <a:schemeClr val="tx1"/>
                </a:solidFill>
              </a:defRPr>
            </a:lvl3pPr>
            <a:lvl4pPr>
              <a:buClr>
                <a:schemeClr val="accent3"/>
              </a:buClr>
              <a:defRPr>
                <a:solidFill>
                  <a:schemeClr val="tx1"/>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Text Placeholder 14"/>
          <p:cNvSpPr>
            <a:spLocks noGrp="1"/>
          </p:cNvSpPr>
          <p:nvPr>
            <p:ph type="body" sz="quarter" idx="20" hasCustomPrompt="1"/>
          </p:nvPr>
        </p:nvSpPr>
        <p:spPr>
          <a:xfrm>
            <a:off x="509588" y="6420250"/>
            <a:ext cx="9144000" cy="307777"/>
          </a:xfrm>
        </p:spPr>
        <p:txBody>
          <a:bodyPr tIns="137160" bIns="45720" anchor="b" anchorCtr="0">
            <a:spAutoFit/>
          </a:bodyPr>
          <a:lstStyle>
            <a:lvl1pPr marL="171450" indent="-171450">
              <a:buFont typeface="+mj-lt"/>
              <a:buAutoNum type="arabicPeriod"/>
              <a:defRPr sz="800" i="1">
                <a:solidFill>
                  <a:schemeClr val="tx2"/>
                </a:solidFill>
                <a:latin typeface="+mj-lt"/>
              </a:defRPr>
            </a:lvl1pPr>
          </a:lstStyle>
          <a:p>
            <a:pPr lvl="0"/>
            <a:r>
              <a:rPr lang="en-US" dirty="0" smtClean="0"/>
              <a:t>[Footnote]</a:t>
            </a:r>
            <a:endParaRPr lang="en-US" dirty="0"/>
          </a:p>
        </p:txBody>
      </p:sp>
      <p:sp>
        <p:nvSpPr>
          <p:cNvPr id="7" name="Text Placeholder 12"/>
          <p:cNvSpPr>
            <a:spLocks noGrp="1"/>
          </p:cNvSpPr>
          <p:nvPr>
            <p:ph type="body" sz="quarter" idx="21" hasCustomPrompt="1"/>
          </p:nvPr>
        </p:nvSpPr>
        <p:spPr>
          <a:xfrm>
            <a:off x="1543049" y="866658"/>
            <a:ext cx="8109641" cy="276999"/>
          </a:xfrm>
        </p:spPr>
        <p:txBody>
          <a:bodyPr wrap="square">
            <a:spAutoFit/>
          </a:bodyPr>
          <a:lstStyle>
            <a:lvl1pPr>
              <a:spcBef>
                <a:spcPts val="300"/>
              </a:spcBef>
              <a:defRPr sz="1800">
                <a:solidFill>
                  <a:schemeClr val="tx2"/>
                </a:solidFill>
                <a:latin typeface="+mj-lt"/>
              </a:defRPr>
            </a:lvl1pPr>
          </a:lstStyle>
          <a:p>
            <a:pPr lvl="0"/>
            <a:r>
              <a:rPr lang="en-US" dirty="0" smtClean="0"/>
              <a:t>Subheading</a:t>
            </a:r>
          </a:p>
        </p:txBody>
      </p:sp>
      <p:sp>
        <p:nvSpPr>
          <p:cNvPr id="5" name="Title 4"/>
          <p:cNvSpPr>
            <a:spLocks noGrp="1"/>
          </p:cNvSpPr>
          <p:nvPr>
            <p:ph type="title" hasCustomPrompt="1"/>
          </p:nvPr>
        </p:nvSpPr>
        <p:spPr/>
        <p:txBody>
          <a:bodyPr/>
          <a:lstStyle>
            <a:lvl1pPr>
              <a:defRPr/>
            </a:lvl1pPr>
          </a:lstStyle>
          <a:p>
            <a:r>
              <a:rPr lang="en-US" dirty="0" smtClean="0"/>
              <a:t>Header</a:t>
            </a:r>
            <a:endParaRPr lang="en-US" dirty="0"/>
          </a:p>
        </p:txBody>
      </p:sp>
    </p:spTree>
    <p:extLst>
      <p:ext uri="{BB962C8B-B14F-4D97-AF65-F5344CB8AC3E}">
        <p14:creationId xmlns:p14="http://schemas.microsoft.com/office/powerpoint/2010/main" val="21600333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85257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8190" y="6800850"/>
            <a:ext cx="2889057" cy="593910"/>
          </a:xfrm>
          <a:prstGeom prst="rect">
            <a:avLst/>
          </a:prstGeom>
        </p:spPr>
      </p:pic>
    </p:spTree>
    <p:extLst>
      <p:ext uri="{BB962C8B-B14F-4D97-AF65-F5344CB8AC3E}">
        <p14:creationId xmlns:p14="http://schemas.microsoft.com/office/powerpoint/2010/main" val="33417639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2" name="TextBox 1"/>
          <p:cNvSpPr txBox="1"/>
          <p:nvPr userDrawn="1"/>
        </p:nvSpPr>
        <p:spPr>
          <a:xfrm>
            <a:off x="3615482" y="777242"/>
            <a:ext cx="129204" cy="266164"/>
          </a:xfrm>
          <a:prstGeom prst="rect">
            <a:avLst/>
          </a:prstGeom>
          <a:noFill/>
        </p:spPr>
        <p:txBody>
          <a:bodyPr wrap="none" lIns="63945" tIns="31973" rIns="63945" bIns="31973" rtlCol="0">
            <a:spAutoFit/>
          </a:bodyPr>
          <a:lstStyle/>
          <a:p>
            <a:endParaRPr lang="en-US" sz="1310" dirty="0"/>
          </a:p>
        </p:txBody>
      </p:sp>
      <p:sp>
        <p:nvSpPr>
          <p:cNvPr id="3" name="Slide Number Placeholder 2"/>
          <p:cNvSpPr>
            <a:spLocks noGrp="1"/>
          </p:cNvSpPr>
          <p:nvPr>
            <p:ph type="sldNum" sz="quarter" idx="10"/>
          </p:nvPr>
        </p:nvSpPr>
        <p:spPr>
          <a:xfrm>
            <a:off x="9806948" y="7408115"/>
            <a:ext cx="111088" cy="1058391"/>
          </a:xfrm>
          <a:prstGeom prst="rect">
            <a:avLst/>
          </a:prstGeom>
        </p:spPr>
        <p:txBody>
          <a:bodyPr lIns="101882" tIns="50941" rIns="101882" bIns="50941"/>
          <a:lstStyle/>
          <a:p>
            <a:fld id="{E3689337-061A-451D-95DD-1C1CEC0D1D86}" type="slidenum">
              <a:rPr lang="en-US" smtClean="0"/>
              <a:pPr/>
              <a:t>‹#›</a:t>
            </a:fld>
            <a:endParaRPr lang="en-US" dirty="0"/>
          </a:p>
        </p:txBody>
      </p:sp>
    </p:spTree>
    <p:extLst>
      <p:ext uri="{BB962C8B-B14F-4D97-AF65-F5344CB8AC3E}">
        <p14:creationId xmlns:p14="http://schemas.microsoft.com/office/powerpoint/2010/main" val="82105604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751169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8190" y="6800850"/>
            <a:ext cx="2889057" cy="593910"/>
          </a:xfrm>
          <a:prstGeom prst="rect">
            <a:avLst/>
          </a:prstGeom>
        </p:spPr>
      </p:pic>
    </p:spTree>
    <p:extLst>
      <p:ext uri="{BB962C8B-B14F-4D97-AF65-F5344CB8AC3E}">
        <p14:creationId xmlns:p14="http://schemas.microsoft.com/office/powerpoint/2010/main" val="33129470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New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691" y="1848250"/>
            <a:ext cx="9144000" cy="4572000"/>
          </a:xfrm>
          <a:prstGeom prst="rect">
            <a:avLst/>
          </a:prstGeom>
        </p:spPr>
        <p:txBody>
          <a:bodyPr/>
          <a:lstStyle>
            <a:lvl1pPr>
              <a:defRPr>
                <a:solidFill>
                  <a:schemeClr val="tx1"/>
                </a:solidFill>
              </a:defRPr>
            </a:lvl1pPr>
            <a:lvl2pPr>
              <a:buClr>
                <a:schemeClr val="accent3"/>
              </a:buClr>
              <a:defRPr>
                <a:solidFill>
                  <a:schemeClr val="tx1"/>
                </a:solidFill>
              </a:defRPr>
            </a:lvl2pPr>
            <a:lvl3pPr>
              <a:buClr>
                <a:schemeClr val="accent3"/>
              </a:buClr>
              <a:defRPr>
                <a:solidFill>
                  <a:schemeClr val="tx1"/>
                </a:solidFill>
              </a:defRPr>
            </a:lvl3pPr>
            <a:lvl4pPr>
              <a:buClr>
                <a:schemeClr val="accent3"/>
              </a:buClr>
              <a:defRPr>
                <a:solidFill>
                  <a:schemeClr val="tx1"/>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Text Placeholder 14"/>
          <p:cNvSpPr>
            <a:spLocks noGrp="1"/>
          </p:cNvSpPr>
          <p:nvPr>
            <p:ph type="body" sz="quarter" idx="20" hasCustomPrompt="1"/>
          </p:nvPr>
        </p:nvSpPr>
        <p:spPr>
          <a:xfrm>
            <a:off x="509588" y="6420250"/>
            <a:ext cx="9144000" cy="307777"/>
          </a:xfrm>
        </p:spPr>
        <p:txBody>
          <a:bodyPr tIns="137160" bIns="45720" anchor="b" anchorCtr="0">
            <a:spAutoFit/>
          </a:bodyPr>
          <a:lstStyle>
            <a:lvl1pPr marL="171450" indent="-171450">
              <a:buFont typeface="+mj-lt"/>
              <a:buAutoNum type="arabicPeriod"/>
              <a:defRPr sz="800" i="1">
                <a:solidFill>
                  <a:schemeClr val="tx2"/>
                </a:solidFill>
                <a:latin typeface="+mj-lt"/>
              </a:defRPr>
            </a:lvl1pPr>
          </a:lstStyle>
          <a:p>
            <a:pPr lvl="0"/>
            <a:r>
              <a:rPr lang="en-US" dirty="0" smtClean="0"/>
              <a:t>[Footnote]</a:t>
            </a:r>
            <a:endParaRPr lang="en-US" dirty="0"/>
          </a:p>
        </p:txBody>
      </p:sp>
      <p:sp>
        <p:nvSpPr>
          <p:cNvPr id="7" name="Text Placeholder 12"/>
          <p:cNvSpPr>
            <a:spLocks noGrp="1"/>
          </p:cNvSpPr>
          <p:nvPr>
            <p:ph type="body" sz="quarter" idx="21" hasCustomPrompt="1"/>
          </p:nvPr>
        </p:nvSpPr>
        <p:spPr>
          <a:xfrm>
            <a:off x="1543049" y="866658"/>
            <a:ext cx="8109641" cy="276999"/>
          </a:xfrm>
        </p:spPr>
        <p:txBody>
          <a:bodyPr wrap="square">
            <a:spAutoFit/>
          </a:bodyPr>
          <a:lstStyle>
            <a:lvl1pPr>
              <a:spcBef>
                <a:spcPts val="300"/>
              </a:spcBef>
              <a:defRPr sz="1800">
                <a:solidFill>
                  <a:schemeClr val="tx2"/>
                </a:solidFill>
                <a:latin typeface="+mj-lt"/>
              </a:defRPr>
            </a:lvl1pPr>
          </a:lstStyle>
          <a:p>
            <a:pPr lvl="0"/>
            <a:r>
              <a:rPr lang="en-US" dirty="0" smtClean="0"/>
              <a:t>Subheading</a:t>
            </a:r>
          </a:p>
        </p:txBody>
      </p:sp>
      <p:sp>
        <p:nvSpPr>
          <p:cNvPr id="5" name="Title 4"/>
          <p:cNvSpPr>
            <a:spLocks noGrp="1"/>
          </p:cNvSpPr>
          <p:nvPr>
            <p:ph type="title" hasCustomPrompt="1"/>
          </p:nvPr>
        </p:nvSpPr>
        <p:spPr/>
        <p:txBody>
          <a:bodyPr/>
          <a:lstStyle>
            <a:lvl1pPr>
              <a:defRPr/>
            </a:lvl1pPr>
          </a:lstStyle>
          <a:p>
            <a:r>
              <a:rPr lang="en-US" dirty="0" smtClean="0"/>
              <a:t>Header</a:t>
            </a:r>
            <a:endParaRPr lang="en-US" dirty="0"/>
          </a:p>
        </p:txBody>
      </p:sp>
    </p:spTree>
    <p:extLst>
      <p:ext uri="{BB962C8B-B14F-4D97-AF65-F5344CB8AC3E}">
        <p14:creationId xmlns:p14="http://schemas.microsoft.com/office/powerpoint/2010/main" val="11858026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 with Chart">
    <p:spTree>
      <p:nvGrpSpPr>
        <p:cNvPr id="1" name=""/>
        <p:cNvGrpSpPr/>
        <p:nvPr/>
      </p:nvGrpSpPr>
      <p:grpSpPr>
        <a:xfrm>
          <a:off x="0" y="0"/>
          <a:ext cx="0" cy="0"/>
          <a:chOff x="0" y="0"/>
          <a:chExt cx="0" cy="0"/>
        </a:xfrm>
      </p:grpSpPr>
      <p:sp>
        <p:nvSpPr>
          <p:cNvPr id="16" name="Text Placeholder 15"/>
          <p:cNvSpPr>
            <a:spLocks noGrp="1"/>
          </p:cNvSpPr>
          <p:nvPr>
            <p:ph type="body" sz="quarter" idx="15"/>
          </p:nvPr>
        </p:nvSpPr>
        <p:spPr>
          <a:xfrm>
            <a:off x="512064" y="1848250"/>
            <a:ext cx="4478274" cy="4572000"/>
          </a:xfrm>
          <a:prstGeom prst="rect">
            <a:avLst/>
          </a:prstGeom>
        </p:spPr>
        <p:txBody>
          <a:bodyPr/>
          <a:lstStyle>
            <a:lvl2pPr>
              <a:buClr>
                <a:schemeClr val="accent3"/>
              </a:buClr>
              <a:defRPr/>
            </a:lvl2pPr>
            <a:lvl3pPr>
              <a:buClr>
                <a:schemeClr val="accent3"/>
              </a:buClr>
              <a:defRPr/>
            </a:lvl3pPr>
            <a:lvl4pPr>
              <a:buClr>
                <a:schemeClr val="accent3"/>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8" name="Text Placeholder 17"/>
          <p:cNvSpPr>
            <a:spLocks noGrp="1"/>
          </p:cNvSpPr>
          <p:nvPr>
            <p:ph type="body" sz="quarter" idx="16" hasCustomPrompt="1"/>
          </p:nvPr>
        </p:nvSpPr>
        <p:spPr>
          <a:xfrm>
            <a:off x="5173218" y="1848250"/>
            <a:ext cx="4480560" cy="276999"/>
          </a:xfrm>
          <a:prstGeom prst="rect">
            <a:avLst/>
          </a:prstGeom>
          <a:noFill/>
          <a:ln>
            <a:noFill/>
          </a:ln>
        </p:spPr>
        <p:txBody>
          <a:bodyPr wrap="square" lIns="137160" tIns="45720" rIns="137160" bIns="45720" anchor="t" anchorCtr="0">
            <a:spAutoFit/>
          </a:bodyPr>
          <a:lstStyle>
            <a:lvl1pPr marL="0" indent="0" algn="ctr" rtl="0" eaLnBrk="1" fontAlgn="base" hangingPunct="1">
              <a:spcBef>
                <a:spcPts val="1000"/>
              </a:spcBef>
              <a:spcAft>
                <a:spcPts val="0"/>
              </a:spcAft>
              <a:buClr>
                <a:schemeClr val="accent2"/>
              </a:buClr>
              <a:buFont typeface="Wingdings" pitchFamily="2" charset="2"/>
              <a:buNone/>
              <a:defRPr lang="en-US" sz="1200" b="1" dirty="0" smtClean="0">
                <a:solidFill>
                  <a:schemeClr val="accent3"/>
                </a:solidFill>
                <a:latin typeface="+mj-lt"/>
                <a:ea typeface="+mn-ea"/>
                <a:cs typeface="+mn-cs"/>
              </a:defRPr>
            </a:lvl1pPr>
          </a:lstStyle>
          <a:p>
            <a:pPr lvl="0"/>
            <a:r>
              <a:rPr lang="en-US" dirty="0" smtClean="0"/>
              <a:t>Title</a:t>
            </a:r>
          </a:p>
        </p:txBody>
      </p:sp>
      <p:sp>
        <p:nvSpPr>
          <p:cNvPr id="14" name="Content Placeholder 13"/>
          <p:cNvSpPr>
            <a:spLocks noGrp="1"/>
          </p:cNvSpPr>
          <p:nvPr>
            <p:ph sz="quarter" idx="14"/>
          </p:nvPr>
        </p:nvSpPr>
        <p:spPr>
          <a:xfrm>
            <a:off x="5173218" y="2156027"/>
            <a:ext cx="4480560" cy="4264224"/>
          </a:xfrm>
          <a:prstGeom prst="rect">
            <a:avLst/>
          </a:prstGeom>
          <a:ln w="9525">
            <a:noFill/>
          </a:ln>
        </p:spPr>
        <p:txBody>
          <a:bodyPr lIns="0" tIns="91440" rIns="0" bIns="0"/>
          <a:lstStyle>
            <a:lvl2pPr>
              <a:buClr>
                <a:schemeClr val="accent3"/>
              </a:buClr>
              <a:defRPr/>
            </a:lvl2pPr>
            <a:lvl3pPr>
              <a:buClr>
                <a:schemeClr val="accent3"/>
              </a:buClr>
              <a:defRPr/>
            </a:lvl3pPr>
            <a:lvl4pPr>
              <a:buClr>
                <a:schemeClr val="accent3"/>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9" name="Text Placeholder 14"/>
          <p:cNvSpPr>
            <a:spLocks noGrp="1"/>
          </p:cNvSpPr>
          <p:nvPr>
            <p:ph type="body" sz="quarter" idx="20" hasCustomPrompt="1"/>
          </p:nvPr>
        </p:nvSpPr>
        <p:spPr>
          <a:xfrm>
            <a:off x="512763" y="6420250"/>
            <a:ext cx="9140825" cy="307777"/>
          </a:xfrm>
        </p:spPr>
        <p:txBody>
          <a:bodyPr tIns="137160" bIns="45720" anchor="b" anchorCtr="0">
            <a:spAutoFit/>
          </a:bodyPr>
          <a:lstStyle>
            <a:lvl1pPr marL="171450" indent="-171450">
              <a:buFont typeface="+mj-lt"/>
              <a:buAutoNum type="arabicPeriod"/>
              <a:defRPr sz="800" i="1">
                <a:solidFill>
                  <a:schemeClr val="tx2"/>
                </a:solidFill>
                <a:latin typeface="+mj-lt"/>
              </a:defRPr>
            </a:lvl1pPr>
          </a:lstStyle>
          <a:p>
            <a:pPr lvl="0"/>
            <a:r>
              <a:rPr lang="en-US" dirty="0" smtClean="0"/>
              <a:t>[Footnote]</a:t>
            </a:r>
            <a:endParaRPr lang="en-US" dirty="0"/>
          </a:p>
        </p:txBody>
      </p:sp>
      <p:sp>
        <p:nvSpPr>
          <p:cNvPr id="9" name="Text Placeholder 12"/>
          <p:cNvSpPr>
            <a:spLocks noGrp="1"/>
          </p:cNvSpPr>
          <p:nvPr>
            <p:ph type="body" sz="quarter" idx="21" hasCustomPrompt="1"/>
          </p:nvPr>
        </p:nvSpPr>
        <p:spPr>
          <a:xfrm>
            <a:off x="1543050" y="866658"/>
            <a:ext cx="8110538" cy="276999"/>
          </a:xfrm>
        </p:spPr>
        <p:txBody>
          <a:bodyPr wrap="square">
            <a:spAutoFit/>
          </a:bodyPr>
          <a:lstStyle>
            <a:lvl1pPr>
              <a:spcBef>
                <a:spcPts val="300"/>
              </a:spcBef>
              <a:defRPr sz="1800">
                <a:solidFill>
                  <a:schemeClr val="tx2"/>
                </a:solidFill>
                <a:latin typeface="+mj-lt"/>
              </a:defRPr>
            </a:lvl1pPr>
          </a:lstStyle>
          <a:p>
            <a:pPr lvl="0"/>
            <a:r>
              <a:rPr lang="en-US" dirty="0" smtClean="0"/>
              <a:t>Subheading</a:t>
            </a:r>
          </a:p>
        </p:txBody>
      </p:sp>
      <p:sp>
        <p:nvSpPr>
          <p:cNvPr id="2" name="Title 1"/>
          <p:cNvSpPr>
            <a:spLocks noGrp="1"/>
          </p:cNvSpPr>
          <p:nvPr>
            <p:ph type="title" hasCustomPrompt="1"/>
          </p:nvPr>
        </p:nvSpPr>
        <p:spPr/>
        <p:txBody>
          <a:bodyPr/>
          <a:lstStyle>
            <a:lvl1pPr>
              <a:defRPr/>
            </a:lvl1pPr>
          </a:lstStyle>
          <a:p>
            <a:r>
              <a:rPr lang="en-US" dirty="0" smtClean="0"/>
              <a:t>Header</a:t>
            </a:r>
            <a:endParaRPr lang="en-US" dirty="0"/>
          </a:p>
        </p:txBody>
      </p:sp>
    </p:spTree>
    <p:extLst>
      <p:ext uri="{BB962C8B-B14F-4D97-AF65-F5344CB8AC3E}">
        <p14:creationId xmlns:p14="http://schemas.microsoft.com/office/powerpoint/2010/main" val="170630473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Chart">
    <p:spTree>
      <p:nvGrpSpPr>
        <p:cNvPr id="1" name=""/>
        <p:cNvGrpSpPr/>
        <p:nvPr/>
      </p:nvGrpSpPr>
      <p:grpSpPr>
        <a:xfrm>
          <a:off x="0" y="0"/>
          <a:ext cx="0" cy="0"/>
          <a:chOff x="0" y="0"/>
          <a:chExt cx="0" cy="0"/>
        </a:xfrm>
      </p:grpSpPr>
      <p:sp>
        <p:nvSpPr>
          <p:cNvPr id="9" name="Text Placeholder 17"/>
          <p:cNvSpPr>
            <a:spLocks noGrp="1"/>
          </p:cNvSpPr>
          <p:nvPr>
            <p:ph type="body" sz="quarter" idx="23" hasCustomPrompt="1"/>
          </p:nvPr>
        </p:nvSpPr>
        <p:spPr>
          <a:xfrm>
            <a:off x="512763" y="1848250"/>
            <a:ext cx="4480560" cy="276999"/>
          </a:xfrm>
          <a:prstGeom prst="rect">
            <a:avLst/>
          </a:prstGeom>
          <a:noFill/>
          <a:ln>
            <a:noFill/>
          </a:ln>
        </p:spPr>
        <p:txBody>
          <a:bodyPr wrap="square" lIns="137160" tIns="45720" rIns="137160" bIns="45720" anchor="t" anchorCtr="0">
            <a:spAutoFit/>
          </a:bodyPr>
          <a:lstStyle>
            <a:lvl1pPr marL="0" indent="0" algn="ctr" rtl="0" eaLnBrk="1" fontAlgn="base" hangingPunct="1">
              <a:spcBef>
                <a:spcPts val="1000"/>
              </a:spcBef>
              <a:spcAft>
                <a:spcPts val="0"/>
              </a:spcAft>
              <a:buClr>
                <a:schemeClr val="accent2"/>
              </a:buClr>
              <a:buFont typeface="Wingdings" pitchFamily="2" charset="2"/>
              <a:buNone/>
              <a:defRPr lang="en-US" sz="1200" b="1" dirty="0" smtClean="0">
                <a:solidFill>
                  <a:schemeClr val="accent3"/>
                </a:solidFill>
                <a:latin typeface="+mj-lt"/>
                <a:ea typeface="+mn-ea"/>
                <a:cs typeface="+mn-cs"/>
              </a:defRPr>
            </a:lvl1pPr>
          </a:lstStyle>
          <a:p>
            <a:pPr lvl="0"/>
            <a:r>
              <a:rPr lang="en-US" dirty="0" smtClean="0"/>
              <a:t>Title</a:t>
            </a:r>
          </a:p>
        </p:txBody>
      </p:sp>
      <p:sp>
        <p:nvSpPr>
          <p:cNvPr id="8" name="Content Placeholder 13"/>
          <p:cNvSpPr>
            <a:spLocks noGrp="1"/>
          </p:cNvSpPr>
          <p:nvPr>
            <p:ph sz="quarter" idx="22"/>
          </p:nvPr>
        </p:nvSpPr>
        <p:spPr>
          <a:xfrm>
            <a:off x="512763" y="2156027"/>
            <a:ext cx="4480560" cy="4264224"/>
          </a:xfrm>
          <a:prstGeom prst="rect">
            <a:avLst/>
          </a:prstGeom>
          <a:ln w="9525">
            <a:noFill/>
          </a:ln>
        </p:spPr>
        <p:txBody>
          <a:bodyPr lIns="0" tIns="91440" rIns="0" bIns="0"/>
          <a:lstStyle>
            <a:lvl1pPr>
              <a:buClr>
                <a:schemeClr val="accent3"/>
              </a:buClr>
              <a:defRPr/>
            </a:lvl1pPr>
            <a:lvl2pPr>
              <a:buClr>
                <a:schemeClr val="accent3"/>
              </a:buClr>
              <a:defRPr/>
            </a:lvl2pPr>
            <a:lvl3pPr>
              <a:buClr>
                <a:schemeClr val="accent3"/>
              </a:buClr>
              <a:defRPr/>
            </a:lvl3pPr>
            <a:lvl4pPr>
              <a:buClr>
                <a:schemeClr val="accent3"/>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8" name="Text Placeholder 17"/>
          <p:cNvSpPr>
            <a:spLocks noGrp="1"/>
          </p:cNvSpPr>
          <p:nvPr>
            <p:ph type="body" sz="quarter" idx="16" hasCustomPrompt="1"/>
          </p:nvPr>
        </p:nvSpPr>
        <p:spPr>
          <a:xfrm>
            <a:off x="5173218" y="1848250"/>
            <a:ext cx="4480560" cy="276999"/>
          </a:xfrm>
          <a:prstGeom prst="rect">
            <a:avLst/>
          </a:prstGeom>
          <a:noFill/>
          <a:ln>
            <a:noFill/>
          </a:ln>
        </p:spPr>
        <p:txBody>
          <a:bodyPr wrap="square" lIns="137160" tIns="45720" rIns="137160" bIns="45720" anchor="t" anchorCtr="0">
            <a:spAutoFit/>
          </a:bodyPr>
          <a:lstStyle>
            <a:lvl1pPr marL="0" indent="0" algn="ctr" rtl="0" eaLnBrk="1" fontAlgn="base" hangingPunct="1">
              <a:spcBef>
                <a:spcPts val="1000"/>
              </a:spcBef>
              <a:spcAft>
                <a:spcPts val="0"/>
              </a:spcAft>
              <a:buClr>
                <a:schemeClr val="accent2"/>
              </a:buClr>
              <a:buFont typeface="Wingdings" pitchFamily="2" charset="2"/>
              <a:buNone/>
              <a:defRPr lang="en-US" sz="1200" b="1" dirty="0" smtClean="0">
                <a:solidFill>
                  <a:schemeClr val="accent3"/>
                </a:solidFill>
                <a:latin typeface="+mj-lt"/>
                <a:ea typeface="+mn-ea"/>
                <a:cs typeface="+mn-cs"/>
              </a:defRPr>
            </a:lvl1pPr>
          </a:lstStyle>
          <a:p>
            <a:pPr lvl="0"/>
            <a:r>
              <a:rPr lang="en-US" dirty="0" smtClean="0"/>
              <a:t>Title</a:t>
            </a:r>
          </a:p>
        </p:txBody>
      </p:sp>
      <p:sp>
        <p:nvSpPr>
          <p:cNvPr id="14" name="Content Placeholder 13"/>
          <p:cNvSpPr>
            <a:spLocks noGrp="1"/>
          </p:cNvSpPr>
          <p:nvPr>
            <p:ph sz="quarter" idx="14"/>
          </p:nvPr>
        </p:nvSpPr>
        <p:spPr>
          <a:xfrm>
            <a:off x="5173218" y="2156027"/>
            <a:ext cx="4480560" cy="4264224"/>
          </a:xfrm>
          <a:prstGeom prst="rect">
            <a:avLst/>
          </a:prstGeom>
          <a:ln w="9525">
            <a:noFill/>
          </a:ln>
        </p:spPr>
        <p:txBody>
          <a:bodyPr lIns="0" tIns="91440" rIns="0" b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9" name="Text Placeholder 14"/>
          <p:cNvSpPr>
            <a:spLocks noGrp="1"/>
          </p:cNvSpPr>
          <p:nvPr>
            <p:ph type="body" sz="quarter" idx="20" hasCustomPrompt="1"/>
          </p:nvPr>
        </p:nvSpPr>
        <p:spPr>
          <a:xfrm>
            <a:off x="512763" y="6420250"/>
            <a:ext cx="9140825" cy="307777"/>
          </a:xfrm>
        </p:spPr>
        <p:txBody>
          <a:bodyPr tIns="137160" bIns="45720" anchor="b" anchorCtr="0">
            <a:spAutoFit/>
          </a:bodyPr>
          <a:lstStyle>
            <a:lvl1pPr marL="171450" indent="-171450">
              <a:buFont typeface="+mj-lt"/>
              <a:buAutoNum type="arabicPeriod"/>
              <a:defRPr sz="800" i="1">
                <a:solidFill>
                  <a:schemeClr val="tx2"/>
                </a:solidFill>
                <a:latin typeface="+mj-lt"/>
              </a:defRPr>
            </a:lvl1pPr>
          </a:lstStyle>
          <a:p>
            <a:pPr lvl="0"/>
            <a:r>
              <a:rPr lang="en-US" dirty="0" smtClean="0"/>
              <a:t>[Footnote]</a:t>
            </a:r>
            <a:endParaRPr lang="en-US" dirty="0"/>
          </a:p>
        </p:txBody>
      </p:sp>
      <p:sp>
        <p:nvSpPr>
          <p:cNvPr id="11" name="Text Placeholder 12"/>
          <p:cNvSpPr>
            <a:spLocks noGrp="1"/>
          </p:cNvSpPr>
          <p:nvPr>
            <p:ph type="body" sz="quarter" idx="21" hasCustomPrompt="1"/>
          </p:nvPr>
        </p:nvSpPr>
        <p:spPr>
          <a:xfrm>
            <a:off x="1543050" y="866658"/>
            <a:ext cx="8110538" cy="276999"/>
          </a:xfrm>
        </p:spPr>
        <p:txBody>
          <a:bodyPr wrap="square">
            <a:spAutoFit/>
          </a:bodyPr>
          <a:lstStyle>
            <a:lvl1pPr>
              <a:spcBef>
                <a:spcPts val="300"/>
              </a:spcBef>
              <a:defRPr sz="1800">
                <a:solidFill>
                  <a:schemeClr val="tx2"/>
                </a:solidFill>
                <a:latin typeface="+mj-lt"/>
              </a:defRPr>
            </a:lvl1pPr>
          </a:lstStyle>
          <a:p>
            <a:pPr lvl="0"/>
            <a:r>
              <a:rPr lang="en-US" dirty="0" smtClean="0"/>
              <a:t>Subheading</a:t>
            </a:r>
          </a:p>
        </p:txBody>
      </p:sp>
      <p:sp>
        <p:nvSpPr>
          <p:cNvPr id="2" name="Title 1"/>
          <p:cNvSpPr>
            <a:spLocks noGrp="1"/>
          </p:cNvSpPr>
          <p:nvPr>
            <p:ph type="title" hasCustomPrompt="1"/>
          </p:nvPr>
        </p:nvSpPr>
        <p:spPr/>
        <p:txBody>
          <a:bodyPr/>
          <a:lstStyle>
            <a:lvl1pPr>
              <a:defRPr/>
            </a:lvl1pPr>
          </a:lstStyle>
          <a:p>
            <a:r>
              <a:rPr lang="en-US" dirty="0" smtClean="0"/>
              <a:t>Header</a:t>
            </a:r>
            <a:endParaRPr lang="en-US" dirty="0"/>
          </a:p>
        </p:txBody>
      </p:sp>
    </p:spTree>
    <p:extLst>
      <p:ext uri="{BB962C8B-B14F-4D97-AF65-F5344CB8AC3E}">
        <p14:creationId xmlns:p14="http://schemas.microsoft.com/office/powerpoint/2010/main" val="363912923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 Chart">
    <p:spTree>
      <p:nvGrpSpPr>
        <p:cNvPr id="1" name=""/>
        <p:cNvGrpSpPr/>
        <p:nvPr/>
      </p:nvGrpSpPr>
      <p:grpSpPr>
        <a:xfrm>
          <a:off x="0" y="0"/>
          <a:ext cx="0" cy="0"/>
          <a:chOff x="0" y="0"/>
          <a:chExt cx="0" cy="0"/>
        </a:xfrm>
      </p:grpSpPr>
      <p:sp>
        <p:nvSpPr>
          <p:cNvPr id="9" name="Text Placeholder 17"/>
          <p:cNvSpPr>
            <a:spLocks noGrp="1"/>
          </p:cNvSpPr>
          <p:nvPr>
            <p:ph type="body" sz="quarter" idx="18" hasCustomPrompt="1"/>
          </p:nvPr>
        </p:nvSpPr>
        <p:spPr>
          <a:xfrm>
            <a:off x="509778" y="1848250"/>
            <a:ext cx="4480560" cy="276999"/>
          </a:xfrm>
          <a:prstGeom prst="rect">
            <a:avLst/>
          </a:prstGeom>
          <a:noFill/>
          <a:ln>
            <a:noFill/>
          </a:ln>
        </p:spPr>
        <p:txBody>
          <a:bodyPr wrap="square" lIns="137160" tIns="45720" rIns="137160" bIns="45720" anchor="t" anchorCtr="0">
            <a:spAutoFit/>
          </a:bodyPr>
          <a:lstStyle>
            <a:lvl1pPr marL="0" indent="0" algn="ctr" rtl="0" eaLnBrk="1" fontAlgn="base" hangingPunct="1">
              <a:spcBef>
                <a:spcPts val="1000"/>
              </a:spcBef>
              <a:spcAft>
                <a:spcPts val="0"/>
              </a:spcAft>
              <a:buClr>
                <a:schemeClr val="accent2"/>
              </a:buClr>
              <a:buFont typeface="Wingdings" pitchFamily="2" charset="2"/>
              <a:buNone/>
              <a:defRPr lang="en-US" sz="1200" b="1" dirty="0" smtClean="0">
                <a:solidFill>
                  <a:schemeClr val="accent3"/>
                </a:solidFill>
                <a:latin typeface="+mj-lt"/>
                <a:ea typeface="+mn-ea"/>
                <a:cs typeface="+mn-cs"/>
              </a:defRPr>
            </a:lvl1pPr>
          </a:lstStyle>
          <a:p>
            <a:pPr lvl="0"/>
            <a:r>
              <a:rPr lang="en-US" dirty="0" smtClean="0"/>
              <a:t>Title</a:t>
            </a:r>
          </a:p>
        </p:txBody>
      </p:sp>
      <p:sp>
        <p:nvSpPr>
          <p:cNvPr id="8" name="Content Placeholder 13"/>
          <p:cNvSpPr>
            <a:spLocks noGrp="1"/>
          </p:cNvSpPr>
          <p:nvPr>
            <p:ph sz="quarter" idx="17"/>
          </p:nvPr>
        </p:nvSpPr>
        <p:spPr>
          <a:xfrm>
            <a:off x="509778" y="2156027"/>
            <a:ext cx="4480560" cy="1886783"/>
          </a:xfrm>
          <a:prstGeom prst="rect">
            <a:avLst/>
          </a:prstGeom>
          <a:ln w="9525">
            <a:noFill/>
          </a:ln>
        </p:spPr>
        <p:txBody>
          <a:bodyPr lIns="0" tIns="91440" rIns="0" bIns="0"/>
          <a:lstStyle>
            <a:lvl2pPr>
              <a:buClr>
                <a:schemeClr val="accent3"/>
              </a:buClr>
              <a:defRPr/>
            </a:lvl2pPr>
            <a:lvl3pPr>
              <a:buClr>
                <a:schemeClr val="accent3"/>
              </a:buClr>
              <a:defRPr/>
            </a:lvl3pPr>
            <a:lvl4pPr>
              <a:buClr>
                <a:schemeClr val="accent3"/>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8" name="Text Placeholder 17"/>
          <p:cNvSpPr>
            <a:spLocks noGrp="1"/>
          </p:cNvSpPr>
          <p:nvPr>
            <p:ph type="body" sz="quarter" idx="16" hasCustomPrompt="1"/>
          </p:nvPr>
        </p:nvSpPr>
        <p:spPr>
          <a:xfrm>
            <a:off x="5173218" y="1848250"/>
            <a:ext cx="4480560" cy="276999"/>
          </a:xfrm>
          <a:prstGeom prst="rect">
            <a:avLst/>
          </a:prstGeom>
          <a:noFill/>
          <a:ln>
            <a:noFill/>
          </a:ln>
        </p:spPr>
        <p:txBody>
          <a:bodyPr wrap="square" lIns="137160" tIns="45720" rIns="137160" bIns="45720" anchor="t" anchorCtr="0">
            <a:spAutoFit/>
          </a:bodyPr>
          <a:lstStyle>
            <a:lvl1pPr marL="0" indent="0" algn="ctr" rtl="0" eaLnBrk="1" fontAlgn="base" hangingPunct="1">
              <a:spcBef>
                <a:spcPts val="1000"/>
              </a:spcBef>
              <a:spcAft>
                <a:spcPts val="0"/>
              </a:spcAft>
              <a:buClr>
                <a:schemeClr val="accent2"/>
              </a:buClr>
              <a:buFont typeface="Wingdings" pitchFamily="2" charset="2"/>
              <a:buNone/>
              <a:defRPr lang="en-US" sz="1200" b="1" dirty="0" smtClean="0">
                <a:solidFill>
                  <a:schemeClr val="accent3"/>
                </a:solidFill>
                <a:latin typeface="+mj-lt"/>
                <a:ea typeface="+mn-ea"/>
                <a:cs typeface="+mn-cs"/>
              </a:defRPr>
            </a:lvl1pPr>
          </a:lstStyle>
          <a:p>
            <a:pPr lvl="0"/>
            <a:r>
              <a:rPr lang="en-US" dirty="0" smtClean="0"/>
              <a:t>Title</a:t>
            </a:r>
          </a:p>
        </p:txBody>
      </p:sp>
      <p:sp>
        <p:nvSpPr>
          <p:cNvPr id="14" name="Content Placeholder 13"/>
          <p:cNvSpPr>
            <a:spLocks noGrp="1"/>
          </p:cNvSpPr>
          <p:nvPr>
            <p:ph sz="quarter" idx="14"/>
          </p:nvPr>
        </p:nvSpPr>
        <p:spPr>
          <a:xfrm>
            <a:off x="5173218" y="2156027"/>
            <a:ext cx="4480560" cy="1886783"/>
          </a:xfrm>
          <a:prstGeom prst="rect">
            <a:avLst/>
          </a:prstGeom>
          <a:ln w="9525">
            <a:noFill/>
          </a:ln>
        </p:spPr>
        <p:txBody>
          <a:bodyPr lIns="0" tIns="91440" rIns="0" bIns="0"/>
          <a:lstStyle>
            <a:lvl2pPr>
              <a:buClr>
                <a:schemeClr val="accent3"/>
              </a:buClr>
              <a:defRPr/>
            </a:lvl2pPr>
            <a:lvl3pPr>
              <a:buClr>
                <a:schemeClr val="accent3"/>
              </a:buClr>
              <a:defRPr/>
            </a:lvl3pPr>
            <a:lvl4pPr>
              <a:buClr>
                <a:schemeClr val="accent3"/>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ext Placeholder 17"/>
          <p:cNvSpPr>
            <a:spLocks noGrp="1"/>
          </p:cNvSpPr>
          <p:nvPr>
            <p:ph type="body" sz="quarter" idx="22" hasCustomPrompt="1"/>
          </p:nvPr>
        </p:nvSpPr>
        <p:spPr>
          <a:xfrm>
            <a:off x="509778" y="4225690"/>
            <a:ext cx="4480560" cy="276999"/>
          </a:xfrm>
          <a:prstGeom prst="rect">
            <a:avLst/>
          </a:prstGeom>
          <a:noFill/>
          <a:ln>
            <a:noFill/>
          </a:ln>
        </p:spPr>
        <p:txBody>
          <a:bodyPr wrap="square" lIns="137160" tIns="45720" rIns="137160" bIns="45720" anchor="t" anchorCtr="0">
            <a:spAutoFit/>
          </a:bodyPr>
          <a:lstStyle>
            <a:lvl1pPr marL="0" indent="0" algn="ctr" rtl="0" eaLnBrk="1" fontAlgn="base" hangingPunct="1">
              <a:spcBef>
                <a:spcPts val="1000"/>
              </a:spcBef>
              <a:spcAft>
                <a:spcPts val="0"/>
              </a:spcAft>
              <a:buClr>
                <a:schemeClr val="accent2"/>
              </a:buClr>
              <a:buFont typeface="Wingdings" pitchFamily="2" charset="2"/>
              <a:buNone/>
              <a:defRPr lang="en-US" sz="1200" b="1" dirty="0" smtClean="0">
                <a:solidFill>
                  <a:schemeClr val="accent3"/>
                </a:solidFill>
                <a:latin typeface="+mj-lt"/>
                <a:ea typeface="+mn-ea"/>
                <a:cs typeface="+mn-cs"/>
              </a:defRPr>
            </a:lvl1pPr>
          </a:lstStyle>
          <a:p>
            <a:pPr lvl="0"/>
            <a:r>
              <a:rPr lang="en-US" dirty="0" smtClean="0"/>
              <a:t>Title</a:t>
            </a:r>
          </a:p>
        </p:txBody>
      </p:sp>
      <p:sp>
        <p:nvSpPr>
          <p:cNvPr id="13" name="Content Placeholder 13"/>
          <p:cNvSpPr>
            <a:spLocks noGrp="1"/>
          </p:cNvSpPr>
          <p:nvPr>
            <p:ph sz="quarter" idx="21"/>
          </p:nvPr>
        </p:nvSpPr>
        <p:spPr>
          <a:xfrm>
            <a:off x="509778" y="4533467"/>
            <a:ext cx="4480560" cy="1886783"/>
          </a:xfrm>
          <a:prstGeom prst="rect">
            <a:avLst/>
          </a:prstGeom>
          <a:ln w="9525">
            <a:noFill/>
          </a:ln>
        </p:spPr>
        <p:txBody>
          <a:bodyPr lIns="0" tIns="91440" rIns="0" bIns="0"/>
          <a:lstStyle>
            <a:lvl2pPr>
              <a:buClr>
                <a:schemeClr val="accent3"/>
              </a:buClr>
              <a:defRPr/>
            </a:lvl2pPr>
            <a:lvl3pPr>
              <a:buClr>
                <a:schemeClr val="accent3"/>
              </a:buClr>
              <a:defRPr/>
            </a:lvl3pPr>
            <a:lvl4pPr>
              <a:buClr>
                <a:schemeClr val="accent3"/>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Text Placeholder 17"/>
          <p:cNvSpPr>
            <a:spLocks noGrp="1"/>
          </p:cNvSpPr>
          <p:nvPr>
            <p:ph type="body" sz="quarter" idx="20" hasCustomPrompt="1"/>
          </p:nvPr>
        </p:nvSpPr>
        <p:spPr>
          <a:xfrm>
            <a:off x="5173218" y="4225690"/>
            <a:ext cx="4480560" cy="276999"/>
          </a:xfrm>
          <a:prstGeom prst="rect">
            <a:avLst/>
          </a:prstGeom>
          <a:noFill/>
          <a:ln>
            <a:noFill/>
          </a:ln>
        </p:spPr>
        <p:txBody>
          <a:bodyPr wrap="square" lIns="137160" tIns="45720" rIns="137160" bIns="45720" anchor="t" anchorCtr="0">
            <a:spAutoFit/>
          </a:bodyPr>
          <a:lstStyle>
            <a:lvl1pPr marL="0" indent="0" algn="ctr" rtl="0" eaLnBrk="1" fontAlgn="base" hangingPunct="1">
              <a:spcBef>
                <a:spcPts val="1000"/>
              </a:spcBef>
              <a:spcAft>
                <a:spcPts val="0"/>
              </a:spcAft>
              <a:buClr>
                <a:schemeClr val="accent2"/>
              </a:buClr>
              <a:buFont typeface="Wingdings" pitchFamily="2" charset="2"/>
              <a:buNone/>
              <a:defRPr lang="en-US" sz="1200" b="1" dirty="0" smtClean="0">
                <a:solidFill>
                  <a:schemeClr val="accent3"/>
                </a:solidFill>
                <a:latin typeface="+mj-lt"/>
                <a:ea typeface="+mn-ea"/>
                <a:cs typeface="+mn-cs"/>
              </a:defRPr>
            </a:lvl1pPr>
          </a:lstStyle>
          <a:p>
            <a:pPr lvl="0"/>
            <a:r>
              <a:rPr lang="en-US" dirty="0" smtClean="0"/>
              <a:t>Title</a:t>
            </a:r>
          </a:p>
        </p:txBody>
      </p:sp>
      <p:sp>
        <p:nvSpPr>
          <p:cNvPr id="10" name="Content Placeholder 13"/>
          <p:cNvSpPr>
            <a:spLocks noGrp="1"/>
          </p:cNvSpPr>
          <p:nvPr>
            <p:ph sz="quarter" idx="19"/>
          </p:nvPr>
        </p:nvSpPr>
        <p:spPr>
          <a:xfrm>
            <a:off x="5173218" y="4533467"/>
            <a:ext cx="4480560" cy="1886783"/>
          </a:xfrm>
          <a:prstGeom prst="rect">
            <a:avLst/>
          </a:prstGeom>
          <a:ln w="9525">
            <a:noFill/>
          </a:ln>
        </p:spPr>
        <p:txBody>
          <a:bodyPr lIns="0" tIns="91440" rIns="0" bIns="0"/>
          <a:lstStyle>
            <a:lvl2pPr>
              <a:buClr>
                <a:schemeClr val="accent3"/>
              </a:buClr>
              <a:defRPr/>
            </a:lvl2pPr>
            <a:lvl3pPr>
              <a:buClr>
                <a:schemeClr val="accent3"/>
              </a:buClr>
              <a:defRPr/>
            </a:lvl3pPr>
            <a:lvl4pPr>
              <a:buClr>
                <a:schemeClr val="accent3"/>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9" name="Text Placeholder 14"/>
          <p:cNvSpPr>
            <a:spLocks noGrp="1"/>
          </p:cNvSpPr>
          <p:nvPr>
            <p:ph type="body" sz="quarter" idx="23" hasCustomPrompt="1"/>
          </p:nvPr>
        </p:nvSpPr>
        <p:spPr>
          <a:xfrm>
            <a:off x="512763" y="6420250"/>
            <a:ext cx="9140825" cy="307777"/>
          </a:xfrm>
        </p:spPr>
        <p:txBody>
          <a:bodyPr tIns="137160" bIns="45720" anchor="b" anchorCtr="0">
            <a:spAutoFit/>
          </a:bodyPr>
          <a:lstStyle>
            <a:lvl1pPr marL="171450" indent="-171450">
              <a:buFont typeface="+mj-lt"/>
              <a:buAutoNum type="arabicPeriod"/>
              <a:defRPr sz="800" i="1">
                <a:solidFill>
                  <a:schemeClr val="tx2"/>
                </a:solidFill>
                <a:latin typeface="+mj-lt"/>
              </a:defRPr>
            </a:lvl1pPr>
          </a:lstStyle>
          <a:p>
            <a:pPr lvl="0"/>
            <a:r>
              <a:rPr lang="en-US" dirty="0" smtClean="0"/>
              <a:t>[Footnote]</a:t>
            </a:r>
            <a:endParaRPr lang="en-US" dirty="0"/>
          </a:p>
        </p:txBody>
      </p:sp>
      <p:sp>
        <p:nvSpPr>
          <p:cNvPr id="17" name="Text Placeholder 12"/>
          <p:cNvSpPr>
            <a:spLocks noGrp="1"/>
          </p:cNvSpPr>
          <p:nvPr>
            <p:ph type="body" sz="quarter" idx="24" hasCustomPrompt="1"/>
          </p:nvPr>
        </p:nvSpPr>
        <p:spPr>
          <a:xfrm>
            <a:off x="1543050" y="866658"/>
            <a:ext cx="8110538" cy="276999"/>
          </a:xfrm>
        </p:spPr>
        <p:txBody>
          <a:bodyPr wrap="square">
            <a:spAutoFit/>
          </a:bodyPr>
          <a:lstStyle>
            <a:lvl1pPr>
              <a:spcBef>
                <a:spcPts val="300"/>
              </a:spcBef>
              <a:defRPr sz="1800">
                <a:solidFill>
                  <a:schemeClr val="tx2"/>
                </a:solidFill>
                <a:latin typeface="+mj-lt"/>
              </a:defRPr>
            </a:lvl1pPr>
          </a:lstStyle>
          <a:p>
            <a:pPr lvl="0"/>
            <a:r>
              <a:rPr lang="en-US" dirty="0" smtClean="0"/>
              <a:t>Subheading</a:t>
            </a:r>
          </a:p>
        </p:txBody>
      </p:sp>
      <p:sp>
        <p:nvSpPr>
          <p:cNvPr id="2" name="Title 1"/>
          <p:cNvSpPr>
            <a:spLocks noGrp="1"/>
          </p:cNvSpPr>
          <p:nvPr>
            <p:ph type="title" hasCustomPrompt="1"/>
          </p:nvPr>
        </p:nvSpPr>
        <p:spPr/>
        <p:txBody>
          <a:bodyPr/>
          <a:lstStyle>
            <a:lvl1pPr>
              <a:defRPr/>
            </a:lvl1pPr>
          </a:lstStyle>
          <a:p>
            <a:r>
              <a:rPr lang="en-US" dirty="0" smtClean="0"/>
              <a:t>Header</a:t>
            </a:r>
            <a:endParaRPr lang="en-US" dirty="0"/>
          </a:p>
        </p:txBody>
      </p:sp>
    </p:spTree>
    <p:extLst>
      <p:ext uri="{BB962C8B-B14F-4D97-AF65-F5344CB8AC3E}">
        <p14:creationId xmlns:p14="http://schemas.microsoft.com/office/powerpoint/2010/main" val="129605675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16" name="Text Placeholder 12"/>
          <p:cNvSpPr>
            <a:spLocks noGrp="1"/>
          </p:cNvSpPr>
          <p:nvPr>
            <p:ph type="body" sz="quarter" idx="21" hasCustomPrompt="1"/>
          </p:nvPr>
        </p:nvSpPr>
        <p:spPr>
          <a:xfrm>
            <a:off x="1543050" y="868886"/>
            <a:ext cx="8110728" cy="276999"/>
          </a:xfrm>
        </p:spPr>
        <p:txBody>
          <a:bodyPr wrap="square">
            <a:spAutoFit/>
          </a:bodyPr>
          <a:lstStyle>
            <a:lvl1pPr>
              <a:spcBef>
                <a:spcPts val="300"/>
              </a:spcBef>
              <a:defRPr sz="1800">
                <a:solidFill>
                  <a:schemeClr val="tx2"/>
                </a:solidFill>
                <a:latin typeface="+mj-lt"/>
              </a:defRPr>
            </a:lvl1pPr>
          </a:lstStyle>
          <a:p>
            <a:pPr lvl="0"/>
            <a:r>
              <a:rPr lang="en-US" dirty="0" smtClean="0"/>
              <a:t>Subheading</a:t>
            </a:r>
          </a:p>
        </p:txBody>
      </p:sp>
      <p:sp>
        <p:nvSpPr>
          <p:cNvPr id="13" name="Table Placeholder 10"/>
          <p:cNvSpPr>
            <a:spLocks noGrp="1"/>
          </p:cNvSpPr>
          <p:nvPr>
            <p:ph type="tbl" sz="quarter" idx="19"/>
          </p:nvPr>
        </p:nvSpPr>
        <p:spPr>
          <a:xfrm>
            <a:off x="512064" y="1848250"/>
            <a:ext cx="9145588" cy="4572000"/>
          </a:xfrm>
        </p:spPr>
        <p:txBody>
          <a:bodyPr/>
          <a:lstStyle/>
          <a:p>
            <a:r>
              <a:rPr lang="en-US" smtClean="0"/>
              <a:t>Click icon to add table</a:t>
            </a:r>
            <a:endParaRPr lang="en-US" dirty="0"/>
          </a:p>
        </p:txBody>
      </p:sp>
      <p:sp>
        <p:nvSpPr>
          <p:cNvPr id="15" name="Text Placeholder 14"/>
          <p:cNvSpPr>
            <a:spLocks noGrp="1"/>
          </p:cNvSpPr>
          <p:nvPr>
            <p:ph type="body" sz="quarter" idx="20" hasCustomPrompt="1"/>
          </p:nvPr>
        </p:nvSpPr>
        <p:spPr>
          <a:xfrm>
            <a:off x="512762" y="6420250"/>
            <a:ext cx="9144000" cy="307777"/>
          </a:xfrm>
        </p:spPr>
        <p:txBody>
          <a:bodyPr tIns="137160" bIns="45720" anchor="b" anchorCtr="0">
            <a:spAutoFit/>
          </a:bodyPr>
          <a:lstStyle>
            <a:lvl1pPr marL="171450" indent="-171450">
              <a:buFont typeface="+mj-lt"/>
              <a:buAutoNum type="arabicPeriod"/>
              <a:defRPr sz="800" i="1">
                <a:solidFill>
                  <a:schemeClr val="tx2"/>
                </a:solidFill>
                <a:latin typeface="+mj-lt"/>
              </a:defRPr>
            </a:lvl1pPr>
          </a:lstStyle>
          <a:p>
            <a:pPr lvl="0"/>
            <a:r>
              <a:rPr lang="en-US" dirty="0" smtClean="0"/>
              <a:t>[Footnote]</a:t>
            </a:r>
            <a:endParaRPr lang="en-US" dirty="0"/>
          </a:p>
        </p:txBody>
      </p:sp>
      <p:sp>
        <p:nvSpPr>
          <p:cNvPr id="2" name="Title 1"/>
          <p:cNvSpPr>
            <a:spLocks noGrp="1"/>
          </p:cNvSpPr>
          <p:nvPr>
            <p:ph type="title" hasCustomPrompt="1"/>
          </p:nvPr>
        </p:nvSpPr>
        <p:spPr/>
        <p:txBody>
          <a:bodyPr/>
          <a:lstStyle>
            <a:lvl1pPr>
              <a:defRPr/>
            </a:lvl1pPr>
          </a:lstStyle>
          <a:p>
            <a:r>
              <a:rPr lang="en-US" dirty="0" smtClean="0"/>
              <a:t>Header</a:t>
            </a:r>
            <a:endParaRPr lang="en-US" dirty="0"/>
          </a:p>
        </p:txBody>
      </p:sp>
    </p:spTree>
    <p:extLst>
      <p:ext uri="{BB962C8B-B14F-4D97-AF65-F5344CB8AC3E}">
        <p14:creationId xmlns:p14="http://schemas.microsoft.com/office/powerpoint/2010/main" val="17236707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Column Text">
    <p:spTree>
      <p:nvGrpSpPr>
        <p:cNvPr id="1" name=""/>
        <p:cNvGrpSpPr/>
        <p:nvPr/>
      </p:nvGrpSpPr>
      <p:grpSpPr>
        <a:xfrm>
          <a:off x="0" y="0"/>
          <a:ext cx="0" cy="0"/>
          <a:chOff x="0" y="0"/>
          <a:chExt cx="0" cy="0"/>
        </a:xfrm>
      </p:grpSpPr>
      <p:sp>
        <p:nvSpPr>
          <p:cNvPr id="6" name="Text Placeholder 14"/>
          <p:cNvSpPr>
            <a:spLocks noGrp="1"/>
          </p:cNvSpPr>
          <p:nvPr>
            <p:ph type="body" sz="quarter" idx="20" hasCustomPrompt="1"/>
          </p:nvPr>
        </p:nvSpPr>
        <p:spPr>
          <a:xfrm>
            <a:off x="512763" y="6420250"/>
            <a:ext cx="9140825" cy="307777"/>
          </a:xfrm>
        </p:spPr>
        <p:txBody>
          <a:bodyPr tIns="137160" bIns="45720" anchor="b" anchorCtr="0">
            <a:spAutoFit/>
          </a:bodyPr>
          <a:lstStyle>
            <a:lvl1pPr marL="171450" indent="-171450">
              <a:buFont typeface="+mj-lt"/>
              <a:buAutoNum type="arabicPeriod"/>
              <a:defRPr sz="800" i="1">
                <a:solidFill>
                  <a:schemeClr val="tx2"/>
                </a:solidFill>
                <a:latin typeface="+mj-lt"/>
              </a:defRPr>
            </a:lvl1pPr>
          </a:lstStyle>
          <a:p>
            <a:pPr lvl="0"/>
            <a:r>
              <a:rPr lang="en-US" dirty="0" smtClean="0"/>
              <a:t>[Footnote]</a:t>
            </a:r>
            <a:endParaRPr lang="en-US" dirty="0"/>
          </a:p>
        </p:txBody>
      </p:sp>
      <p:sp>
        <p:nvSpPr>
          <p:cNvPr id="10" name="Text Placeholder 12"/>
          <p:cNvSpPr>
            <a:spLocks noGrp="1"/>
          </p:cNvSpPr>
          <p:nvPr>
            <p:ph type="body" sz="quarter" idx="21" hasCustomPrompt="1"/>
          </p:nvPr>
        </p:nvSpPr>
        <p:spPr>
          <a:xfrm>
            <a:off x="1543050" y="866658"/>
            <a:ext cx="8110538" cy="276999"/>
          </a:xfrm>
        </p:spPr>
        <p:txBody>
          <a:bodyPr wrap="square">
            <a:spAutoFit/>
          </a:bodyPr>
          <a:lstStyle>
            <a:lvl1pPr>
              <a:spcBef>
                <a:spcPts val="300"/>
              </a:spcBef>
              <a:defRPr sz="1800">
                <a:solidFill>
                  <a:schemeClr val="tx2"/>
                </a:solidFill>
                <a:latin typeface="+mj-lt"/>
              </a:defRPr>
            </a:lvl1pPr>
          </a:lstStyle>
          <a:p>
            <a:pPr lvl="0"/>
            <a:r>
              <a:rPr lang="en-US" dirty="0" smtClean="0"/>
              <a:t>Subheading</a:t>
            </a:r>
          </a:p>
        </p:txBody>
      </p:sp>
      <p:sp>
        <p:nvSpPr>
          <p:cNvPr id="11" name="Content Placeholder 2"/>
          <p:cNvSpPr>
            <a:spLocks noGrp="1"/>
          </p:cNvSpPr>
          <p:nvPr>
            <p:ph idx="1"/>
          </p:nvPr>
        </p:nvSpPr>
        <p:spPr>
          <a:xfrm>
            <a:off x="508691" y="1848250"/>
            <a:ext cx="4480560" cy="4572000"/>
          </a:xfrm>
          <a:prstGeom prst="rect">
            <a:avLst/>
          </a:prstGeom>
        </p:spPr>
        <p:txBody>
          <a:bodyPr/>
          <a:lstStyle>
            <a:lvl1pPr>
              <a:defRPr>
                <a:solidFill>
                  <a:schemeClr val="tx1"/>
                </a:solidFill>
              </a:defRPr>
            </a:lvl1pPr>
            <a:lvl2pPr>
              <a:buClr>
                <a:schemeClr val="accent3"/>
              </a:buClr>
              <a:defRPr>
                <a:solidFill>
                  <a:schemeClr val="tx1"/>
                </a:solidFill>
              </a:defRPr>
            </a:lvl2pPr>
            <a:lvl3pPr>
              <a:buClr>
                <a:schemeClr val="accent3"/>
              </a:buClr>
              <a:defRPr>
                <a:solidFill>
                  <a:schemeClr val="tx1"/>
                </a:solidFill>
              </a:defRPr>
            </a:lvl3pPr>
            <a:lvl4pPr>
              <a:buClr>
                <a:schemeClr val="accent3"/>
              </a:buClr>
              <a:defRPr>
                <a:solidFill>
                  <a:schemeClr val="tx1"/>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Content Placeholder 2"/>
          <p:cNvSpPr>
            <a:spLocks noGrp="1"/>
          </p:cNvSpPr>
          <p:nvPr>
            <p:ph idx="22"/>
          </p:nvPr>
        </p:nvSpPr>
        <p:spPr>
          <a:xfrm>
            <a:off x="5173028" y="1849024"/>
            <a:ext cx="4480560" cy="4572000"/>
          </a:xfrm>
          <a:prstGeom prst="rect">
            <a:avLst/>
          </a:prstGeom>
        </p:spPr>
        <p:txBody>
          <a:bodyPr/>
          <a:lstStyle>
            <a:lvl2pPr>
              <a:buClr>
                <a:schemeClr val="accent3"/>
              </a:buClr>
              <a:defRPr>
                <a:solidFill>
                  <a:schemeClr val="tx1"/>
                </a:solidFill>
              </a:defRPr>
            </a:lvl2pPr>
            <a:lvl3pPr>
              <a:buClr>
                <a:schemeClr val="accent3"/>
              </a:buClr>
              <a:defRPr>
                <a:solidFill>
                  <a:schemeClr val="tx1"/>
                </a:solidFill>
              </a:defRPr>
            </a:lvl3pPr>
            <a:lvl4pPr>
              <a:buClr>
                <a:schemeClr val="accent3"/>
              </a:buClr>
              <a:defRPr>
                <a:solidFill>
                  <a:schemeClr val="tx1"/>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hasCustomPrompt="1"/>
          </p:nvPr>
        </p:nvSpPr>
        <p:spPr/>
        <p:txBody>
          <a:bodyPr/>
          <a:lstStyle>
            <a:lvl1pPr>
              <a:defRPr/>
            </a:lvl1pPr>
          </a:lstStyle>
          <a:p>
            <a:r>
              <a:rPr lang="en-US" dirty="0" smtClean="0"/>
              <a:t>Header</a:t>
            </a:r>
            <a:endParaRPr lang="en-US" dirty="0"/>
          </a:p>
        </p:txBody>
      </p:sp>
    </p:spTree>
    <p:extLst>
      <p:ext uri="{BB962C8B-B14F-4D97-AF65-F5344CB8AC3E}">
        <p14:creationId xmlns:p14="http://schemas.microsoft.com/office/powerpoint/2010/main" val="27681031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90036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8190" y="6800850"/>
            <a:ext cx="2889057" cy="593910"/>
          </a:xfrm>
          <a:prstGeom prst="rect">
            <a:avLst/>
          </a:prstGeom>
        </p:spPr>
      </p:pic>
    </p:spTree>
    <p:extLst>
      <p:ext uri="{BB962C8B-B14F-4D97-AF65-F5344CB8AC3E}">
        <p14:creationId xmlns:p14="http://schemas.microsoft.com/office/powerpoint/2010/main" val="174004698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ew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691" y="1848250"/>
            <a:ext cx="9144000" cy="4572000"/>
          </a:xfrm>
          <a:prstGeom prst="rect">
            <a:avLst/>
          </a:prstGeom>
        </p:spPr>
        <p:txBody>
          <a:bodyPr/>
          <a:lstStyle>
            <a:lvl1pPr>
              <a:defRPr>
                <a:solidFill>
                  <a:schemeClr val="tx1"/>
                </a:solidFill>
              </a:defRPr>
            </a:lvl1pPr>
            <a:lvl2pPr>
              <a:buClr>
                <a:schemeClr val="accent3"/>
              </a:buClr>
              <a:defRPr>
                <a:solidFill>
                  <a:schemeClr val="tx1"/>
                </a:solidFill>
              </a:defRPr>
            </a:lvl2pPr>
            <a:lvl3pPr>
              <a:buClr>
                <a:schemeClr val="accent3"/>
              </a:buClr>
              <a:defRPr>
                <a:solidFill>
                  <a:schemeClr val="tx1"/>
                </a:solidFill>
              </a:defRPr>
            </a:lvl3pPr>
            <a:lvl4pPr>
              <a:buClr>
                <a:schemeClr val="accent3"/>
              </a:buClr>
              <a:defRPr>
                <a:solidFill>
                  <a:schemeClr val="tx1"/>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Text Placeholder 14"/>
          <p:cNvSpPr>
            <a:spLocks noGrp="1"/>
          </p:cNvSpPr>
          <p:nvPr>
            <p:ph type="body" sz="quarter" idx="20" hasCustomPrompt="1"/>
          </p:nvPr>
        </p:nvSpPr>
        <p:spPr>
          <a:xfrm>
            <a:off x="509588" y="6420250"/>
            <a:ext cx="9144000" cy="307777"/>
          </a:xfrm>
        </p:spPr>
        <p:txBody>
          <a:bodyPr tIns="137160" bIns="45720" anchor="b" anchorCtr="0">
            <a:spAutoFit/>
          </a:bodyPr>
          <a:lstStyle>
            <a:lvl1pPr marL="171450" indent="-171450">
              <a:buFont typeface="+mj-lt"/>
              <a:buAutoNum type="arabicPeriod"/>
              <a:defRPr sz="800" i="1">
                <a:solidFill>
                  <a:schemeClr val="tx2"/>
                </a:solidFill>
                <a:latin typeface="+mj-lt"/>
              </a:defRPr>
            </a:lvl1pPr>
          </a:lstStyle>
          <a:p>
            <a:pPr lvl="0"/>
            <a:r>
              <a:rPr lang="en-US" dirty="0" smtClean="0"/>
              <a:t>[Footnote]</a:t>
            </a:r>
            <a:endParaRPr lang="en-US" dirty="0"/>
          </a:p>
        </p:txBody>
      </p:sp>
      <p:sp>
        <p:nvSpPr>
          <p:cNvPr id="7" name="Text Placeholder 12"/>
          <p:cNvSpPr>
            <a:spLocks noGrp="1"/>
          </p:cNvSpPr>
          <p:nvPr>
            <p:ph type="body" sz="quarter" idx="21" hasCustomPrompt="1"/>
          </p:nvPr>
        </p:nvSpPr>
        <p:spPr>
          <a:xfrm>
            <a:off x="1543049" y="866658"/>
            <a:ext cx="8109641" cy="276999"/>
          </a:xfrm>
        </p:spPr>
        <p:txBody>
          <a:bodyPr wrap="square">
            <a:spAutoFit/>
          </a:bodyPr>
          <a:lstStyle>
            <a:lvl1pPr>
              <a:spcBef>
                <a:spcPts val="300"/>
              </a:spcBef>
              <a:defRPr sz="1800">
                <a:solidFill>
                  <a:schemeClr val="bg1"/>
                </a:solidFill>
                <a:latin typeface="+mj-lt"/>
              </a:defRPr>
            </a:lvl1pPr>
          </a:lstStyle>
          <a:p>
            <a:pPr lvl="0"/>
            <a:r>
              <a:rPr lang="en-US" dirty="0" smtClean="0"/>
              <a:t>Subheading</a:t>
            </a:r>
          </a:p>
        </p:txBody>
      </p:sp>
      <p:sp>
        <p:nvSpPr>
          <p:cNvPr id="5" name="Title 4"/>
          <p:cNvSpPr>
            <a:spLocks noGrp="1"/>
          </p:cNvSpPr>
          <p:nvPr>
            <p:ph type="title" hasCustomPrompt="1"/>
          </p:nvPr>
        </p:nvSpPr>
        <p:spPr/>
        <p:txBody>
          <a:bodyPr/>
          <a:lstStyle>
            <a:lvl1pPr>
              <a:defRPr/>
            </a:lvl1pPr>
          </a:lstStyle>
          <a:p>
            <a:r>
              <a:rPr lang="en-US" dirty="0" smtClean="0"/>
              <a:t>Header</a:t>
            </a:r>
            <a:endParaRPr lang="en-US" dirty="0"/>
          </a:p>
        </p:txBody>
      </p:sp>
    </p:spTree>
    <p:extLst>
      <p:ext uri="{BB962C8B-B14F-4D97-AF65-F5344CB8AC3E}">
        <p14:creationId xmlns:p14="http://schemas.microsoft.com/office/powerpoint/2010/main" val="31295016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Column Text">
    <p:spTree>
      <p:nvGrpSpPr>
        <p:cNvPr id="1" name=""/>
        <p:cNvGrpSpPr/>
        <p:nvPr/>
      </p:nvGrpSpPr>
      <p:grpSpPr>
        <a:xfrm>
          <a:off x="0" y="0"/>
          <a:ext cx="0" cy="0"/>
          <a:chOff x="0" y="0"/>
          <a:chExt cx="0" cy="0"/>
        </a:xfrm>
      </p:grpSpPr>
      <p:sp>
        <p:nvSpPr>
          <p:cNvPr id="6" name="Text Placeholder 14"/>
          <p:cNvSpPr>
            <a:spLocks noGrp="1"/>
          </p:cNvSpPr>
          <p:nvPr>
            <p:ph type="body" sz="quarter" idx="20" hasCustomPrompt="1"/>
          </p:nvPr>
        </p:nvSpPr>
        <p:spPr>
          <a:xfrm>
            <a:off x="512763" y="6420250"/>
            <a:ext cx="9140825" cy="307777"/>
          </a:xfrm>
        </p:spPr>
        <p:txBody>
          <a:bodyPr tIns="137160" bIns="45720" anchor="b" anchorCtr="0">
            <a:spAutoFit/>
          </a:bodyPr>
          <a:lstStyle>
            <a:lvl1pPr marL="171450" indent="-171450">
              <a:buFont typeface="+mj-lt"/>
              <a:buAutoNum type="arabicPeriod"/>
              <a:defRPr sz="800" i="1">
                <a:solidFill>
                  <a:schemeClr val="tx2"/>
                </a:solidFill>
                <a:latin typeface="+mj-lt"/>
              </a:defRPr>
            </a:lvl1pPr>
          </a:lstStyle>
          <a:p>
            <a:pPr lvl="0"/>
            <a:r>
              <a:rPr lang="en-US" dirty="0" smtClean="0"/>
              <a:t>[Footnote]</a:t>
            </a:r>
            <a:endParaRPr lang="en-US" dirty="0"/>
          </a:p>
        </p:txBody>
      </p:sp>
      <p:sp>
        <p:nvSpPr>
          <p:cNvPr id="10" name="Text Placeholder 12"/>
          <p:cNvSpPr>
            <a:spLocks noGrp="1"/>
          </p:cNvSpPr>
          <p:nvPr>
            <p:ph type="body" sz="quarter" idx="21" hasCustomPrompt="1"/>
          </p:nvPr>
        </p:nvSpPr>
        <p:spPr>
          <a:xfrm>
            <a:off x="1543050" y="866658"/>
            <a:ext cx="8110538" cy="276999"/>
          </a:xfrm>
        </p:spPr>
        <p:txBody>
          <a:bodyPr wrap="square">
            <a:spAutoFit/>
          </a:bodyPr>
          <a:lstStyle>
            <a:lvl1pPr>
              <a:spcBef>
                <a:spcPts val="300"/>
              </a:spcBef>
              <a:defRPr sz="1800">
                <a:solidFill>
                  <a:schemeClr val="bg1"/>
                </a:solidFill>
                <a:latin typeface="+mj-lt"/>
              </a:defRPr>
            </a:lvl1pPr>
          </a:lstStyle>
          <a:p>
            <a:pPr lvl="0"/>
            <a:r>
              <a:rPr lang="en-US" dirty="0" smtClean="0"/>
              <a:t>Subheading</a:t>
            </a:r>
          </a:p>
        </p:txBody>
      </p:sp>
      <p:sp>
        <p:nvSpPr>
          <p:cNvPr id="11" name="Content Placeholder 2"/>
          <p:cNvSpPr>
            <a:spLocks noGrp="1"/>
          </p:cNvSpPr>
          <p:nvPr>
            <p:ph idx="1"/>
          </p:nvPr>
        </p:nvSpPr>
        <p:spPr>
          <a:xfrm>
            <a:off x="508691" y="1848250"/>
            <a:ext cx="4480560" cy="4572000"/>
          </a:xfrm>
          <a:prstGeom prst="rect">
            <a:avLst/>
          </a:prstGeom>
        </p:spPr>
        <p:txBody>
          <a:bodyPr/>
          <a:lstStyle>
            <a:lvl1pPr>
              <a:defRPr>
                <a:solidFill>
                  <a:schemeClr val="tx1"/>
                </a:solidFill>
              </a:defRPr>
            </a:lvl1pPr>
            <a:lvl2pPr>
              <a:buClr>
                <a:schemeClr val="accent3"/>
              </a:buClr>
              <a:defRPr>
                <a:solidFill>
                  <a:schemeClr val="tx1"/>
                </a:solidFill>
              </a:defRPr>
            </a:lvl2pPr>
            <a:lvl3pPr>
              <a:buClr>
                <a:schemeClr val="accent3"/>
              </a:buClr>
              <a:defRPr>
                <a:solidFill>
                  <a:schemeClr val="tx1"/>
                </a:solidFill>
              </a:defRPr>
            </a:lvl3pPr>
            <a:lvl4pPr>
              <a:buClr>
                <a:schemeClr val="accent3"/>
              </a:buClr>
              <a:defRPr>
                <a:solidFill>
                  <a:schemeClr val="tx1"/>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Content Placeholder 2"/>
          <p:cNvSpPr>
            <a:spLocks noGrp="1"/>
          </p:cNvSpPr>
          <p:nvPr>
            <p:ph idx="22"/>
          </p:nvPr>
        </p:nvSpPr>
        <p:spPr>
          <a:xfrm>
            <a:off x="5173028" y="1849024"/>
            <a:ext cx="4480560" cy="4572000"/>
          </a:xfrm>
          <a:prstGeom prst="rect">
            <a:avLst/>
          </a:prstGeom>
        </p:spPr>
        <p:txBody>
          <a:bodyPr/>
          <a:lstStyle>
            <a:lvl2pPr>
              <a:buClr>
                <a:schemeClr val="accent3"/>
              </a:buClr>
              <a:defRPr>
                <a:solidFill>
                  <a:schemeClr val="tx1"/>
                </a:solidFill>
              </a:defRPr>
            </a:lvl2pPr>
            <a:lvl3pPr>
              <a:buClr>
                <a:schemeClr val="accent3"/>
              </a:buClr>
              <a:defRPr>
                <a:solidFill>
                  <a:schemeClr val="tx1"/>
                </a:solidFill>
              </a:defRPr>
            </a:lvl3pPr>
            <a:lvl4pPr>
              <a:buClr>
                <a:schemeClr val="accent3"/>
              </a:buClr>
              <a:defRPr>
                <a:solidFill>
                  <a:schemeClr val="tx1"/>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 name="Title 1"/>
          <p:cNvSpPr>
            <a:spLocks noGrp="1"/>
          </p:cNvSpPr>
          <p:nvPr>
            <p:ph type="title" hasCustomPrompt="1"/>
          </p:nvPr>
        </p:nvSpPr>
        <p:spPr/>
        <p:txBody>
          <a:bodyPr/>
          <a:lstStyle>
            <a:lvl1pPr>
              <a:defRPr/>
            </a:lvl1pPr>
          </a:lstStyle>
          <a:p>
            <a:r>
              <a:rPr lang="en-US" dirty="0" smtClean="0"/>
              <a:t>Header</a:t>
            </a:r>
            <a:endParaRPr lang="en-US" dirty="0"/>
          </a:p>
        </p:txBody>
      </p:sp>
    </p:spTree>
    <p:extLst>
      <p:ext uri="{BB962C8B-B14F-4D97-AF65-F5344CB8AC3E}">
        <p14:creationId xmlns:p14="http://schemas.microsoft.com/office/powerpoint/2010/main" val="224558720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with Chart">
    <p:spTree>
      <p:nvGrpSpPr>
        <p:cNvPr id="1" name=""/>
        <p:cNvGrpSpPr/>
        <p:nvPr/>
      </p:nvGrpSpPr>
      <p:grpSpPr>
        <a:xfrm>
          <a:off x="0" y="0"/>
          <a:ext cx="0" cy="0"/>
          <a:chOff x="0" y="0"/>
          <a:chExt cx="0" cy="0"/>
        </a:xfrm>
      </p:grpSpPr>
      <p:sp>
        <p:nvSpPr>
          <p:cNvPr id="16" name="Text Placeholder 15"/>
          <p:cNvSpPr>
            <a:spLocks noGrp="1"/>
          </p:cNvSpPr>
          <p:nvPr>
            <p:ph type="body" sz="quarter" idx="15"/>
          </p:nvPr>
        </p:nvSpPr>
        <p:spPr>
          <a:xfrm>
            <a:off x="512064" y="1848250"/>
            <a:ext cx="4478274" cy="4572000"/>
          </a:xfrm>
          <a:prstGeom prst="rect">
            <a:avLst/>
          </a:prstGeom>
        </p:spPr>
        <p:txBody>
          <a:bodyPr/>
          <a:lstStyle>
            <a:lvl2pPr>
              <a:buClr>
                <a:schemeClr val="accent3"/>
              </a:buClr>
              <a:defRPr/>
            </a:lvl2pPr>
            <a:lvl3pPr>
              <a:buClr>
                <a:schemeClr val="accent3"/>
              </a:buClr>
              <a:defRPr/>
            </a:lvl3pPr>
            <a:lvl4pPr>
              <a:buClr>
                <a:schemeClr val="accent3"/>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8" name="Text Placeholder 17"/>
          <p:cNvSpPr>
            <a:spLocks noGrp="1"/>
          </p:cNvSpPr>
          <p:nvPr>
            <p:ph type="body" sz="quarter" idx="16" hasCustomPrompt="1"/>
          </p:nvPr>
        </p:nvSpPr>
        <p:spPr>
          <a:xfrm>
            <a:off x="5173218" y="1848250"/>
            <a:ext cx="4480560" cy="276999"/>
          </a:xfrm>
          <a:prstGeom prst="rect">
            <a:avLst/>
          </a:prstGeom>
          <a:noFill/>
          <a:ln>
            <a:noFill/>
          </a:ln>
        </p:spPr>
        <p:txBody>
          <a:bodyPr wrap="square" lIns="137160" tIns="45720" rIns="137160" bIns="45720" anchor="t" anchorCtr="0">
            <a:spAutoFit/>
          </a:bodyPr>
          <a:lstStyle>
            <a:lvl1pPr marL="0" indent="0" algn="ctr" rtl="0" eaLnBrk="1" fontAlgn="base" hangingPunct="1">
              <a:spcBef>
                <a:spcPts val="1000"/>
              </a:spcBef>
              <a:spcAft>
                <a:spcPts val="0"/>
              </a:spcAft>
              <a:buClr>
                <a:schemeClr val="accent2"/>
              </a:buClr>
              <a:buFont typeface="Wingdings" pitchFamily="2" charset="2"/>
              <a:buNone/>
              <a:defRPr lang="en-US" sz="1200" b="1" dirty="0" smtClean="0">
                <a:solidFill>
                  <a:schemeClr val="accent3"/>
                </a:solidFill>
                <a:latin typeface="+mj-lt"/>
                <a:ea typeface="+mn-ea"/>
                <a:cs typeface="+mn-cs"/>
              </a:defRPr>
            </a:lvl1pPr>
          </a:lstStyle>
          <a:p>
            <a:pPr lvl="0"/>
            <a:r>
              <a:rPr lang="en-US" dirty="0" smtClean="0"/>
              <a:t>Title</a:t>
            </a:r>
          </a:p>
        </p:txBody>
      </p:sp>
      <p:sp>
        <p:nvSpPr>
          <p:cNvPr id="14" name="Content Placeholder 13"/>
          <p:cNvSpPr>
            <a:spLocks noGrp="1"/>
          </p:cNvSpPr>
          <p:nvPr>
            <p:ph sz="quarter" idx="14"/>
          </p:nvPr>
        </p:nvSpPr>
        <p:spPr>
          <a:xfrm>
            <a:off x="5173218" y="2156027"/>
            <a:ext cx="4480560" cy="4264224"/>
          </a:xfrm>
          <a:prstGeom prst="rect">
            <a:avLst/>
          </a:prstGeom>
          <a:ln w="9525">
            <a:noFill/>
          </a:ln>
        </p:spPr>
        <p:txBody>
          <a:bodyPr lIns="0" tIns="91440" rIns="0" bIns="0"/>
          <a:lstStyle>
            <a:lvl2pPr>
              <a:buClr>
                <a:schemeClr val="accent3"/>
              </a:buClr>
              <a:defRPr/>
            </a:lvl2pPr>
            <a:lvl3pPr>
              <a:buClr>
                <a:schemeClr val="accent3"/>
              </a:buClr>
              <a:defRPr/>
            </a:lvl3pPr>
            <a:lvl4pPr>
              <a:buClr>
                <a:schemeClr val="accent3"/>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9" name="Text Placeholder 14"/>
          <p:cNvSpPr>
            <a:spLocks noGrp="1"/>
          </p:cNvSpPr>
          <p:nvPr>
            <p:ph type="body" sz="quarter" idx="20" hasCustomPrompt="1"/>
          </p:nvPr>
        </p:nvSpPr>
        <p:spPr>
          <a:xfrm>
            <a:off x="512763" y="6420250"/>
            <a:ext cx="9140825" cy="307777"/>
          </a:xfrm>
        </p:spPr>
        <p:txBody>
          <a:bodyPr tIns="137160" bIns="45720" anchor="b" anchorCtr="0">
            <a:spAutoFit/>
          </a:bodyPr>
          <a:lstStyle>
            <a:lvl1pPr marL="171450" indent="-171450">
              <a:buFont typeface="+mj-lt"/>
              <a:buAutoNum type="arabicPeriod"/>
              <a:defRPr sz="800" i="1">
                <a:solidFill>
                  <a:schemeClr val="tx2"/>
                </a:solidFill>
                <a:latin typeface="+mj-lt"/>
              </a:defRPr>
            </a:lvl1pPr>
          </a:lstStyle>
          <a:p>
            <a:pPr lvl="0"/>
            <a:r>
              <a:rPr lang="en-US" dirty="0" smtClean="0"/>
              <a:t>[Footnote]</a:t>
            </a:r>
            <a:endParaRPr lang="en-US" dirty="0"/>
          </a:p>
        </p:txBody>
      </p:sp>
      <p:sp>
        <p:nvSpPr>
          <p:cNvPr id="9" name="Text Placeholder 12"/>
          <p:cNvSpPr>
            <a:spLocks noGrp="1"/>
          </p:cNvSpPr>
          <p:nvPr>
            <p:ph type="body" sz="quarter" idx="21" hasCustomPrompt="1"/>
          </p:nvPr>
        </p:nvSpPr>
        <p:spPr>
          <a:xfrm>
            <a:off x="1543050" y="866658"/>
            <a:ext cx="8110538" cy="276999"/>
          </a:xfrm>
        </p:spPr>
        <p:txBody>
          <a:bodyPr wrap="square">
            <a:spAutoFit/>
          </a:bodyPr>
          <a:lstStyle>
            <a:lvl1pPr>
              <a:spcBef>
                <a:spcPts val="300"/>
              </a:spcBef>
              <a:defRPr sz="1800">
                <a:solidFill>
                  <a:schemeClr val="bg1"/>
                </a:solidFill>
                <a:latin typeface="+mj-lt"/>
              </a:defRPr>
            </a:lvl1pPr>
          </a:lstStyle>
          <a:p>
            <a:pPr lvl="0"/>
            <a:r>
              <a:rPr lang="en-US" dirty="0" smtClean="0"/>
              <a:t>Subheading</a:t>
            </a:r>
          </a:p>
        </p:txBody>
      </p:sp>
      <p:sp>
        <p:nvSpPr>
          <p:cNvPr id="2" name="Title 1"/>
          <p:cNvSpPr>
            <a:spLocks noGrp="1"/>
          </p:cNvSpPr>
          <p:nvPr>
            <p:ph type="title" hasCustomPrompt="1"/>
          </p:nvPr>
        </p:nvSpPr>
        <p:spPr/>
        <p:txBody>
          <a:bodyPr/>
          <a:lstStyle>
            <a:lvl1pPr>
              <a:defRPr/>
            </a:lvl1pPr>
          </a:lstStyle>
          <a:p>
            <a:r>
              <a:rPr lang="en-US" dirty="0" smtClean="0"/>
              <a:t>Header</a:t>
            </a:r>
            <a:endParaRPr lang="en-US" dirty="0"/>
          </a:p>
        </p:txBody>
      </p:sp>
    </p:spTree>
    <p:extLst>
      <p:ext uri="{BB962C8B-B14F-4D97-AF65-F5344CB8AC3E}">
        <p14:creationId xmlns:p14="http://schemas.microsoft.com/office/powerpoint/2010/main" val="123165178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Chart">
    <p:spTree>
      <p:nvGrpSpPr>
        <p:cNvPr id="1" name=""/>
        <p:cNvGrpSpPr/>
        <p:nvPr/>
      </p:nvGrpSpPr>
      <p:grpSpPr>
        <a:xfrm>
          <a:off x="0" y="0"/>
          <a:ext cx="0" cy="0"/>
          <a:chOff x="0" y="0"/>
          <a:chExt cx="0" cy="0"/>
        </a:xfrm>
      </p:grpSpPr>
      <p:sp>
        <p:nvSpPr>
          <p:cNvPr id="9" name="Text Placeholder 17"/>
          <p:cNvSpPr>
            <a:spLocks noGrp="1"/>
          </p:cNvSpPr>
          <p:nvPr>
            <p:ph type="body" sz="quarter" idx="23" hasCustomPrompt="1"/>
          </p:nvPr>
        </p:nvSpPr>
        <p:spPr>
          <a:xfrm>
            <a:off x="512763" y="1848250"/>
            <a:ext cx="4480560" cy="276999"/>
          </a:xfrm>
          <a:prstGeom prst="rect">
            <a:avLst/>
          </a:prstGeom>
          <a:noFill/>
          <a:ln>
            <a:noFill/>
          </a:ln>
        </p:spPr>
        <p:txBody>
          <a:bodyPr wrap="square" lIns="137160" tIns="45720" rIns="137160" bIns="45720" anchor="t" anchorCtr="0">
            <a:spAutoFit/>
          </a:bodyPr>
          <a:lstStyle>
            <a:lvl1pPr marL="0" indent="0" algn="ctr" rtl="0" eaLnBrk="1" fontAlgn="base" hangingPunct="1">
              <a:spcBef>
                <a:spcPts val="1000"/>
              </a:spcBef>
              <a:spcAft>
                <a:spcPts val="0"/>
              </a:spcAft>
              <a:buClr>
                <a:schemeClr val="accent2"/>
              </a:buClr>
              <a:buFont typeface="Wingdings" pitchFamily="2" charset="2"/>
              <a:buNone/>
              <a:defRPr lang="en-US" sz="1200" b="1" dirty="0" smtClean="0">
                <a:solidFill>
                  <a:schemeClr val="accent3"/>
                </a:solidFill>
                <a:latin typeface="+mj-lt"/>
                <a:ea typeface="+mn-ea"/>
                <a:cs typeface="+mn-cs"/>
              </a:defRPr>
            </a:lvl1pPr>
          </a:lstStyle>
          <a:p>
            <a:pPr lvl="0"/>
            <a:r>
              <a:rPr lang="en-US" dirty="0" smtClean="0"/>
              <a:t>Title</a:t>
            </a:r>
          </a:p>
        </p:txBody>
      </p:sp>
      <p:sp>
        <p:nvSpPr>
          <p:cNvPr id="8" name="Content Placeholder 13"/>
          <p:cNvSpPr>
            <a:spLocks noGrp="1"/>
          </p:cNvSpPr>
          <p:nvPr>
            <p:ph sz="quarter" idx="22"/>
          </p:nvPr>
        </p:nvSpPr>
        <p:spPr>
          <a:xfrm>
            <a:off x="512763" y="2156027"/>
            <a:ext cx="4480560" cy="4264224"/>
          </a:xfrm>
          <a:prstGeom prst="rect">
            <a:avLst/>
          </a:prstGeom>
          <a:ln w="9525">
            <a:noFill/>
          </a:ln>
        </p:spPr>
        <p:txBody>
          <a:bodyPr lIns="0" tIns="91440" rIns="0" bIns="0"/>
          <a:lstStyle>
            <a:lvl1pPr>
              <a:buClr>
                <a:schemeClr val="accent3"/>
              </a:buClr>
              <a:defRPr/>
            </a:lvl1pPr>
            <a:lvl2pPr>
              <a:buClr>
                <a:schemeClr val="accent3"/>
              </a:buClr>
              <a:defRPr/>
            </a:lvl2pPr>
            <a:lvl3pPr>
              <a:buClr>
                <a:schemeClr val="accent3"/>
              </a:buClr>
              <a:defRPr/>
            </a:lvl3pPr>
            <a:lvl4pPr>
              <a:buClr>
                <a:schemeClr val="accent3"/>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8" name="Text Placeholder 17"/>
          <p:cNvSpPr>
            <a:spLocks noGrp="1"/>
          </p:cNvSpPr>
          <p:nvPr>
            <p:ph type="body" sz="quarter" idx="16" hasCustomPrompt="1"/>
          </p:nvPr>
        </p:nvSpPr>
        <p:spPr>
          <a:xfrm>
            <a:off x="5173218" y="1848250"/>
            <a:ext cx="4480560" cy="276999"/>
          </a:xfrm>
          <a:prstGeom prst="rect">
            <a:avLst/>
          </a:prstGeom>
          <a:noFill/>
          <a:ln>
            <a:noFill/>
          </a:ln>
        </p:spPr>
        <p:txBody>
          <a:bodyPr wrap="square" lIns="137160" tIns="45720" rIns="137160" bIns="45720" anchor="t" anchorCtr="0">
            <a:spAutoFit/>
          </a:bodyPr>
          <a:lstStyle>
            <a:lvl1pPr marL="0" indent="0" algn="ctr" rtl="0" eaLnBrk="1" fontAlgn="base" hangingPunct="1">
              <a:spcBef>
                <a:spcPts val="1000"/>
              </a:spcBef>
              <a:spcAft>
                <a:spcPts val="0"/>
              </a:spcAft>
              <a:buClr>
                <a:schemeClr val="accent2"/>
              </a:buClr>
              <a:buFont typeface="Wingdings" pitchFamily="2" charset="2"/>
              <a:buNone/>
              <a:defRPr lang="en-US" sz="1200" b="1" dirty="0" smtClean="0">
                <a:solidFill>
                  <a:schemeClr val="accent3"/>
                </a:solidFill>
                <a:latin typeface="+mj-lt"/>
                <a:ea typeface="+mn-ea"/>
                <a:cs typeface="+mn-cs"/>
              </a:defRPr>
            </a:lvl1pPr>
          </a:lstStyle>
          <a:p>
            <a:pPr lvl="0"/>
            <a:r>
              <a:rPr lang="en-US" dirty="0" smtClean="0"/>
              <a:t>Title</a:t>
            </a:r>
          </a:p>
        </p:txBody>
      </p:sp>
      <p:sp>
        <p:nvSpPr>
          <p:cNvPr id="14" name="Content Placeholder 13"/>
          <p:cNvSpPr>
            <a:spLocks noGrp="1"/>
          </p:cNvSpPr>
          <p:nvPr>
            <p:ph sz="quarter" idx="14"/>
          </p:nvPr>
        </p:nvSpPr>
        <p:spPr>
          <a:xfrm>
            <a:off x="5173218" y="2156027"/>
            <a:ext cx="4480560" cy="4264224"/>
          </a:xfrm>
          <a:prstGeom prst="rect">
            <a:avLst/>
          </a:prstGeom>
          <a:ln w="9525">
            <a:noFill/>
          </a:ln>
        </p:spPr>
        <p:txBody>
          <a:bodyPr lIns="0" tIns="91440" rIns="0" b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9" name="Text Placeholder 14"/>
          <p:cNvSpPr>
            <a:spLocks noGrp="1"/>
          </p:cNvSpPr>
          <p:nvPr>
            <p:ph type="body" sz="quarter" idx="20" hasCustomPrompt="1"/>
          </p:nvPr>
        </p:nvSpPr>
        <p:spPr>
          <a:xfrm>
            <a:off x="512763" y="6420250"/>
            <a:ext cx="9140825" cy="307777"/>
          </a:xfrm>
        </p:spPr>
        <p:txBody>
          <a:bodyPr tIns="137160" bIns="45720" anchor="b" anchorCtr="0">
            <a:spAutoFit/>
          </a:bodyPr>
          <a:lstStyle>
            <a:lvl1pPr marL="171450" indent="-171450">
              <a:buFont typeface="+mj-lt"/>
              <a:buAutoNum type="arabicPeriod"/>
              <a:defRPr sz="800" i="1">
                <a:solidFill>
                  <a:schemeClr val="tx2"/>
                </a:solidFill>
                <a:latin typeface="+mj-lt"/>
              </a:defRPr>
            </a:lvl1pPr>
          </a:lstStyle>
          <a:p>
            <a:pPr lvl="0"/>
            <a:r>
              <a:rPr lang="en-US" dirty="0" smtClean="0"/>
              <a:t>[Footnote]</a:t>
            </a:r>
            <a:endParaRPr lang="en-US" dirty="0"/>
          </a:p>
        </p:txBody>
      </p:sp>
      <p:sp>
        <p:nvSpPr>
          <p:cNvPr id="11" name="Text Placeholder 12"/>
          <p:cNvSpPr>
            <a:spLocks noGrp="1"/>
          </p:cNvSpPr>
          <p:nvPr>
            <p:ph type="body" sz="quarter" idx="21" hasCustomPrompt="1"/>
          </p:nvPr>
        </p:nvSpPr>
        <p:spPr>
          <a:xfrm>
            <a:off x="1543050" y="866658"/>
            <a:ext cx="8110538" cy="276999"/>
          </a:xfrm>
        </p:spPr>
        <p:txBody>
          <a:bodyPr wrap="square">
            <a:spAutoFit/>
          </a:bodyPr>
          <a:lstStyle>
            <a:lvl1pPr>
              <a:spcBef>
                <a:spcPts val="300"/>
              </a:spcBef>
              <a:defRPr sz="1800">
                <a:solidFill>
                  <a:schemeClr val="bg1"/>
                </a:solidFill>
                <a:latin typeface="+mj-lt"/>
              </a:defRPr>
            </a:lvl1pPr>
          </a:lstStyle>
          <a:p>
            <a:pPr lvl="0"/>
            <a:r>
              <a:rPr lang="en-US" dirty="0" smtClean="0"/>
              <a:t>Subheading</a:t>
            </a:r>
          </a:p>
        </p:txBody>
      </p:sp>
      <p:sp>
        <p:nvSpPr>
          <p:cNvPr id="2" name="Title 1"/>
          <p:cNvSpPr>
            <a:spLocks noGrp="1"/>
          </p:cNvSpPr>
          <p:nvPr>
            <p:ph type="title" hasCustomPrompt="1"/>
          </p:nvPr>
        </p:nvSpPr>
        <p:spPr/>
        <p:txBody>
          <a:bodyPr/>
          <a:lstStyle>
            <a:lvl1pPr>
              <a:defRPr/>
            </a:lvl1pPr>
          </a:lstStyle>
          <a:p>
            <a:r>
              <a:rPr lang="en-US" dirty="0" smtClean="0"/>
              <a:t>Header</a:t>
            </a:r>
            <a:endParaRPr lang="en-US" dirty="0"/>
          </a:p>
        </p:txBody>
      </p:sp>
    </p:spTree>
    <p:extLst>
      <p:ext uri="{BB962C8B-B14F-4D97-AF65-F5344CB8AC3E}">
        <p14:creationId xmlns:p14="http://schemas.microsoft.com/office/powerpoint/2010/main" val="250622154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 Chart">
    <p:spTree>
      <p:nvGrpSpPr>
        <p:cNvPr id="1" name=""/>
        <p:cNvGrpSpPr/>
        <p:nvPr/>
      </p:nvGrpSpPr>
      <p:grpSpPr>
        <a:xfrm>
          <a:off x="0" y="0"/>
          <a:ext cx="0" cy="0"/>
          <a:chOff x="0" y="0"/>
          <a:chExt cx="0" cy="0"/>
        </a:xfrm>
      </p:grpSpPr>
      <p:sp>
        <p:nvSpPr>
          <p:cNvPr id="9" name="Text Placeholder 17"/>
          <p:cNvSpPr>
            <a:spLocks noGrp="1"/>
          </p:cNvSpPr>
          <p:nvPr>
            <p:ph type="body" sz="quarter" idx="18" hasCustomPrompt="1"/>
          </p:nvPr>
        </p:nvSpPr>
        <p:spPr>
          <a:xfrm>
            <a:off x="509778" y="1848250"/>
            <a:ext cx="4480560" cy="276999"/>
          </a:xfrm>
          <a:prstGeom prst="rect">
            <a:avLst/>
          </a:prstGeom>
          <a:noFill/>
          <a:ln>
            <a:noFill/>
          </a:ln>
        </p:spPr>
        <p:txBody>
          <a:bodyPr wrap="square" lIns="137160" tIns="45720" rIns="137160" bIns="45720" anchor="t" anchorCtr="0">
            <a:spAutoFit/>
          </a:bodyPr>
          <a:lstStyle>
            <a:lvl1pPr marL="0" indent="0" algn="ctr" rtl="0" eaLnBrk="1" fontAlgn="base" hangingPunct="1">
              <a:spcBef>
                <a:spcPts val="1000"/>
              </a:spcBef>
              <a:spcAft>
                <a:spcPts val="0"/>
              </a:spcAft>
              <a:buClr>
                <a:schemeClr val="accent2"/>
              </a:buClr>
              <a:buFont typeface="Wingdings" pitchFamily="2" charset="2"/>
              <a:buNone/>
              <a:defRPr lang="en-US" sz="1200" b="1" dirty="0" smtClean="0">
                <a:solidFill>
                  <a:schemeClr val="accent3"/>
                </a:solidFill>
                <a:latin typeface="+mj-lt"/>
                <a:ea typeface="+mn-ea"/>
                <a:cs typeface="+mn-cs"/>
              </a:defRPr>
            </a:lvl1pPr>
          </a:lstStyle>
          <a:p>
            <a:pPr lvl="0"/>
            <a:r>
              <a:rPr lang="en-US" dirty="0" smtClean="0"/>
              <a:t>Title</a:t>
            </a:r>
          </a:p>
        </p:txBody>
      </p:sp>
      <p:sp>
        <p:nvSpPr>
          <p:cNvPr id="8" name="Content Placeholder 13"/>
          <p:cNvSpPr>
            <a:spLocks noGrp="1"/>
          </p:cNvSpPr>
          <p:nvPr>
            <p:ph sz="quarter" idx="17"/>
          </p:nvPr>
        </p:nvSpPr>
        <p:spPr>
          <a:xfrm>
            <a:off x="509778" y="2156027"/>
            <a:ext cx="4480560" cy="1886783"/>
          </a:xfrm>
          <a:prstGeom prst="rect">
            <a:avLst/>
          </a:prstGeom>
          <a:ln w="9525">
            <a:noFill/>
          </a:ln>
        </p:spPr>
        <p:txBody>
          <a:bodyPr lIns="0" tIns="91440" rIns="0" bIns="0"/>
          <a:lstStyle>
            <a:lvl2pPr>
              <a:buClr>
                <a:schemeClr val="accent3"/>
              </a:buClr>
              <a:defRPr/>
            </a:lvl2pPr>
            <a:lvl3pPr>
              <a:buClr>
                <a:schemeClr val="accent3"/>
              </a:buClr>
              <a:defRPr/>
            </a:lvl3pPr>
            <a:lvl4pPr>
              <a:buClr>
                <a:schemeClr val="accent3"/>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8" name="Text Placeholder 17"/>
          <p:cNvSpPr>
            <a:spLocks noGrp="1"/>
          </p:cNvSpPr>
          <p:nvPr>
            <p:ph type="body" sz="quarter" idx="16" hasCustomPrompt="1"/>
          </p:nvPr>
        </p:nvSpPr>
        <p:spPr>
          <a:xfrm>
            <a:off x="5173218" y="1848250"/>
            <a:ext cx="4480560" cy="276999"/>
          </a:xfrm>
          <a:prstGeom prst="rect">
            <a:avLst/>
          </a:prstGeom>
          <a:noFill/>
          <a:ln>
            <a:noFill/>
          </a:ln>
        </p:spPr>
        <p:txBody>
          <a:bodyPr wrap="square" lIns="137160" tIns="45720" rIns="137160" bIns="45720" anchor="t" anchorCtr="0">
            <a:spAutoFit/>
          </a:bodyPr>
          <a:lstStyle>
            <a:lvl1pPr marL="0" indent="0" algn="ctr" rtl="0" eaLnBrk="1" fontAlgn="base" hangingPunct="1">
              <a:spcBef>
                <a:spcPts val="1000"/>
              </a:spcBef>
              <a:spcAft>
                <a:spcPts val="0"/>
              </a:spcAft>
              <a:buClr>
                <a:schemeClr val="accent2"/>
              </a:buClr>
              <a:buFont typeface="Wingdings" pitchFamily="2" charset="2"/>
              <a:buNone/>
              <a:defRPr lang="en-US" sz="1200" b="1" dirty="0" smtClean="0">
                <a:solidFill>
                  <a:schemeClr val="accent3"/>
                </a:solidFill>
                <a:latin typeface="+mj-lt"/>
                <a:ea typeface="+mn-ea"/>
                <a:cs typeface="+mn-cs"/>
              </a:defRPr>
            </a:lvl1pPr>
          </a:lstStyle>
          <a:p>
            <a:pPr lvl="0"/>
            <a:r>
              <a:rPr lang="en-US" dirty="0" smtClean="0"/>
              <a:t>Title</a:t>
            </a:r>
          </a:p>
        </p:txBody>
      </p:sp>
      <p:sp>
        <p:nvSpPr>
          <p:cNvPr id="14" name="Content Placeholder 13"/>
          <p:cNvSpPr>
            <a:spLocks noGrp="1"/>
          </p:cNvSpPr>
          <p:nvPr>
            <p:ph sz="quarter" idx="14"/>
          </p:nvPr>
        </p:nvSpPr>
        <p:spPr>
          <a:xfrm>
            <a:off x="5173218" y="2156027"/>
            <a:ext cx="4480560" cy="1886783"/>
          </a:xfrm>
          <a:prstGeom prst="rect">
            <a:avLst/>
          </a:prstGeom>
          <a:ln w="9525">
            <a:noFill/>
          </a:ln>
        </p:spPr>
        <p:txBody>
          <a:bodyPr lIns="0" tIns="91440" rIns="0" bIns="0"/>
          <a:lstStyle>
            <a:lvl2pPr>
              <a:buClr>
                <a:schemeClr val="accent3"/>
              </a:buClr>
              <a:defRPr/>
            </a:lvl2pPr>
            <a:lvl3pPr>
              <a:buClr>
                <a:schemeClr val="accent3"/>
              </a:buClr>
              <a:defRPr/>
            </a:lvl3pPr>
            <a:lvl4pPr>
              <a:buClr>
                <a:schemeClr val="accent3"/>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ext Placeholder 17"/>
          <p:cNvSpPr>
            <a:spLocks noGrp="1"/>
          </p:cNvSpPr>
          <p:nvPr>
            <p:ph type="body" sz="quarter" idx="22" hasCustomPrompt="1"/>
          </p:nvPr>
        </p:nvSpPr>
        <p:spPr>
          <a:xfrm>
            <a:off x="509778" y="4225690"/>
            <a:ext cx="4480560" cy="276999"/>
          </a:xfrm>
          <a:prstGeom prst="rect">
            <a:avLst/>
          </a:prstGeom>
          <a:noFill/>
          <a:ln>
            <a:noFill/>
          </a:ln>
        </p:spPr>
        <p:txBody>
          <a:bodyPr wrap="square" lIns="137160" tIns="45720" rIns="137160" bIns="45720" anchor="t" anchorCtr="0">
            <a:spAutoFit/>
          </a:bodyPr>
          <a:lstStyle>
            <a:lvl1pPr marL="0" indent="0" algn="ctr" rtl="0" eaLnBrk="1" fontAlgn="base" hangingPunct="1">
              <a:spcBef>
                <a:spcPts val="1000"/>
              </a:spcBef>
              <a:spcAft>
                <a:spcPts val="0"/>
              </a:spcAft>
              <a:buClr>
                <a:schemeClr val="accent2"/>
              </a:buClr>
              <a:buFont typeface="Wingdings" pitchFamily="2" charset="2"/>
              <a:buNone/>
              <a:defRPr lang="en-US" sz="1200" b="1" dirty="0" smtClean="0">
                <a:solidFill>
                  <a:schemeClr val="accent3"/>
                </a:solidFill>
                <a:latin typeface="+mj-lt"/>
                <a:ea typeface="+mn-ea"/>
                <a:cs typeface="+mn-cs"/>
              </a:defRPr>
            </a:lvl1pPr>
          </a:lstStyle>
          <a:p>
            <a:pPr lvl="0"/>
            <a:r>
              <a:rPr lang="en-US" dirty="0" smtClean="0"/>
              <a:t>Title</a:t>
            </a:r>
          </a:p>
        </p:txBody>
      </p:sp>
      <p:sp>
        <p:nvSpPr>
          <p:cNvPr id="13" name="Content Placeholder 13"/>
          <p:cNvSpPr>
            <a:spLocks noGrp="1"/>
          </p:cNvSpPr>
          <p:nvPr>
            <p:ph sz="quarter" idx="21"/>
          </p:nvPr>
        </p:nvSpPr>
        <p:spPr>
          <a:xfrm>
            <a:off x="509778" y="4533467"/>
            <a:ext cx="4480560" cy="1886783"/>
          </a:xfrm>
          <a:prstGeom prst="rect">
            <a:avLst/>
          </a:prstGeom>
          <a:ln w="9525">
            <a:noFill/>
          </a:ln>
        </p:spPr>
        <p:txBody>
          <a:bodyPr lIns="0" tIns="91440" rIns="0" bIns="0"/>
          <a:lstStyle>
            <a:lvl2pPr>
              <a:buClr>
                <a:schemeClr val="accent3"/>
              </a:buClr>
              <a:defRPr/>
            </a:lvl2pPr>
            <a:lvl3pPr>
              <a:buClr>
                <a:schemeClr val="accent3"/>
              </a:buClr>
              <a:defRPr/>
            </a:lvl3pPr>
            <a:lvl4pPr>
              <a:buClr>
                <a:schemeClr val="accent3"/>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Text Placeholder 17"/>
          <p:cNvSpPr>
            <a:spLocks noGrp="1"/>
          </p:cNvSpPr>
          <p:nvPr>
            <p:ph type="body" sz="quarter" idx="20" hasCustomPrompt="1"/>
          </p:nvPr>
        </p:nvSpPr>
        <p:spPr>
          <a:xfrm>
            <a:off x="5173218" y="4225690"/>
            <a:ext cx="4480560" cy="276999"/>
          </a:xfrm>
          <a:prstGeom prst="rect">
            <a:avLst/>
          </a:prstGeom>
          <a:noFill/>
          <a:ln>
            <a:noFill/>
          </a:ln>
        </p:spPr>
        <p:txBody>
          <a:bodyPr wrap="square" lIns="137160" tIns="45720" rIns="137160" bIns="45720" anchor="t" anchorCtr="0">
            <a:spAutoFit/>
          </a:bodyPr>
          <a:lstStyle>
            <a:lvl1pPr marL="0" indent="0" algn="ctr" rtl="0" eaLnBrk="1" fontAlgn="base" hangingPunct="1">
              <a:spcBef>
                <a:spcPts val="1000"/>
              </a:spcBef>
              <a:spcAft>
                <a:spcPts val="0"/>
              </a:spcAft>
              <a:buClr>
                <a:schemeClr val="accent2"/>
              </a:buClr>
              <a:buFont typeface="Wingdings" pitchFamily="2" charset="2"/>
              <a:buNone/>
              <a:defRPr lang="en-US" sz="1200" b="1" dirty="0" smtClean="0">
                <a:solidFill>
                  <a:schemeClr val="accent3"/>
                </a:solidFill>
                <a:latin typeface="+mj-lt"/>
                <a:ea typeface="+mn-ea"/>
                <a:cs typeface="+mn-cs"/>
              </a:defRPr>
            </a:lvl1pPr>
          </a:lstStyle>
          <a:p>
            <a:pPr lvl="0"/>
            <a:r>
              <a:rPr lang="en-US" dirty="0" smtClean="0"/>
              <a:t>Title</a:t>
            </a:r>
          </a:p>
        </p:txBody>
      </p:sp>
      <p:sp>
        <p:nvSpPr>
          <p:cNvPr id="10" name="Content Placeholder 13"/>
          <p:cNvSpPr>
            <a:spLocks noGrp="1"/>
          </p:cNvSpPr>
          <p:nvPr>
            <p:ph sz="quarter" idx="19"/>
          </p:nvPr>
        </p:nvSpPr>
        <p:spPr>
          <a:xfrm>
            <a:off x="5173218" y="4533467"/>
            <a:ext cx="4480560" cy="1886783"/>
          </a:xfrm>
          <a:prstGeom prst="rect">
            <a:avLst/>
          </a:prstGeom>
          <a:ln w="9525">
            <a:noFill/>
          </a:ln>
        </p:spPr>
        <p:txBody>
          <a:bodyPr lIns="0" tIns="91440" rIns="0" bIns="0"/>
          <a:lstStyle>
            <a:lvl2pPr>
              <a:buClr>
                <a:schemeClr val="accent3"/>
              </a:buClr>
              <a:defRPr/>
            </a:lvl2pPr>
            <a:lvl3pPr>
              <a:buClr>
                <a:schemeClr val="accent3"/>
              </a:buClr>
              <a:defRPr/>
            </a:lvl3pPr>
            <a:lvl4pPr>
              <a:buClr>
                <a:schemeClr val="accent3"/>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9" name="Text Placeholder 14"/>
          <p:cNvSpPr>
            <a:spLocks noGrp="1"/>
          </p:cNvSpPr>
          <p:nvPr>
            <p:ph type="body" sz="quarter" idx="23" hasCustomPrompt="1"/>
          </p:nvPr>
        </p:nvSpPr>
        <p:spPr>
          <a:xfrm>
            <a:off x="512763" y="6420250"/>
            <a:ext cx="9140825" cy="307777"/>
          </a:xfrm>
        </p:spPr>
        <p:txBody>
          <a:bodyPr tIns="137160" bIns="45720" anchor="b" anchorCtr="0">
            <a:spAutoFit/>
          </a:bodyPr>
          <a:lstStyle>
            <a:lvl1pPr marL="171450" indent="-171450">
              <a:buFont typeface="+mj-lt"/>
              <a:buAutoNum type="arabicPeriod"/>
              <a:defRPr sz="800" i="1">
                <a:solidFill>
                  <a:schemeClr val="tx2"/>
                </a:solidFill>
                <a:latin typeface="+mj-lt"/>
              </a:defRPr>
            </a:lvl1pPr>
          </a:lstStyle>
          <a:p>
            <a:pPr lvl="0"/>
            <a:r>
              <a:rPr lang="en-US" dirty="0" smtClean="0"/>
              <a:t>[Footnote]</a:t>
            </a:r>
            <a:endParaRPr lang="en-US" dirty="0"/>
          </a:p>
        </p:txBody>
      </p:sp>
      <p:sp>
        <p:nvSpPr>
          <p:cNvPr id="17" name="Text Placeholder 12"/>
          <p:cNvSpPr>
            <a:spLocks noGrp="1"/>
          </p:cNvSpPr>
          <p:nvPr>
            <p:ph type="body" sz="quarter" idx="24" hasCustomPrompt="1"/>
          </p:nvPr>
        </p:nvSpPr>
        <p:spPr>
          <a:xfrm>
            <a:off x="1543050" y="866658"/>
            <a:ext cx="8110538" cy="276999"/>
          </a:xfrm>
        </p:spPr>
        <p:txBody>
          <a:bodyPr wrap="square">
            <a:spAutoFit/>
          </a:bodyPr>
          <a:lstStyle>
            <a:lvl1pPr>
              <a:spcBef>
                <a:spcPts val="300"/>
              </a:spcBef>
              <a:defRPr sz="1800">
                <a:solidFill>
                  <a:schemeClr val="bg1"/>
                </a:solidFill>
                <a:latin typeface="+mj-lt"/>
              </a:defRPr>
            </a:lvl1pPr>
          </a:lstStyle>
          <a:p>
            <a:pPr lvl="0"/>
            <a:r>
              <a:rPr lang="en-US" dirty="0" smtClean="0"/>
              <a:t>Subheading</a:t>
            </a:r>
          </a:p>
        </p:txBody>
      </p:sp>
      <p:sp>
        <p:nvSpPr>
          <p:cNvPr id="2" name="Title 1"/>
          <p:cNvSpPr>
            <a:spLocks noGrp="1"/>
          </p:cNvSpPr>
          <p:nvPr>
            <p:ph type="title" hasCustomPrompt="1"/>
          </p:nvPr>
        </p:nvSpPr>
        <p:spPr/>
        <p:txBody>
          <a:bodyPr/>
          <a:lstStyle>
            <a:lvl1pPr>
              <a:defRPr/>
            </a:lvl1pPr>
          </a:lstStyle>
          <a:p>
            <a:r>
              <a:rPr lang="en-US" dirty="0" smtClean="0"/>
              <a:t>Header</a:t>
            </a:r>
            <a:endParaRPr lang="en-US" dirty="0"/>
          </a:p>
        </p:txBody>
      </p:sp>
    </p:spTree>
    <p:extLst>
      <p:ext uri="{BB962C8B-B14F-4D97-AF65-F5344CB8AC3E}">
        <p14:creationId xmlns:p14="http://schemas.microsoft.com/office/powerpoint/2010/main" val="422193523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ext Placeholder 14"/>
          <p:cNvSpPr>
            <a:spLocks noGrp="1"/>
          </p:cNvSpPr>
          <p:nvPr>
            <p:ph type="body" sz="quarter" idx="20" hasCustomPrompt="1"/>
          </p:nvPr>
        </p:nvSpPr>
        <p:spPr>
          <a:xfrm>
            <a:off x="512763" y="6420250"/>
            <a:ext cx="9140825" cy="307777"/>
          </a:xfrm>
        </p:spPr>
        <p:txBody>
          <a:bodyPr tIns="137160" bIns="45720" anchor="b" anchorCtr="0">
            <a:spAutoFit/>
          </a:bodyPr>
          <a:lstStyle>
            <a:lvl1pPr marL="171450" indent="-171450">
              <a:buFont typeface="+mj-lt"/>
              <a:buAutoNum type="arabicPeriod"/>
              <a:defRPr sz="800" i="1">
                <a:solidFill>
                  <a:schemeClr val="tx2"/>
                </a:solidFill>
                <a:latin typeface="+mj-lt"/>
              </a:defRPr>
            </a:lvl1pPr>
          </a:lstStyle>
          <a:p>
            <a:pPr lvl="0"/>
            <a:r>
              <a:rPr lang="en-US" dirty="0" smtClean="0"/>
              <a:t>[Footnote]</a:t>
            </a:r>
            <a:endParaRPr lang="en-US" dirty="0"/>
          </a:p>
        </p:txBody>
      </p:sp>
      <p:sp>
        <p:nvSpPr>
          <p:cNvPr id="6" name="Text Placeholder 12"/>
          <p:cNvSpPr>
            <a:spLocks noGrp="1"/>
          </p:cNvSpPr>
          <p:nvPr>
            <p:ph type="body" sz="quarter" idx="21" hasCustomPrompt="1"/>
          </p:nvPr>
        </p:nvSpPr>
        <p:spPr>
          <a:xfrm>
            <a:off x="1543050" y="866658"/>
            <a:ext cx="8110538" cy="276999"/>
          </a:xfrm>
        </p:spPr>
        <p:txBody>
          <a:bodyPr wrap="square">
            <a:spAutoFit/>
          </a:bodyPr>
          <a:lstStyle>
            <a:lvl1pPr>
              <a:spcBef>
                <a:spcPts val="300"/>
              </a:spcBef>
              <a:defRPr sz="1800">
                <a:solidFill>
                  <a:schemeClr val="bg1"/>
                </a:solidFill>
                <a:latin typeface="+mj-lt"/>
              </a:defRPr>
            </a:lvl1pPr>
          </a:lstStyle>
          <a:p>
            <a:pPr lvl="0"/>
            <a:r>
              <a:rPr lang="en-US" dirty="0" smtClean="0"/>
              <a:t>Subheading</a:t>
            </a:r>
          </a:p>
        </p:txBody>
      </p:sp>
      <p:sp>
        <p:nvSpPr>
          <p:cNvPr id="2" name="Title 1"/>
          <p:cNvSpPr>
            <a:spLocks noGrp="1"/>
          </p:cNvSpPr>
          <p:nvPr>
            <p:ph type="title" hasCustomPrompt="1"/>
          </p:nvPr>
        </p:nvSpPr>
        <p:spPr/>
        <p:txBody>
          <a:bodyPr/>
          <a:lstStyle>
            <a:lvl1pPr>
              <a:defRPr/>
            </a:lvl1pPr>
          </a:lstStyle>
          <a:p>
            <a:r>
              <a:rPr lang="en-US" dirty="0" smtClean="0"/>
              <a:t>Header</a:t>
            </a:r>
            <a:endParaRPr lang="en-US" dirty="0"/>
          </a:p>
        </p:txBody>
      </p:sp>
    </p:spTree>
    <p:extLst>
      <p:ext uri="{BB962C8B-B14F-4D97-AF65-F5344CB8AC3E}">
        <p14:creationId xmlns:p14="http://schemas.microsoft.com/office/powerpoint/2010/main" val="343853467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6" name="Text Placeholder 12"/>
          <p:cNvSpPr>
            <a:spLocks noGrp="1"/>
          </p:cNvSpPr>
          <p:nvPr>
            <p:ph type="body" sz="quarter" idx="21" hasCustomPrompt="1"/>
          </p:nvPr>
        </p:nvSpPr>
        <p:spPr>
          <a:xfrm>
            <a:off x="1543050" y="868886"/>
            <a:ext cx="8110728" cy="276999"/>
          </a:xfrm>
        </p:spPr>
        <p:txBody>
          <a:bodyPr wrap="square">
            <a:spAutoFit/>
          </a:bodyPr>
          <a:lstStyle>
            <a:lvl1pPr>
              <a:spcBef>
                <a:spcPts val="300"/>
              </a:spcBef>
              <a:defRPr sz="1800">
                <a:solidFill>
                  <a:schemeClr val="bg1"/>
                </a:solidFill>
                <a:latin typeface="+mj-lt"/>
              </a:defRPr>
            </a:lvl1pPr>
          </a:lstStyle>
          <a:p>
            <a:pPr lvl="0"/>
            <a:r>
              <a:rPr lang="en-US" dirty="0" smtClean="0"/>
              <a:t>Subheading</a:t>
            </a:r>
          </a:p>
        </p:txBody>
      </p:sp>
      <p:sp>
        <p:nvSpPr>
          <p:cNvPr id="13" name="Table Placeholder 10"/>
          <p:cNvSpPr>
            <a:spLocks noGrp="1"/>
          </p:cNvSpPr>
          <p:nvPr>
            <p:ph type="tbl" sz="quarter" idx="19"/>
          </p:nvPr>
        </p:nvSpPr>
        <p:spPr>
          <a:xfrm>
            <a:off x="512064" y="1848250"/>
            <a:ext cx="9145588" cy="4572000"/>
          </a:xfrm>
        </p:spPr>
        <p:txBody>
          <a:bodyPr/>
          <a:lstStyle/>
          <a:p>
            <a:r>
              <a:rPr lang="en-US" smtClean="0"/>
              <a:t>Click icon to add table</a:t>
            </a:r>
            <a:endParaRPr lang="en-US" dirty="0"/>
          </a:p>
        </p:txBody>
      </p:sp>
      <p:sp>
        <p:nvSpPr>
          <p:cNvPr id="15" name="Text Placeholder 14"/>
          <p:cNvSpPr>
            <a:spLocks noGrp="1"/>
          </p:cNvSpPr>
          <p:nvPr>
            <p:ph type="body" sz="quarter" idx="20" hasCustomPrompt="1"/>
          </p:nvPr>
        </p:nvSpPr>
        <p:spPr>
          <a:xfrm>
            <a:off x="512762" y="6420250"/>
            <a:ext cx="9144000" cy="307777"/>
          </a:xfrm>
        </p:spPr>
        <p:txBody>
          <a:bodyPr tIns="137160" bIns="45720" anchor="b" anchorCtr="0">
            <a:spAutoFit/>
          </a:bodyPr>
          <a:lstStyle>
            <a:lvl1pPr marL="171450" indent="-171450">
              <a:buFont typeface="+mj-lt"/>
              <a:buAutoNum type="arabicPeriod"/>
              <a:defRPr sz="800" i="1">
                <a:solidFill>
                  <a:schemeClr val="tx2"/>
                </a:solidFill>
                <a:latin typeface="+mj-lt"/>
              </a:defRPr>
            </a:lvl1pPr>
          </a:lstStyle>
          <a:p>
            <a:pPr lvl="0"/>
            <a:r>
              <a:rPr lang="en-US" dirty="0" smtClean="0"/>
              <a:t>[Footnote]</a:t>
            </a:r>
            <a:endParaRPr lang="en-US" dirty="0"/>
          </a:p>
        </p:txBody>
      </p:sp>
      <p:sp>
        <p:nvSpPr>
          <p:cNvPr id="2" name="Title 1"/>
          <p:cNvSpPr>
            <a:spLocks noGrp="1"/>
          </p:cNvSpPr>
          <p:nvPr>
            <p:ph type="title" hasCustomPrompt="1"/>
          </p:nvPr>
        </p:nvSpPr>
        <p:spPr/>
        <p:txBody>
          <a:bodyPr/>
          <a:lstStyle>
            <a:lvl1pPr>
              <a:defRPr/>
            </a:lvl1pPr>
          </a:lstStyle>
          <a:p>
            <a:r>
              <a:rPr lang="en-US" dirty="0" smtClean="0"/>
              <a:t>Header</a:t>
            </a:r>
            <a:endParaRPr lang="en-US" dirty="0"/>
          </a:p>
        </p:txBody>
      </p:sp>
    </p:spTree>
    <p:extLst>
      <p:ext uri="{BB962C8B-B14F-4D97-AF65-F5344CB8AC3E}">
        <p14:creationId xmlns:p14="http://schemas.microsoft.com/office/powerpoint/2010/main" val="34535323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with Chart">
    <p:spTree>
      <p:nvGrpSpPr>
        <p:cNvPr id="1" name=""/>
        <p:cNvGrpSpPr/>
        <p:nvPr/>
      </p:nvGrpSpPr>
      <p:grpSpPr>
        <a:xfrm>
          <a:off x="0" y="0"/>
          <a:ext cx="0" cy="0"/>
          <a:chOff x="0" y="0"/>
          <a:chExt cx="0" cy="0"/>
        </a:xfrm>
      </p:grpSpPr>
      <p:sp>
        <p:nvSpPr>
          <p:cNvPr id="16" name="Text Placeholder 15"/>
          <p:cNvSpPr>
            <a:spLocks noGrp="1"/>
          </p:cNvSpPr>
          <p:nvPr>
            <p:ph type="body" sz="quarter" idx="15"/>
          </p:nvPr>
        </p:nvSpPr>
        <p:spPr>
          <a:xfrm>
            <a:off x="512064" y="1848250"/>
            <a:ext cx="4478274" cy="4572000"/>
          </a:xfrm>
          <a:prstGeom prst="rect">
            <a:avLst/>
          </a:prstGeom>
        </p:spPr>
        <p:txBody>
          <a:bodyPr/>
          <a:lstStyle>
            <a:lvl2pPr>
              <a:buClr>
                <a:schemeClr val="accent3"/>
              </a:buClr>
              <a:defRPr/>
            </a:lvl2pPr>
            <a:lvl3pPr>
              <a:buClr>
                <a:schemeClr val="accent3"/>
              </a:buClr>
              <a:defRPr/>
            </a:lvl3pPr>
            <a:lvl4pPr>
              <a:buClr>
                <a:schemeClr val="accent3"/>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8" name="Text Placeholder 17"/>
          <p:cNvSpPr>
            <a:spLocks noGrp="1"/>
          </p:cNvSpPr>
          <p:nvPr>
            <p:ph type="body" sz="quarter" idx="16" hasCustomPrompt="1"/>
          </p:nvPr>
        </p:nvSpPr>
        <p:spPr>
          <a:xfrm>
            <a:off x="5173218" y="1848250"/>
            <a:ext cx="4480560" cy="276999"/>
          </a:xfrm>
          <a:prstGeom prst="rect">
            <a:avLst/>
          </a:prstGeom>
          <a:noFill/>
          <a:ln>
            <a:noFill/>
          </a:ln>
        </p:spPr>
        <p:txBody>
          <a:bodyPr wrap="square" lIns="137160" tIns="45720" rIns="137160" bIns="45720" anchor="t" anchorCtr="0">
            <a:spAutoFit/>
          </a:bodyPr>
          <a:lstStyle>
            <a:lvl1pPr marL="0" indent="0" algn="ctr" rtl="0" eaLnBrk="1" fontAlgn="base" hangingPunct="1">
              <a:spcBef>
                <a:spcPts val="1000"/>
              </a:spcBef>
              <a:spcAft>
                <a:spcPts val="0"/>
              </a:spcAft>
              <a:buClr>
                <a:schemeClr val="accent2"/>
              </a:buClr>
              <a:buFont typeface="Wingdings" pitchFamily="2" charset="2"/>
              <a:buNone/>
              <a:defRPr lang="en-US" sz="1200" b="1" dirty="0" smtClean="0">
                <a:solidFill>
                  <a:schemeClr val="accent3"/>
                </a:solidFill>
                <a:latin typeface="+mj-lt"/>
                <a:ea typeface="+mn-ea"/>
                <a:cs typeface="+mn-cs"/>
              </a:defRPr>
            </a:lvl1pPr>
          </a:lstStyle>
          <a:p>
            <a:pPr lvl="0"/>
            <a:r>
              <a:rPr lang="en-US" dirty="0" smtClean="0"/>
              <a:t>Title</a:t>
            </a:r>
          </a:p>
        </p:txBody>
      </p:sp>
      <p:sp>
        <p:nvSpPr>
          <p:cNvPr id="14" name="Content Placeholder 13"/>
          <p:cNvSpPr>
            <a:spLocks noGrp="1"/>
          </p:cNvSpPr>
          <p:nvPr>
            <p:ph sz="quarter" idx="14"/>
          </p:nvPr>
        </p:nvSpPr>
        <p:spPr>
          <a:xfrm>
            <a:off x="5173218" y="2156027"/>
            <a:ext cx="4480560" cy="4264224"/>
          </a:xfrm>
          <a:prstGeom prst="rect">
            <a:avLst/>
          </a:prstGeom>
          <a:ln w="9525">
            <a:noFill/>
          </a:ln>
        </p:spPr>
        <p:txBody>
          <a:bodyPr lIns="0" tIns="91440" rIns="0" bIns="0"/>
          <a:lstStyle>
            <a:lvl2pPr>
              <a:buClr>
                <a:schemeClr val="accent3"/>
              </a:buClr>
              <a:defRPr/>
            </a:lvl2pPr>
            <a:lvl3pPr>
              <a:buClr>
                <a:schemeClr val="accent3"/>
              </a:buClr>
              <a:defRPr/>
            </a:lvl3pPr>
            <a:lvl4pPr>
              <a:buClr>
                <a:schemeClr val="accent3"/>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9" name="Text Placeholder 14"/>
          <p:cNvSpPr>
            <a:spLocks noGrp="1"/>
          </p:cNvSpPr>
          <p:nvPr>
            <p:ph type="body" sz="quarter" idx="20" hasCustomPrompt="1"/>
          </p:nvPr>
        </p:nvSpPr>
        <p:spPr>
          <a:xfrm>
            <a:off x="512763" y="6420250"/>
            <a:ext cx="9140825" cy="307777"/>
          </a:xfrm>
        </p:spPr>
        <p:txBody>
          <a:bodyPr tIns="137160" bIns="45720" anchor="b" anchorCtr="0">
            <a:spAutoFit/>
          </a:bodyPr>
          <a:lstStyle>
            <a:lvl1pPr marL="171450" indent="-171450">
              <a:buFont typeface="+mj-lt"/>
              <a:buAutoNum type="arabicPeriod"/>
              <a:defRPr sz="800" i="1">
                <a:solidFill>
                  <a:schemeClr val="tx2"/>
                </a:solidFill>
                <a:latin typeface="+mj-lt"/>
              </a:defRPr>
            </a:lvl1pPr>
          </a:lstStyle>
          <a:p>
            <a:pPr lvl="0"/>
            <a:r>
              <a:rPr lang="en-US" dirty="0" smtClean="0"/>
              <a:t>[Footnote]</a:t>
            </a:r>
            <a:endParaRPr lang="en-US" dirty="0"/>
          </a:p>
        </p:txBody>
      </p:sp>
      <p:sp>
        <p:nvSpPr>
          <p:cNvPr id="9" name="Text Placeholder 12"/>
          <p:cNvSpPr>
            <a:spLocks noGrp="1"/>
          </p:cNvSpPr>
          <p:nvPr>
            <p:ph type="body" sz="quarter" idx="21" hasCustomPrompt="1"/>
          </p:nvPr>
        </p:nvSpPr>
        <p:spPr>
          <a:xfrm>
            <a:off x="1543050" y="866658"/>
            <a:ext cx="8110538" cy="276999"/>
          </a:xfrm>
        </p:spPr>
        <p:txBody>
          <a:bodyPr wrap="square">
            <a:spAutoFit/>
          </a:bodyPr>
          <a:lstStyle>
            <a:lvl1pPr>
              <a:spcBef>
                <a:spcPts val="300"/>
              </a:spcBef>
              <a:defRPr sz="1800">
                <a:solidFill>
                  <a:schemeClr val="tx2"/>
                </a:solidFill>
                <a:latin typeface="+mj-lt"/>
              </a:defRPr>
            </a:lvl1pPr>
          </a:lstStyle>
          <a:p>
            <a:pPr lvl="0"/>
            <a:r>
              <a:rPr lang="en-US" dirty="0" smtClean="0"/>
              <a:t>Subheading</a:t>
            </a:r>
          </a:p>
        </p:txBody>
      </p:sp>
      <p:sp>
        <p:nvSpPr>
          <p:cNvPr id="2" name="Title 1"/>
          <p:cNvSpPr>
            <a:spLocks noGrp="1"/>
          </p:cNvSpPr>
          <p:nvPr>
            <p:ph type="title" hasCustomPrompt="1"/>
          </p:nvPr>
        </p:nvSpPr>
        <p:spPr/>
        <p:txBody>
          <a:bodyPr/>
          <a:lstStyle>
            <a:lvl1pPr>
              <a:defRPr/>
            </a:lvl1pPr>
          </a:lstStyle>
          <a:p>
            <a:r>
              <a:rPr lang="en-US" dirty="0" smtClean="0"/>
              <a:t>Header</a:t>
            </a:r>
            <a:endParaRPr lang="en-US" dirty="0"/>
          </a:p>
        </p:txBody>
      </p:sp>
    </p:spTree>
    <p:extLst>
      <p:ext uri="{BB962C8B-B14F-4D97-AF65-F5344CB8AC3E}">
        <p14:creationId xmlns:p14="http://schemas.microsoft.com/office/powerpoint/2010/main" val="33042790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hart">
    <p:spTree>
      <p:nvGrpSpPr>
        <p:cNvPr id="1" name=""/>
        <p:cNvGrpSpPr/>
        <p:nvPr/>
      </p:nvGrpSpPr>
      <p:grpSpPr>
        <a:xfrm>
          <a:off x="0" y="0"/>
          <a:ext cx="0" cy="0"/>
          <a:chOff x="0" y="0"/>
          <a:chExt cx="0" cy="0"/>
        </a:xfrm>
      </p:grpSpPr>
      <p:sp>
        <p:nvSpPr>
          <p:cNvPr id="9" name="Text Placeholder 17"/>
          <p:cNvSpPr>
            <a:spLocks noGrp="1"/>
          </p:cNvSpPr>
          <p:nvPr>
            <p:ph type="body" sz="quarter" idx="23" hasCustomPrompt="1"/>
          </p:nvPr>
        </p:nvSpPr>
        <p:spPr>
          <a:xfrm>
            <a:off x="512763" y="1848250"/>
            <a:ext cx="4480560" cy="276999"/>
          </a:xfrm>
          <a:prstGeom prst="rect">
            <a:avLst/>
          </a:prstGeom>
          <a:noFill/>
          <a:ln>
            <a:noFill/>
          </a:ln>
        </p:spPr>
        <p:txBody>
          <a:bodyPr wrap="square" lIns="137160" tIns="45720" rIns="137160" bIns="45720" anchor="t" anchorCtr="0">
            <a:spAutoFit/>
          </a:bodyPr>
          <a:lstStyle>
            <a:lvl1pPr marL="0" indent="0" algn="ctr" rtl="0" eaLnBrk="1" fontAlgn="base" hangingPunct="1">
              <a:spcBef>
                <a:spcPts val="1000"/>
              </a:spcBef>
              <a:spcAft>
                <a:spcPts val="0"/>
              </a:spcAft>
              <a:buClr>
                <a:schemeClr val="accent2"/>
              </a:buClr>
              <a:buFont typeface="Wingdings" pitchFamily="2" charset="2"/>
              <a:buNone/>
              <a:defRPr lang="en-US" sz="1200" b="1" dirty="0" smtClean="0">
                <a:solidFill>
                  <a:schemeClr val="accent3"/>
                </a:solidFill>
                <a:latin typeface="+mj-lt"/>
                <a:ea typeface="+mn-ea"/>
                <a:cs typeface="+mn-cs"/>
              </a:defRPr>
            </a:lvl1pPr>
          </a:lstStyle>
          <a:p>
            <a:pPr lvl="0"/>
            <a:r>
              <a:rPr lang="en-US" dirty="0" smtClean="0"/>
              <a:t>Title</a:t>
            </a:r>
          </a:p>
        </p:txBody>
      </p:sp>
      <p:sp>
        <p:nvSpPr>
          <p:cNvPr id="8" name="Content Placeholder 13"/>
          <p:cNvSpPr>
            <a:spLocks noGrp="1"/>
          </p:cNvSpPr>
          <p:nvPr>
            <p:ph sz="quarter" idx="22"/>
          </p:nvPr>
        </p:nvSpPr>
        <p:spPr>
          <a:xfrm>
            <a:off x="512763" y="2156027"/>
            <a:ext cx="4480560" cy="4264224"/>
          </a:xfrm>
          <a:prstGeom prst="rect">
            <a:avLst/>
          </a:prstGeom>
          <a:ln w="9525">
            <a:noFill/>
          </a:ln>
        </p:spPr>
        <p:txBody>
          <a:bodyPr lIns="0" tIns="91440" rIns="0" bIns="0"/>
          <a:lstStyle>
            <a:lvl1pPr>
              <a:buClr>
                <a:schemeClr val="accent3"/>
              </a:buClr>
              <a:defRPr/>
            </a:lvl1pPr>
            <a:lvl2pPr>
              <a:buClr>
                <a:schemeClr val="accent3"/>
              </a:buClr>
              <a:defRPr/>
            </a:lvl2pPr>
            <a:lvl3pPr>
              <a:buClr>
                <a:schemeClr val="accent3"/>
              </a:buClr>
              <a:defRPr/>
            </a:lvl3pPr>
            <a:lvl4pPr>
              <a:buClr>
                <a:schemeClr val="accent3"/>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8" name="Text Placeholder 17"/>
          <p:cNvSpPr>
            <a:spLocks noGrp="1"/>
          </p:cNvSpPr>
          <p:nvPr>
            <p:ph type="body" sz="quarter" idx="16" hasCustomPrompt="1"/>
          </p:nvPr>
        </p:nvSpPr>
        <p:spPr>
          <a:xfrm>
            <a:off x="5173218" y="1848250"/>
            <a:ext cx="4480560" cy="276999"/>
          </a:xfrm>
          <a:prstGeom prst="rect">
            <a:avLst/>
          </a:prstGeom>
          <a:noFill/>
          <a:ln>
            <a:noFill/>
          </a:ln>
        </p:spPr>
        <p:txBody>
          <a:bodyPr wrap="square" lIns="137160" tIns="45720" rIns="137160" bIns="45720" anchor="t" anchorCtr="0">
            <a:spAutoFit/>
          </a:bodyPr>
          <a:lstStyle>
            <a:lvl1pPr marL="0" indent="0" algn="ctr" rtl="0" eaLnBrk="1" fontAlgn="base" hangingPunct="1">
              <a:spcBef>
                <a:spcPts val="1000"/>
              </a:spcBef>
              <a:spcAft>
                <a:spcPts val="0"/>
              </a:spcAft>
              <a:buClr>
                <a:schemeClr val="accent2"/>
              </a:buClr>
              <a:buFont typeface="Wingdings" pitchFamily="2" charset="2"/>
              <a:buNone/>
              <a:defRPr lang="en-US" sz="1200" b="1" dirty="0" smtClean="0">
                <a:solidFill>
                  <a:schemeClr val="accent3"/>
                </a:solidFill>
                <a:latin typeface="+mj-lt"/>
                <a:ea typeface="+mn-ea"/>
                <a:cs typeface="+mn-cs"/>
              </a:defRPr>
            </a:lvl1pPr>
          </a:lstStyle>
          <a:p>
            <a:pPr lvl="0"/>
            <a:r>
              <a:rPr lang="en-US" dirty="0" smtClean="0"/>
              <a:t>Title</a:t>
            </a:r>
          </a:p>
        </p:txBody>
      </p:sp>
      <p:sp>
        <p:nvSpPr>
          <p:cNvPr id="14" name="Content Placeholder 13"/>
          <p:cNvSpPr>
            <a:spLocks noGrp="1"/>
          </p:cNvSpPr>
          <p:nvPr>
            <p:ph sz="quarter" idx="14"/>
          </p:nvPr>
        </p:nvSpPr>
        <p:spPr>
          <a:xfrm>
            <a:off x="5173218" y="2156027"/>
            <a:ext cx="4480560" cy="4264224"/>
          </a:xfrm>
          <a:prstGeom prst="rect">
            <a:avLst/>
          </a:prstGeom>
          <a:ln w="9525">
            <a:noFill/>
          </a:ln>
        </p:spPr>
        <p:txBody>
          <a:bodyPr lIns="0" tIns="91440" rIns="0" b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9" name="Text Placeholder 14"/>
          <p:cNvSpPr>
            <a:spLocks noGrp="1"/>
          </p:cNvSpPr>
          <p:nvPr>
            <p:ph type="body" sz="quarter" idx="20" hasCustomPrompt="1"/>
          </p:nvPr>
        </p:nvSpPr>
        <p:spPr>
          <a:xfrm>
            <a:off x="512763" y="6420250"/>
            <a:ext cx="9140825" cy="307777"/>
          </a:xfrm>
        </p:spPr>
        <p:txBody>
          <a:bodyPr tIns="137160" bIns="45720" anchor="b" anchorCtr="0">
            <a:spAutoFit/>
          </a:bodyPr>
          <a:lstStyle>
            <a:lvl1pPr marL="171450" indent="-171450">
              <a:buFont typeface="+mj-lt"/>
              <a:buAutoNum type="arabicPeriod"/>
              <a:defRPr sz="800" i="1">
                <a:solidFill>
                  <a:schemeClr val="tx2"/>
                </a:solidFill>
                <a:latin typeface="+mj-lt"/>
              </a:defRPr>
            </a:lvl1pPr>
          </a:lstStyle>
          <a:p>
            <a:pPr lvl="0"/>
            <a:r>
              <a:rPr lang="en-US" dirty="0" smtClean="0"/>
              <a:t>[Footnote]</a:t>
            </a:r>
            <a:endParaRPr lang="en-US" dirty="0"/>
          </a:p>
        </p:txBody>
      </p:sp>
      <p:sp>
        <p:nvSpPr>
          <p:cNvPr id="11" name="Text Placeholder 12"/>
          <p:cNvSpPr>
            <a:spLocks noGrp="1"/>
          </p:cNvSpPr>
          <p:nvPr>
            <p:ph type="body" sz="quarter" idx="21" hasCustomPrompt="1"/>
          </p:nvPr>
        </p:nvSpPr>
        <p:spPr>
          <a:xfrm>
            <a:off x="1543050" y="866658"/>
            <a:ext cx="8110538" cy="276999"/>
          </a:xfrm>
        </p:spPr>
        <p:txBody>
          <a:bodyPr wrap="square">
            <a:spAutoFit/>
          </a:bodyPr>
          <a:lstStyle>
            <a:lvl1pPr>
              <a:spcBef>
                <a:spcPts val="300"/>
              </a:spcBef>
              <a:defRPr sz="1800">
                <a:solidFill>
                  <a:schemeClr val="tx2"/>
                </a:solidFill>
                <a:latin typeface="+mj-lt"/>
              </a:defRPr>
            </a:lvl1pPr>
          </a:lstStyle>
          <a:p>
            <a:pPr lvl="0"/>
            <a:r>
              <a:rPr lang="en-US" dirty="0" smtClean="0"/>
              <a:t>Subheading</a:t>
            </a:r>
          </a:p>
        </p:txBody>
      </p:sp>
      <p:sp>
        <p:nvSpPr>
          <p:cNvPr id="2" name="Title 1"/>
          <p:cNvSpPr>
            <a:spLocks noGrp="1"/>
          </p:cNvSpPr>
          <p:nvPr>
            <p:ph type="title" hasCustomPrompt="1"/>
          </p:nvPr>
        </p:nvSpPr>
        <p:spPr/>
        <p:txBody>
          <a:bodyPr/>
          <a:lstStyle>
            <a:lvl1pPr>
              <a:defRPr/>
            </a:lvl1pPr>
          </a:lstStyle>
          <a:p>
            <a:r>
              <a:rPr lang="en-US" dirty="0" smtClean="0"/>
              <a:t>Header</a:t>
            </a:r>
            <a:endParaRPr lang="en-US" dirty="0"/>
          </a:p>
        </p:txBody>
      </p:sp>
    </p:spTree>
    <p:extLst>
      <p:ext uri="{BB962C8B-B14F-4D97-AF65-F5344CB8AC3E}">
        <p14:creationId xmlns:p14="http://schemas.microsoft.com/office/powerpoint/2010/main" val="2210690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Chart">
    <p:spTree>
      <p:nvGrpSpPr>
        <p:cNvPr id="1" name=""/>
        <p:cNvGrpSpPr/>
        <p:nvPr/>
      </p:nvGrpSpPr>
      <p:grpSpPr>
        <a:xfrm>
          <a:off x="0" y="0"/>
          <a:ext cx="0" cy="0"/>
          <a:chOff x="0" y="0"/>
          <a:chExt cx="0" cy="0"/>
        </a:xfrm>
      </p:grpSpPr>
      <p:sp>
        <p:nvSpPr>
          <p:cNvPr id="9" name="Text Placeholder 17"/>
          <p:cNvSpPr>
            <a:spLocks noGrp="1"/>
          </p:cNvSpPr>
          <p:nvPr>
            <p:ph type="body" sz="quarter" idx="18" hasCustomPrompt="1"/>
          </p:nvPr>
        </p:nvSpPr>
        <p:spPr>
          <a:xfrm>
            <a:off x="509778" y="1848250"/>
            <a:ext cx="4480560" cy="276999"/>
          </a:xfrm>
          <a:prstGeom prst="rect">
            <a:avLst/>
          </a:prstGeom>
          <a:noFill/>
          <a:ln>
            <a:noFill/>
          </a:ln>
        </p:spPr>
        <p:txBody>
          <a:bodyPr wrap="square" lIns="137160" tIns="45720" rIns="137160" bIns="45720" anchor="t" anchorCtr="0">
            <a:spAutoFit/>
          </a:bodyPr>
          <a:lstStyle>
            <a:lvl1pPr marL="0" indent="0" algn="ctr" rtl="0" eaLnBrk="1" fontAlgn="base" hangingPunct="1">
              <a:spcBef>
                <a:spcPts val="1000"/>
              </a:spcBef>
              <a:spcAft>
                <a:spcPts val="0"/>
              </a:spcAft>
              <a:buClr>
                <a:schemeClr val="accent2"/>
              </a:buClr>
              <a:buFont typeface="Wingdings" pitchFamily="2" charset="2"/>
              <a:buNone/>
              <a:defRPr lang="en-US" sz="1200" b="1" dirty="0" smtClean="0">
                <a:solidFill>
                  <a:schemeClr val="accent3"/>
                </a:solidFill>
                <a:latin typeface="+mj-lt"/>
                <a:ea typeface="+mn-ea"/>
                <a:cs typeface="+mn-cs"/>
              </a:defRPr>
            </a:lvl1pPr>
          </a:lstStyle>
          <a:p>
            <a:pPr lvl="0"/>
            <a:r>
              <a:rPr lang="en-US" dirty="0" smtClean="0"/>
              <a:t>Title</a:t>
            </a:r>
          </a:p>
        </p:txBody>
      </p:sp>
      <p:sp>
        <p:nvSpPr>
          <p:cNvPr id="8" name="Content Placeholder 13"/>
          <p:cNvSpPr>
            <a:spLocks noGrp="1"/>
          </p:cNvSpPr>
          <p:nvPr>
            <p:ph sz="quarter" idx="17"/>
          </p:nvPr>
        </p:nvSpPr>
        <p:spPr>
          <a:xfrm>
            <a:off x="509778" y="2156027"/>
            <a:ext cx="4480560" cy="1886783"/>
          </a:xfrm>
          <a:prstGeom prst="rect">
            <a:avLst/>
          </a:prstGeom>
          <a:ln w="9525">
            <a:noFill/>
          </a:ln>
        </p:spPr>
        <p:txBody>
          <a:bodyPr lIns="0" tIns="91440" rIns="0" bIns="0"/>
          <a:lstStyle>
            <a:lvl2pPr>
              <a:buClr>
                <a:schemeClr val="accent3"/>
              </a:buClr>
              <a:defRPr/>
            </a:lvl2pPr>
            <a:lvl3pPr>
              <a:buClr>
                <a:schemeClr val="accent3"/>
              </a:buClr>
              <a:defRPr/>
            </a:lvl3pPr>
            <a:lvl4pPr>
              <a:buClr>
                <a:schemeClr val="accent3"/>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8" name="Text Placeholder 17"/>
          <p:cNvSpPr>
            <a:spLocks noGrp="1"/>
          </p:cNvSpPr>
          <p:nvPr>
            <p:ph type="body" sz="quarter" idx="16" hasCustomPrompt="1"/>
          </p:nvPr>
        </p:nvSpPr>
        <p:spPr>
          <a:xfrm>
            <a:off x="5173218" y="1848250"/>
            <a:ext cx="4480560" cy="276999"/>
          </a:xfrm>
          <a:prstGeom prst="rect">
            <a:avLst/>
          </a:prstGeom>
          <a:noFill/>
          <a:ln>
            <a:noFill/>
          </a:ln>
        </p:spPr>
        <p:txBody>
          <a:bodyPr wrap="square" lIns="137160" tIns="45720" rIns="137160" bIns="45720" anchor="t" anchorCtr="0">
            <a:spAutoFit/>
          </a:bodyPr>
          <a:lstStyle>
            <a:lvl1pPr marL="0" indent="0" algn="ctr" rtl="0" eaLnBrk="1" fontAlgn="base" hangingPunct="1">
              <a:spcBef>
                <a:spcPts val="1000"/>
              </a:spcBef>
              <a:spcAft>
                <a:spcPts val="0"/>
              </a:spcAft>
              <a:buClr>
                <a:schemeClr val="accent2"/>
              </a:buClr>
              <a:buFont typeface="Wingdings" pitchFamily="2" charset="2"/>
              <a:buNone/>
              <a:defRPr lang="en-US" sz="1200" b="1" dirty="0" smtClean="0">
                <a:solidFill>
                  <a:schemeClr val="accent3"/>
                </a:solidFill>
                <a:latin typeface="+mj-lt"/>
                <a:ea typeface="+mn-ea"/>
                <a:cs typeface="+mn-cs"/>
              </a:defRPr>
            </a:lvl1pPr>
          </a:lstStyle>
          <a:p>
            <a:pPr lvl="0"/>
            <a:r>
              <a:rPr lang="en-US" dirty="0" smtClean="0"/>
              <a:t>Title</a:t>
            </a:r>
          </a:p>
        </p:txBody>
      </p:sp>
      <p:sp>
        <p:nvSpPr>
          <p:cNvPr id="14" name="Content Placeholder 13"/>
          <p:cNvSpPr>
            <a:spLocks noGrp="1"/>
          </p:cNvSpPr>
          <p:nvPr>
            <p:ph sz="quarter" idx="14"/>
          </p:nvPr>
        </p:nvSpPr>
        <p:spPr>
          <a:xfrm>
            <a:off x="5173218" y="2156027"/>
            <a:ext cx="4480560" cy="1886783"/>
          </a:xfrm>
          <a:prstGeom prst="rect">
            <a:avLst/>
          </a:prstGeom>
          <a:ln w="9525">
            <a:noFill/>
          </a:ln>
        </p:spPr>
        <p:txBody>
          <a:bodyPr lIns="0" tIns="91440" rIns="0" bIns="0"/>
          <a:lstStyle>
            <a:lvl2pPr>
              <a:buClr>
                <a:schemeClr val="accent3"/>
              </a:buClr>
              <a:defRPr/>
            </a:lvl2pPr>
            <a:lvl3pPr>
              <a:buClr>
                <a:schemeClr val="accent3"/>
              </a:buClr>
              <a:defRPr/>
            </a:lvl3pPr>
            <a:lvl4pPr>
              <a:buClr>
                <a:schemeClr val="accent3"/>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ext Placeholder 17"/>
          <p:cNvSpPr>
            <a:spLocks noGrp="1"/>
          </p:cNvSpPr>
          <p:nvPr>
            <p:ph type="body" sz="quarter" idx="22" hasCustomPrompt="1"/>
          </p:nvPr>
        </p:nvSpPr>
        <p:spPr>
          <a:xfrm>
            <a:off x="509778" y="4225690"/>
            <a:ext cx="4480560" cy="276999"/>
          </a:xfrm>
          <a:prstGeom prst="rect">
            <a:avLst/>
          </a:prstGeom>
          <a:noFill/>
          <a:ln>
            <a:noFill/>
          </a:ln>
        </p:spPr>
        <p:txBody>
          <a:bodyPr wrap="square" lIns="137160" tIns="45720" rIns="137160" bIns="45720" anchor="t" anchorCtr="0">
            <a:spAutoFit/>
          </a:bodyPr>
          <a:lstStyle>
            <a:lvl1pPr marL="0" indent="0" algn="ctr" rtl="0" eaLnBrk="1" fontAlgn="base" hangingPunct="1">
              <a:spcBef>
                <a:spcPts val="1000"/>
              </a:spcBef>
              <a:spcAft>
                <a:spcPts val="0"/>
              </a:spcAft>
              <a:buClr>
                <a:schemeClr val="accent2"/>
              </a:buClr>
              <a:buFont typeface="Wingdings" pitchFamily="2" charset="2"/>
              <a:buNone/>
              <a:defRPr lang="en-US" sz="1200" b="1" dirty="0" smtClean="0">
                <a:solidFill>
                  <a:schemeClr val="accent3"/>
                </a:solidFill>
                <a:latin typeface="+mj-lt"/>
                <a:ea typeface="+mn-ea"/>
                <a:cs typeface="+mn-cs"/>
              </a:defRPr>
            </a:lvl1pPr>
          </a:lstStyle>
          <a:p>
            <a:pPr lvl="0"/>
            <a:r>
              <a:rPr lang="en-US" dirty="0" smtClean="0"/>
              <a:t>Title</a:t>
            </a:r>
          </a:p>
        </p:txBody>
      </p:sp>
      <p:sp>
        <p:nvSpPr>
          <p:cNvPr id="13" name="Content Placeholder 13"/>
          <p:cNvSpPr>
            <a:spLocks noGrp="1"/>
          </p:cNvSpPr>
          <p:nvPr>
            <p:ph sz="quarter" idx="21"/>
          </p:nvPr>
        </p:nvSpPr>
        <p:spPr>
          <a:xfrm>
            <a:off x="509778" y="4533467"/>
            <a:ext cx="4480560" cy="1886783"/>
          </a:xfrm>
          <a:prstGeom prst="rect">
            <a:avLst/>
          </a:prstGeom>
          <a:ln w="9525">
            <a:noFill/>
          </a:ln>
        </p:spPr>
        <p:txBody>
          <a:bodyPr lIns="0" tIns="91440" rIns="0" bIns="0"/>
          <a:lstStyle>
            <a:lvl2pPr>
              <a:buClr>
                <a:schemeClr val="accent3"/>
              </a:buClr>
              <a:defRPr/>
            </a:lvl2pPr>
            <a:lvl3pPr>
              <a:buClr>
                <a:schemeClr val="accent3"/>
              </a:buClr>
              <a:defRPr/>
            </a:lvl3pPr>
            <a:lvl4pPr>
              <a:buClr>
                <a:schemeClr val="accent3"/>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Text Placeholder 17"/>
          <p:cNvSpPr>
            <a:spLocks noGrp="1"/>
          </p:cNvSpPr>
          <p:nvPr>
            <p:ph type="body" sz="quarter" idx="20" hasCustomPrompt="1"/>
          </p:nvPr>
        </p:nvSpPr>
        <p:spPr>
          <a:xfrm>
            <a:off x="5173218" y="4225690"/>
            <a:ext cx="4480560" cy="276999"/>
          </a:xfrm>
          <a:prstGeom prst="rect">
            <a:avLst/>
          </a:prstGeom>
          <a:noFill/>
          <a:ln>
            <a:noFill/>
          </a:ln>
        </p:spPr>
        <p:txBody>
          <a:bodyPr wrap="square" lIns="137160" tIns="45720" rIns="137160" bIns="45720" anchor="t" anchorCtr="0">
            <a:spAutoFit/>
          </a:bodyPr>
          <a:lstStyle>
            <a:lvl1pPr marL="0" indent="0" algn="ctr" rtl="0" eaLnBrk="1" fontAlgn="base" hangingPunct="1">
              <a:spcBef>
                <a:spcPts val="1000"/>
              </a:spcBef>
              <a:spcAft>
                <a:spcPts val="0"/>
              </a:spcAft>
              <a:buClr>
                <a:schemeClr val="accent2"/>
              </a:buClr>
              <a:buFont typeface="Wingdings" pitchFamily="2" charset="2"/>
              <a:buNone/>
              <a:defRPr lang="en-US" sz="1200" b="1" dirty="0" smtClean="0">
                <a:solidFill>
                  <a:schemeClr val="accent3"/>
                </a:solidFill>
                <a:latin typeface="+mj-lt"/>
                <a:ea typeface="+mn-ea"/>
                <a:cs typeface="+mn-cs"/>
              </a:defRPr>
            </a:lvl1pPr>
          </a:lstStyle>
          <a:p>
            <a:pPr lvl="0"/>
            <a:r>
              <a:rPr lang="en-US" dirty="0" smtClean="0"/>
              <a:t>Title</a:t>
            </a:r>
          </a:p>
        </p:txBody>
      </p:sp>
      <p:sp>
        <p:nvSpPr>
          <p:cNvPr id="10" name="Content Placeholder 13"/>
          <p:cNvSpPr>
            <a:spLocks noGrp="1"/>
          </p:cNvSpPr>
          <p:nvPr>
            <p:ph sz="quarter" idx="19"/>
          </p:nvPr>
        </p:nvSpPr>
        <p:spPr>
          <a:xfrm>
            <a:off x="5173218" y="4533467"/>
            <a:ext cx="4480560" cy="1886783"/>
          </a:xfrm>
          <a:prstGeom prst="rect">
            <a:avLst/>
          </a:prstGeom>
          <a:ln w="9525">
            <a:noFill/>
          </a:ln>
        </p:spPr>
        <p:txBody>
          <a:bodyPr lIns="0" tIns="91440" rIns="0" bIns="0"/>
          <a:lstStyle>
            <a:lvl2pPr>
              <a:buClr>
                <a:schemeClr val="accent3"/>
              </a:buClr>
              <a:defRPr/>
            </a:lvl2pPr>
            <a:lvl3pPr>
              <a:buClr>
                <a:schemeClr val="accent3"/>
              </a:buClr>
              <a:defRPr/>
            </a:lvl3pPr>
            <a:lvl4pPr>
              <a:buClr>
                <a:schemeClr val="accent3"/>
              </a:buCl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9" name="Text Placeholder 14"/>
          <p:cNvSpPr>
            <a:spLocks noGrp="1"/>
          </p:cNvSpPr>
          <p:nvPr>
            <p:ph type="body" sz="quarter" idx="23" hasCustomPrompt="1"/>
          </p:nvPr>
        </p:nvSpPr>
        <p:spPr>
          <a:xfrm>
            <a:off x="512763" y="6420250"/>
            <a:ext cx="9140825" cy="307777"/>
          </a:xfrm>
        </p:spPr>
        <p:txBody>
          <a:bodyPr tIns="137160" bIns="45720" anchor="b" anchorCtr="0">
            <a:spAutoFit/>
          </a:bodyPr>
          <a:lstStyle>
            <a:lvl1pPr marL="171450" indent="-171450">
              <a:buFont typeface="+mj-lt"/>
              <a:buAutoNum type="arabicPeriod"/>
              <a:defRPr sz="800" i="1">
                <a:solidFill>
                  <a:schemeClr val="tx2"/>
                </a:solidFill>
                <a:latin typeface="+mj-lt"/>
              </a:defRPr>
            </a:lvl1pPr>
          </a:lstStyle>
          <a:p>
            <a:pPr lvl="0"/>
            <a:r>
              <a:rPr lang="en-US" dirty="0" smtClean="0"/>
              <a:t>[Footnote]</a:t>
            </a:r>
            <a:endParaRPr lang="en-US" dirty="0"/>
          </a:p>
        </p:txBody>
      </p:sp>
      <p:sp>
        <p:nvSpPr>
          <p:cNvPr id="17" name="Text Placeholder 12"/>
          <p:cNvSpPr>
            <a:spLocks noGrp="1"/>
          </p:cNvSpPr>
          <p:nvPr>
            <p:ph type="body" sz="quarter" idx="24" hasCustomPrompt="1"/>
          </p:nvPr>
        </p:nvSpPr>
        <p:spPr>
          <a:xfrm>
            <a:off x="1543050" y="866658"/>
            <a:ext cx="8110538" cy="276999"/>
          </a:xfrm>
        </p:spPr>
        <p:txBody>
          <a:bodyPr wrap="square">
            <a:spAutoFit/>
          </a:bodyPr>
          <a:lstStyle>
            <a:lvl1pPr>
              <a:spcBef>
                <a:spcPts val="300"/>
              </a:spcBef>
              <a:defRPr sz="1800">
                <a:solidFill>
                  <a:schemeClr val="tx2"/>
                </a:solidFill>
                <a:latin typeface="+mj-lt"/>
              </a:defRPr>
            </a:lvl1pPr>
          </a:lstStyle>
          <a:p>
            <a:pPr lvl="0"/>
            <a:r>
              <a:rPr lang="en-US" dirty="0" smtClean="0"/>
              <a:t>Subheading</a:t>
            </a:r>
          </a:p>
        </p:txBody>
      </p:sp>
      <p:sp>
        <p:nvSpPr>
          <p:cNvPr id="2" name="Title 1"/>
          <p:cNvSpPr>
            <a:spLocks noGrp="1"/>
          </p:cNvSpPr>
          <p:nvPr>
            <p:ph type="title" hasCustomPrompt="1"/>
          </p:nvPr>
        </p:nvSpPr>
        <p:spPr/>
        <p:txBody>
          <a:bodyPr/>
          <a:lstStyle>
            <a:lvl1pPr>
              <a:defRPr/>
            </a:lvl1pPr>
          </a:lstStyle>
          <a:p>
            <a:r>
              <a:rPr lang="en-US" dirty="0" smtClean="0"/>
              <a:t>Header</a:t>
            </a:r>
            <a:endParaRPr lang="en-US" dirty="0"/>
          </a:p>
        </p:txBody>
      </p:sp>
    </p:spTree>
    <p:extLst>
      <p:ext uri="{BB962C8B-B14F-4D97-AF65-F5344CB8AC3E}">
        <p14:creationId xmlns:p14="http://schemas.microsoft.com/office/powerpoint/2010/main" val="17607610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ext Placeholder 14"/>
          <p:cNvSpPr>
            <a:spLocks noGrp="1"/>
          </p:cNvSpPr>
          <p:nvPr>
            <p:ph type="body" sz="quarter" idx="20" hasCustomPrompt="1"/>
          </p:nvPr>
        </p:nvSpPr>
        <p:spPr>
          <a:xfrm>
            <a:off x="512763" y="6420250"/>
            <a:ext cx="9140825" cy="307777"/>
          </a:xfrm>
        </p:spPr>
        <p:txBody>
          <a:bodyPr tIns="137160" bIns="45720" anchor="b" anchorCtr="0">
            <a:spAutoFit/>
          </a:bodyPr>
          <a:lstStyle>
            <a:lvl1pPr marL="171450" indent="-171450">
              <a:buFont typeface="+mj-lt"/>
              <a:buAutoNum type="arabicPeriod"/>
              <a:defRPr sz="800" i="1">
                <a:solidFill>
                  <a:schemeClr val="tx2"/>
                </a:solidFill>
                <a:latin typeface="+mj-lt"/>
              </a:defRPr>
            </a:lvl1pPr>
          </a:lstStyle>
          <a:p>
            <a:pPr lvl="0"/>
            <a:r>
              <a:rPr lang="en-US" dirty="0" smtClean="0"/>
              <a:t>[Footnote]</a:t>
            </a:r>
            <a:endParaRPr lang="en-US" dirty="0"/>
          </a:p>
        </p:txBody>
      </p:sp>
      <p:sp>
        <p:nvSpPr>
          <p:cNvPr id="6" name="Text Placeholder 12"/>
          <p:cNvSpPr>
            <a:spLocks noGrp="1"/>
          </p:cNvSpPr>
          <p:nvPr>
            <p:ph type="body" sz="quarter" idx="21" hasCustomPrompt="1"/>
          </p:nvPr>
        </p:nvSpPr>
        <p:spPr>
          <a:xfrm>
            <a:off x="1543050" y="866658"/>
            <a:ext cx="8110538" cy="276999"/>
          </a:xfrm>
        </p:spPr>
        <p:txBody>
          <a:bodyPr wrap="square">
            <a:spAutoFit/>
          </a:bodyPr>
          <a:lstStyle>
            <a:lvl1pPr>
              <a:spcBef>
                <a:spcPts val="300"/>
              </a:spcBef>
              <a:defRPr sz="1800">
                <a:solidFill>
                  <a:schemeClr val="tx2"/>
                </a:solidFill>
                <a:latin typeface="+mj-lt"/>
              </a:defRPr>
            </a:lvl1pPr>
          </a:lstStyle>
          <a:p>
            <a:pPr lvl="0"/>
            <a:r>
              <a:rPr lang="en-US" dirty="0" smtClean="0"/>
              <a:t>Subheading</a:t>
            </a:r>
          </a:p>
        </p:txBody>
      </p:sp>
      <p:sp>
        <p:nvSpPr>
          <p:cNvPr id="2" name="Title 1"/>
          <p:cNvSpPr>
            <a:spLocks noGrp="1"/>
          </p:cNvSpPr>
          <p:nvPr>
            <p:ph type="title" hasCustomPrompt="1"/>
          </p:nvPr>
        </p:nvSpPr>
        <p:spPr/>
        <p:txBody>
          <a:bodyPr/>
          <a:lstStyle>
            <a:lvl1pPr>
              <a:defRPr/>
            </a:lvl1pPr>
          </a:lstStyle>
          <a:p>
            <a:r>
              <a:rPr lang="en-US" dirty="0" smtClean="0"/>
              <a:t>Header</a:t>
            </a:r>
            <a:endParaRPr lang="en-US" dirty="0"/>
          </a:p>
        </p:txBody>
      </p:sp>
    </p:spTree>
    <p:extLst>
      <p:ext uri="{BB962C8B-B14F-4D97-AF65-F5344CB8AC3E}">
        <p14:creationId xmlns:p14="http://schemas.microsoft.com/office/powerpoint/2010/main" val="27233908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6" name="Text Placeholder 12"/>
          <p:cNvSpPr>
            <a:spLocks noGrp="1"/>
          </p:cNvSpPr>
          <p:nvPr>
            <p:ph type="body" sz="quarter" idx="21" hasCustomPrompt="1"/>
          </p:nvPr>
        </p:nvSpPr>
        <p:spPr>
          <a:xfrm>
            <a:off x="1543050" y="868886"/>
            <a:ext cx="8110728" cy="276999"/>
          </a:xfrm>
        </p:spPr>
        <p:txBody>
          <a:bodyPr wrap="square">
            <a:spAutoFit/>
          </a:bodyPr>
          <a:lstStyle>
            <a:lvl1pPr>
              <a:spcBef>
                <a:spcPts val="300"/>
              </a:spcBef>
              <a:defRPr sz="1800">
                <a:solidFill>
                  <a:schemeClr val="tx2"/>
                </a:solidFill>
                <a:latin typeface="+mj-lt"/>
              </a:defRPr>
            </a:lvl1pPr>
          </a:lstStyle>
          <a:p>
            <a:pPr lvl="0"/>
            <a:r>
              <a:rPr lang="en-US" dirty="0" smtClean="0"/>
              <a:t>Subheading</a:t>
            </a:r>
          </a:p>
        </p:txBody>
      </p:sp>
      <p:sp>
        <p:nvSpPr>
          <p:cNvPr id="13" name="Table Placeholder 10"/>
          <p:cNvSpPr>
            <a:spLocks noGrp="1"/>
          </p:cNvSpPr>
          <p:nvPr>
            <p:ph type="tbl" sz="quarter" idx="19"/>
          </p:nvPr>
        </p:nvSpPr>
        <p:spPr>
          <a:xfrm>
            <a:off x="512064" y="1848250"/>
            <a:ext cx="9145588" cy="4572000"/>
          </a:xfrm>
        </p:spPr>
        <p:txBody>
          <a:bodyPr/>
          <a:lstStyle/>
          <a:p>
            <a:r>
              <a:rPr lang="en-US" smtClean="0"/>
              <a:t>Click icon to add table</a:t>
            </a:r>
            <a:endParaRPr lang="en-US" dirty="0"/>
          </a:p>
        </p:txBody>
      </p:sp>
      <p:sp>
        <p:nvSpPr>
          <p:cNvPr id="15" name="Text Placeholder 14"/>
          <p:cNvSpPr>
            <a:spLocks noGrp="1"/>
          </p:cNvSpPr>
          <p:nvPr>
            <p:ph type="body" sz="quarter" idx="20" hasCustomPrompt="1"/>
          </p:nvPr>
        </p:nvSpPr>
        <p:spPr>
          <a:xfrm>
            <a:off x="512762" y="6420250"/>
            <a:ext cx="9144000" cy="307777"/>
          </a:xfrm>
        </p:spPr>
        <p:txBody>
          <a:bodyPr tIns="137160" bIns="45720" anchor="b" anchorCtr="0">
            <a:spAutoFit/>
          </a:bodyPr>
          <a:lstStyle>
            <a:lvl1pPr marL="171450" indent="-171450">
              <a:buFont typeface="+mj-lt"/>
              <a:buAutoNum type="arabicPeriod"/>
              <a:defRPr sz="800" i="1">
                <a:solidFill>
                  <a:schemeClr val="tx2"/>
                </a:solidFill>
                <a:latin typeface="+mj-lt"/>
              </a:defRPr>
            </a:lvl1pPr>
          </a:lstStyle>
          <a:p>
            <a:pPr lvl="0"/>
            <a:r>
              <a:rPr lang="en-US" dirty="0" smtClean="0"/>
              <a:t>[Footnote]</a:t>
            </a:r>
            <a:endParaRPr lang="en-US" dirty="0"/>
          </a:p>
        </p:txBody>
      </p:sp>
      <p:sp>
        <p:nvSpPr>
          <p:cNvPr id="2" name="Title 1"/>
          <p:cNvSpPr>
            <a:spLocks noGrp="1"/>
          </p:cNvSpPr>
          <p:nvPr>
            <p:ph type="title" hasCustomPrompt="1"/>
          </p:nvPr>
        </p:nvSpPr>
        <p:spPr/>
        <p:txBody>
          <a:bodyPr/>
          <a:lstStyle>
            <a:lvl1pPr>
              <a:defRPr/>
            </a:lvl1pPr>
          </a:lstStyle>
          <a:p>
            <a:r>
              <a:rPr lang="en-US" dirty="0" smtClean="0"/>
              <a:t>Header</a:t>
            </a:r>
            <a:endParaRPr lang="en-US" dirty="0"/>
          </a:p>
        </p:txBody>
      </p:sp>
    </p:spTree>
    <p:extLst>
      <p:ext uri="{BB962C8B-B14F-4D97-AF65-F5344CB8AC3E}">
        <p14:creationId xmlns:p14="http://schemas.microsoft.com/office/powerpoint/2010/main" val="30323780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8190" y="6800850"/>
            <a:ext cx="2889057" cy="593910"/>
          </a:xfrm>
          <a:prstGeom prst="rect">
            <a:avLst/>
          </a:prstGeom>
        </p:spPr>
      </p:pic>
    </p:spTree>
    <p:extLst>
      <p:ext uri="{BB962C8B-B14F-4D97-AF65-F5344CB8AC3E}">
        <p14:creationId xmlns:p14="http://schemas.microsoft.com/office/powerpoint/2010/main" val="8005573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png"/><Relationship Id="rId4" Type="http://schemas.openxmlformats.org/officeDocument/2006/relationships/image" Target="../media/image6.pn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image" Target="../media/image1.png"/><Relationship Id="rId4" Type="http://schemas.openxmlformats.org/officeDocument/2006/relationships/slideLayout" Target="../slideLayouts/slideLayout25.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9" name="bk object 27"/>
          <p:cNvSpPr/>
          <p:nvPr userDrawn="1"/>
        </p:nvSpPr>
        <p:spPr>
          <a:xfrm>
            <a:off x="0" y="1428099"/>
            <a:ext cx="10058400" cy="55415"/>
          </a:xfrm>
          <a:prstGeom prst="rect">
            <a:avLst/>
          </a:prstGeom>
          <a:gradFill flip="none" rotWithShape="1">
            <a:gsLst>
              <a:gs pos="0">
                <a:srgbClr val="B6DDE9"/>
              </a:gs>
              <a:gs pos="100000">
                <a:srgbClr val="FFD454"/>
              </a:gs>
            </a:gsLst>
            <a:lin ang="0" scaled="1"/>
            <a:tileRect/>
          </a:gradFill>
        </p:spPr>
        <p:txBody>
          <a:bodyPr wrap="square" lIns="0" tIns="0" rIns="0" bIns="0" rtlCol="0" anchor="ctr"/>
          <a:lstStyle/>
          <a:p>
            <a:pPr algn="l"/>
            <a:r>
              <a:rPr lang="en-US" dirty="0" smtClean="0">
                <a:solidFill>
                  <a:schemeClr val="bg1"/>
                </a:solidFill>
              </a:rPr>
              <a:t> </a:t>
            </a:r>
            <a:endParaRPr dirty="0">
              <a:solidFill>
                <a:schemeClr val="bg1"/>
              </a:solidFill>
            </a:endParaRPr>
          </a:p>
        </p:txBody>
      </p:sp>
      <p:sp>
        <p:nvSpPr>
          <p:cNvPr id="30" name="Title Placeholder 29"/>
          <p:cNvSpPr>
            <a:spLocks noGrp="1"/>
          </p:cNvSpPr>
          <p:nvPr>
            <p:ph type="title"/>
          </p:nvPr>
        </p:nvSpPr>
        <p:spPr>
          <a:xfrm>
            <a:off x="1543050" y="435771"/>
            <a:ext cx="8110728" cy="430887"/>
          </a:xfrm>
          <a:prstGeom prst="rect">
            <a:avLst/>
          </a:prstGeom>
        </p:spPr>
        <p:txBody>
          <a:bodyPr vert="horz" wrap="square" lIns="0" tIns="0" rIns="0" bIns="0" rtlCol="0" anchor="t" anchorCtr="0">
            <a:spAutoFit/>
          </a:bodyPr>
          <a:lstStyle/>
          <a:p>
            <a:r>
              <a:rPr lang="en-US" dirty="0" smtClean="0"/>
              <a:t>Header</a:t>
            </a:r>
            <a:endParaRPr lang="en-US" dirty="0"/>
          </a:p>
        </p:txBody>
      </p:sp>
      <p:sp>
        <p:nvSpPr>
          <p:cNvPr id="32" name="Text Placeholder 31"/>
          <p:cNvSpPr>
            <a:spLocks noGrp="1"/>
          </p:cNvSpPr>
          <p:nvPr>
            <p:ph type="body" idx="1"/>
          </p:nvPr>
        </p:nvSpPr>
        <p:spPr>
          <a:xfrm>
            <a:off x="509778" y="1848251"/>
            <a:ext cx="9058240" cy="45720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3" name="GS Doctop Placeholder" hidden="1"/>
          <p:cNvSpPr txBox="1"/>
          <p:nvPr/>
        </p:nvSpPr>
        <p:spPr>
          <a:xfrm>
            <a:off x="546100" y="0"/>
            <a:ext cx="5651500" cy="215444"/>
          </a:xfrm>
          <a:prstGeom prst="rect">
            <a:avLst/>
          </a:prstGeom>
          <a:noFill/>
        </p:spPr>
        <p:txBody>
          <a:bodyPr vert="horz" rtlCol="0">
            <a:spAutoFit/>
          </a:bodyPr>
          <a:lstStyle/>
          <a:p>
            <a:pPr algn="l"/>
            <a:r>
              <a:rPr lang="en-US" sz="800" b="0" smtClean="0">
                <a:effectLst/>
                <a:latin typeface="Arial"/>
              </a:rPr>
              <a:t>LOGOLIBRARY\TW - DO NOT DELETE\12901\IC gStyle - Affinity.pptx</a:t>
            </a:r>
            <a:endParaRPr lang="en-US" sz="800" b="0">
              <a:effectLst/>
              <a:latin typeface="Arial"/>
            </a:endParaRPr>
          </a:p>
        </p:txBody>
      </p:sp>
      <p:sp>
        <p:nvSpPr>
          <p:cNvPr id="13" name="TextBox 12"/>
          <p:cNvSpPr txBox="1"/>
          <p:nvPr/>
        </p:nvSpPr>
        <p:spPr>
          <a:xfrm>
            <a:off x="9482258" y="7269368"/>
            <a:ext cx="171521" cy="169277"/>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fld id="{3F96E720-DFF6-4F66-82A9-1D954C345FA4}" type="slidenum">
              <a:rPr kumimoji="0" lang="en-US" sz="1100" b="0" i="0" u="none" strike="noStrike" kern="0" cap="none" spc="0" normalizeH="0" baseline="0" noProof="0" smtClean="0">
                <a:ln>
                  <a:noFill/>
                </a:ln>
                <a:solidFill>
                  <a:schemeClr val="tx2"/>
                </a:solidFill>
                <a:effectLst/>
                <a:uLnTx/>
                <a:uFillTx/>
                <a:latin typeface="+mj-lt"/>
              </a:rPr>
              <a:pPr marL="0" marR="0" lvl="0" indent="0" algn="r" defTabSz="914400" eaLnBrk="1" fontAlgn="auto" latinLnBrk="0" hangingPunct="1">
                <a:lnSpc>
                  <a:spcPct val="100000"/>
                </a:lnSpc>
                <a:spcBef>
                  <a:spcPts val="0"/>
                </a:spcBef>
                <a:spcAft>
                  <a:spcPts val="0"/>
                </a:spcAft>
                <a:buClrTx/>
                <a:buSzTx/>
                <a:buFontTx/>
                <a:buNone/>
                <a:tabLst/>
                <a:defRPr/>
              </a:pPr>
              <a:t>‹#›</a:t>
            </a:fld>
            <a:endParaRPr kumimoji="0" lang="en-US" sz="1100" b="0" i="0" u="none" strike="noStrike" kern="0" cap="none" spc="0" normalizeH="0" baseline="0" noProof="0" dirty="0">
              <a:ln>
                <a:noFill/>
              </a:ln>
              <a:solidFill>
                <a:schemeClr val="tx2"/>
              </a:solidFill>
              <a:effectLst/>
              <a:uLnTx/>
              <a:uFillTx/>
              <a:latin typeface="+mj-lt"/>
            </a:endParaRPr>
          </a:p>
        </p:txBody>
      </p:sp>
      <p:sp>
        <p:nvSpPr>
          <p:cNvPr id="17" name="Line 37"/>
          <p:cNvSpPr>
            <a:spLocks noChangeShapeType="1"/>
          </p:cNvSpPr>
          <p:nvPr/>
        </p:nvSpPr>
        <p:spPr bwMode="auto">
          <a:xfrm flipV="1">
            <a:off x="509778" y="7010400"/>
            <a:ext cx="9144001" cy="0"/>
          </a:xfrm>
          <a:prstGeom prst="line">
            <a:avLst/>
          </a:prstGeom>
          <a:noFill/>
          <a:ln w="6350">
            <a:solidFill>
              <a:srgbClr val="B7B7BA"/>
            </a:solidFill>
            <a:round/>
            <a:headEnd/>
            <a:tailEnd/>
          </a:ln>
          <a:effectLst/>
        </p:spPr>
        <p:txBody>
          <a:bodyPr lIns="101858" tIns="50929" rIns="101858" bIns="5092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8575A"/>
              </a:solidFill>
              <a:effectLst/>
              <a:uLnTx/>
              <a:uFillTx/>
            </a:endParaRPr>
          </a:p>
        </p:txBody>
      </p:sp>
      <p:pic>
        <p:nvPicPr>
          <p:cNvPr id="38" name="Picture 2"/>
          <p:cNvPicPr>
            <a:picLocks noChangeAspect="1" noChangeArrowheads="1"/>
          </p:cNvPicPr>
          <p:nvPr userDrawn="1"/>
        </p:nvPicPr>
        <p:blipFill>
          <a:blip r:embed="rId9">
            <a:extLst>
              <a:ext uri="{28A0092B-C50C-407E-A947-70E740481C1C}">
                <a14:useLocalDpi xmlns:a14="http://schemas.microsoft.com/office/drawing/2010/main" val="0"/>
              </a:ext>
            </a:extLst>
          </a:blip>
          <a:stretch>
            <a:fillRect/>
          </a:stretch>
        </p:blipFill>
        <p:spPr bwMode="auto">
          <a:xfrm>
            <a:off x="512064" y="404818"/>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userDrawn="1"/>
        </p:nvSpPr>
        <p:spPr>
          <a:xfrm>
            <a:off x="-1331337" y="1763780"/>
            <a:ext cx="857250" cy="197088"/>
          </a:xfrm>
          <a:prstGeom prst="rect">
            <a:avLst/>
          </a:prstGeom>
          <a:solidFill>
            <a:srgbClr val="7399C7"/>
          </a:solidFill>
        </p:spPr>
        <p:txBody>
          <a:bodyPr wrap="square" lIns="73262" tIns="36631" rIns="73262" bIns="36631" rtlCol="0">
            <a:spAutoFit/>
          </a:bodyPr>
          <a:lstStyle/>
          <a:p>
            <a:pPr algn="ctr"/>
            <a:r>
              <a:rPr lang="en-US" sz="800" b="1" dirty="0" smtClean="0">
                <a:solidFill>
                  <a:schemeClr val="bg1"/>
                </a:solidFill>
              </a:rPr>
              <a:t>115:153:199</a:t>
            </a:r>
            <a:endParaRPr lang="en-US" sz="800" b="1" dirty="0">
              <a:solidFill>
                <a:schemeClr val="bg1"/>
              </a:solidFill>
            </a:endParaRPr>
          </a:p>
        </p:txBody>
      </p:sp>
      <p:sp>
        <p:nvSpPr>
          <p:cNvPr id="28" name="TextBox 27"/>
          <p:cNvSpPr txBox="1"/>
          <p:nvPr userDrawn="1"/>
        </p:nvSpPr>
        <p:spPr>
          <a:xfrm>
            <a:off x="-1331337" y="1934910"/>
            <a:ext cx="857250" cy="197088"/>
          </a:xfrm>
          <a:prstGeom prst="rect">
            <a:avLst/>
          </a:prstGeom>
          <a:solidFill>
            <a:srgbClr val="424141"/>
          </a:solidFill>
        </p:spPr>
        <p:txBody>
          <a:bodyPr wrap="square" lIns="73262" tIns="36631" rIns="73262" bIns="36631" rtlCol="0">
            <a:spAutoFit/>
          </a:bodyPr>
          <a:lstStyle/>
          <a:p>
            <a:pPr algn="ctr"/>
            <a:r>
              <a:rPr lang="en-US" sz="800" b="1" dirty="0" smtClean="0">
                <a:solidFill>
                  <a:schemeClr val="bg1"/>
                </a:solidFill>
              </a:rPr>
              <a:t>66:65:65</a:t>
            </a:r>
            <a:endParaRPr lang="en-US" sz="800" b="1" dirty="0">
              <a:solidFill>
                <a:schemeClr val="bg1"/>
              </a:solidFill>
            </a:endParaRPr>
          </a:p>
        </p:txBody>
      </p:sp>
      <p:sp>
        <p:nvSpPr>
          <p:cNvPr id="29" name="TextBox 28"/>
          <p:cNvSpPr txBox="1"/>
          <p:nvPr userDrawn="1"/>
        </p:nvSpPr>
        <p:spPr>
          <a:xfrm>
            <a:off x="-1331337" y="2106040"/>
            <a:ext cx="857250" cy="197088"/>
          </a:xfrm>
          <a:prstGeom prst="rect">
            <a:avLst/>
          </a:prstGeom>
          <a:solidFill>
            <a:schemeClr val="accent4"/>
          </a:solidFill>
        </p:spPr>
        <p:txBody>
          <a:bodyPr wrap="square" lIns="73262" tIns="36631" rIns="73262" bIns="36631" rtlCol="0">
            <a:spAutoFit/>
          </a:bodyPr>
          <a:lstStyle/>
          <a:p>
            <a:pPr algn="ctr"/>
            <a:r>
              <a:rPr lang="en-US" sz="800" b="1" dirty="0" smtClean="0">
                <a:solidFill>
                  <a:schemeClr val="bg1"/>
                </a:solidFill>
              </a:rPr>
              <a:t>133:132:132</a:t>
            </a:r>
            <a:endParaRPr lang="en-US" sz="800" b="1" dirty="0">
              <a:solidFill>
                <a:schemeClr val="bg1"/>
              </a:solidFill>
            </a:endParaRPr>
          </a:p>
        </p:txBody>
      </p:sp>
      <p:sp>
        <p:nvSpPr>
          <p:cNvPr id="31" name="TextBox 30"/>
          <p:cNvSpPr txBox="1"/>
          <p:nvPr userDrawn="1"/>
        </p:nvSpPr>
        <p:spPr>
          <a:xfrm>
            <a:off x="-1331337" y="2277170"/>
            <a:ext cx="857250" cy="197088"/>
          </a:xfrm>
          <a:prstGeom prst="rect">
            <a:avLst/>
          </a:prstGeom>
          <a:solidFill>
            <a:srgbClr val="B6DDE9"/>
          </a:solidFill>
        </p:spPr>
        <p:txBody>
          <a:bodyPr wrap="square" lIns="73262" tIns="36631" rIns="73262" bIns="36631" rtlCol="0">
            <a:spAutoFit/>
          </a:bodyPr>
          <a:lstStyle/>
          <a:p>
            <a:pPr algn="ctr"/>
            <a:r>
              <a:rPr lang="en-US" sz="800" b="1" dirty="0" smtClean="0">
                <a:solidFill>
                  <a:schemeClr val="bg2"/>
                </a:solidFill>
              </a:rPr>
              <a:t>182:221:233</a:t>
            </a:r>
            <a:endParaRPr lang="en-US" sz="800" b="1" dirty="0">
              <a:solidFill>
                <a:schemeClr val="bg2"/>
              </a:solidFill>
            </a:endParaRPr>
          </a:p>
        </p:txBody>
      </p:sp>
      <p:sp>
        <p:nvSpPr>
          <p:cNvPr id="33" name="TextBox 32"/>
          <p:cNvSpPr txBox="1"/>
          <p:nvPr userDrawn="1"/>
        </p:nvSpPr>
        <p:spPr>
          <a:xfrm>
            <a:off x="-1331337" y="2448300"/>
            <a:ext cx="857250" cy="197088"/>
          </a:xfrm>
          <a:prstGeom prst="rect">
            <a:avLst/>
          </a:prstGeom>
          <a:solidFill>
            <a:srgbClr val="FFD454"/>
          </a:solidFill>
        </p:spPr>
        <p:txBody>
          <a:bodyPr wrap="square" lIns="73262" tIns="36631" rIns="73262" bIns="36631" rtlCol="0">
            <a:spAutoFit/>
          </a:bodyPr>
          <a:lstStyle/>
          <a:p>
            <a:pPr algn="ctr"/>
            <a:r>
              <a:rPr lang="en-US" sz="800" b="1" dirty="0" smtClean="0">
                <a:solidFill>
                  <a:schemeClr val="bg2"/>
                </a:solidFill>
              </a:rPr>
              <a:t>255:212:84</a:t>
            </a:r>
            <a:endParaRPr lang="en-US" sz="800" b="1" dirty="0">
              <a:solidFill>
                <a:schemeClr val="bg2"/>
              </a:solidFill>
            </a:endParaRPr>
          </a:p>
        </p:txBody>
      </p:sp>
      <p:sp>
        <p:nvSpPr>
          <p:cNvPr id="34" name="TextBox 33"/>
          <p:cNvSpPr txBox="1"/>
          <p:nvPr userDrawn="1"/>
        </p:nvSpPr>
        <p:spPr>
          <a:xfrm>
            <a:off x="-1331337" y="2619430"/>
            <a:ext cx="857250" cy="197088"/>
          </a:xfrm>
          <a:prstGeom prst="rect">
            <a:avLst/>
          </a:prstGeom>
          <a:solidFill>
            <a:srgbClr val="FFFFFF"/>
          </a:solidFill>
        </p:spPr>
        <p:txBody>
          <a:bodyPr wrap="square" lIns="73262" tIns="36631" rIns="73262" bIns="36631" rtlCol="0">
            <a:spAutoFit/>
          </a:bodyPr>
          <a:lstStyle/>
          <a:p>
            <a:pPr algn="ctr"/>
            <a:r>
              <a:rPr lang="en-US" sz="800" b="1" dirty="0" smtClean="0">
                <a:solidFill>
                  <a:schemeClr val="bg2"/>
                </a:solidFill>
              </a:rPr>
              <a:t>255:255:255</a:t>
            </a:r>
            <a:endParaRPr lang="en-US" sz="800" b="1" dirty="0">
              <a:solidFill>
                <a:schemeClr val="bg2"/>
              </a:solidFill>
            </a:endParaRPr>
          </a:p>
        </p:txBody>
      </p:sp>
      <p:sp>
        <p:nvSpPr>
          <p:cNvPr id="35" name="TextBox 34"/>
          <p:cNvSpPr txBox="1"/>
          <p:nvPr userDrawn="1"/>
        </p:nvSpPr>
        <p:spPr>
          <a:xfrm>
            <a:off x="-1331337" y="2790560"/>
            <a:ext cx="857250" cy="197088"/>
          </a:xfrm>
          <a:prstGeom prst="rect">
            <a:avLst/>
          </a:prstGeom>
          <a:solidFill>
            <a:srgbClr val="8DBEC1"/>
          </a:solidFill>
        </p:spPr>
        <p:txBody>
          <a:bodyPr wrap="square" lIns="73262" tIns="36631" rIns="73262" bIns="36631" rtlCol="0">
            <a:spAutoFit/>
          </a:bodyPr>
          <a:lstStyle/>
          <a:p>
            <a:pPr algn="ctr"/>
            <a:r>
              <a:rPr lang="en-US" sz="800" b="1" dirty="0" smtClean="0">
                <a:solidFill>
                  <a:schemeClr val="bg1"/>
                </a:solidFill>
              </a:rPr>
              <a:t>141:190:193</a:t>
            </a:r>
            <a:endParaRPr lang="en-US" sz="800" b="1" dirty="0">
              <a:solidFill>
                <a:schemeClr val="bg1"/>
              </a:solidFill>
            </a:endParaRPr>
          </a:p>
        </p:txBody>
      </p:sp>
      <p:sp>
        <p:nvSpPr>
          <p:cNvPr id="36" name="TextBox 35"/>
          <p:cNvSpPr txBox="1"/>
          <p:nvPr userDrawn="1"/>
        </p:nvSpPr>
        <p:spPr>
          <a:xfrm>
            <a:off x="-1331337" y="2961690"/>
            <a:ext cx="857250" cy="197088"/>
          </a:xfrm>
          <a:prstGeom prst="rect">
            <a:avLst/>
          </a:prstGeom>
          <a:solidFill>
            <a:srgbClr val="A0C0A9"/>
          </a:solidFill>
        </p:spPr>
        <p:txBody>
          <a:bodyPr wrap="square" lIns="73262" tIns="36631" rIns="73262" bIns="36631" rtlCol="0">
            <a:spAutoFit/>
          </a:bodyPr>
          <a:lstStyle/>
          <a:p>
            <a:pPr algn="ctr"/>
            <a:r>
              <a:rPr lang="en-US" sz="800" b="1" dirty="0" smtClean="0">
                <a:solidFill>
                  <a:schemeClr val="bg1"/>
                </a:solidFill>
              </a:rPr>
              <a:t>160:192:169</a:t>
            </a:r>
            <a:endParaRPr lang="en-US" sz="800" b="1" dirty="0">
              <a:solidFill>
                <a:schemeClr val="bg1"/>
              </a:solidFill>
            </a:endParaRPr>
          </a:p>
        </p:txBody>
      </p:sp>
      <p:sp>
        <p:nvSpPr>
          <p:cNvPr id="37" name="TextBox 36"/>
          <p:cNvSpPr txBox="1"/>
          <p:nvPr userDrawn="1"/>
        </p:nvSpPr>
        <p:spPr>
          <a:xfrm>
            <a:off x="-1331337" y="3132820"/>
            <a:ext cx="857250" cy="197088"/>
          </a:xfrm>
          <a:prstGeom prst="rect">
            <a:avLst/>
          </a:prstGeom>
          <a:solidFill>
            <a:srgbClr val="C5C586"/>
          </a:solidFill>
        </p:spPr>
        <p:txBody>
          <a:bodyPr wrap="square" lIns="73262" tIns="36631" rIns="73262" bIns="36631" rtlCol="0">
            <a:spAutoFit/>
          </a:bodyPr>
          <a:lstStyle/>
          <a:p>
            <a:pPr algn="ctr"/>
            <a:r>
              <a:rPr lang="en-US" sz="800" b="1" dirty="0" smtClean="0">
                <a:solidFill>
                  <a:schemeClr val="bg1"/>
                </a:solidFill>
              </a:rPr>
              <a:t>197:197:134</a:t>
            </a:r>
            <a:endParaRPr lang="en-US" sz="800" b="1" dirty="0">
              <a:solidFill>
                <a:schemeClr val="bg1"/>
              </a:solidFill>
            </a:endParaRPr>
          </a:p>
        </p:txBody>
      </p:sp>
      <p:sp>
        <p:nvSpPr>
          <p:cNvPr id="40" name="TextBox 39"/>
          <p:cNvSpPr txBox="1"/>
          <p:nvPr userDrawn="1"/>
        </p:nvSpPr>
        <p:spPr>
          <a:xfrm>
            <a:off x="-1331337" y="3303950"/>
            <a:ext cx="857250" cy="197088"/>
          </a:xfrm>
          <a:prstGeom prst="rect">
            <a:avLst/>
          </a:prstGeom>
          <a:solidFill>
            <a:srgbClr val="B9CAA8"/>
          </a:solidFill>
        </p:spPr>
        <p:txBody>
          <a:bodyPr wrap="square" lIns="73262" tIns="36631" rIns="73262" bIns="36631" rtlCol="0">
            <a:spAutoFit/>
          </a:bodyPr>
          <a:lstStyle/>
          <a:p>
            <a:pPr algn="ctr"/>
            <a:r>
              <a:rPr lang="en-US" sz="800" b="1" dirty="0" smtClean="0">
                <a:solidFill>
                  <a:schemeClr val="bg1"/>
                </a:solidFill>
              </a:rPr>
              <a:t>185:202:168</a:t>
            </a:r>
            <a:endParaRPr lang="en-US" sz="800" b="1" dirty="0">
              <a:solidFill>
                <a:schemeClr val="bg1"/>
              </a:solidFill>
            </a:endParaRPr>
          </a:p>
        </p:txBody>
      </p:sp>
      <p:sp>
        <p:nvSpPr>
          <p:cNvPr id="41" name="TextBox 40"/>
          <p:cNvSpPr txBox="1"/>
          <p:nvPr userDrawn="1"/>
        </p:nvSpPr>
        <p:spPr>
          <a:xfrm>
            <a:off x="-1331337" y="3475080"/>
            <a:ext cx="857250" cy="197088"/>
          </a:xfrm>
          <a:prstGeom prst="rect">
            <a:avLst/>
          </a:prstGeom>
          <a:solidFill>
            <a:srgbClr val="EAD780"/>
          </a:solidFill>
        </p:spPr>
        <p:txBody>
          <a:bodyPr wrap="square" lIns="73262" tIns="36631" rIns="73262" bIns="36631" rtlCol="0">
            <a:spAutoFit/>
          </a:bodyPr>
          <a:lstStyle/>
          <a:p>
            <a:pPr algn="ctr"/>
            <a:r>
              <a:rPr lang="en-US" sz="800" b="1" dirty="0" smtClean="0">
                <a:solidFill>
                  <a:schemeClr val="bg1"/>
                </a:solidFill>
              </a:rPr>
              <a:t>234:215:128</a:t>
            </a:r>
            <a:endParaRPr lang="en-US" sz="800" b="1" dirty="0">
              <a:solidFill>
                <a:schemeClr val="bg1"/>
              </a:solidFill>
            </a:endParaRPr>
          </a:p>
        </p:txBody>
      </p:sp>
      <p:sp>
        <p:nvSpPr>
          <p:cNvPr id="42" name="TextBox 41"/>
          <p:cNvSpPr txBox="1"/>
          <p:nvPr userDrawn="1"/>
        </p:nvSpPr>
        <p:spPr>
          <a:xfrm>
            <a:off x="-1331337" y="3646210"/>
            <a:ext cx="857250" cy="197088"/>
          </a:xfrm>
          <a:prstGeom prst="rect">
            <a:avLst/>
          </a:prstGeom>
          <a:solidFill>
            <a:srgbClr val="BEBEBE"/>
          </a:solidFill>
        </p:spPr>
        <p:txBody>
          <a:bodyPr wrap="square" lIns="73262" tIns="36631" rIns="73262" bIns="36631" rtlCol="0">
            <a:spAutoFit/>
          </a:bodyPr>
          <a:lstStyle/>
          <a:p>
            <a:pPr algn="ctr"/>
            <a:r>
              <a:rPr lang="en-US" sz="800" b="1" dirty="0" smtClean="0">
                <a:solidFill>
                  <a:schemeClr val="bg1"/>
                </a:solidFill>
              </a:rPr>
              <a:t>190:190:190</a:t>
            </a:r>
            <a:endParaRPr lang="en-US" sz="800" b="1" dirty="0">
              <a:solidFill>
                <a:schemeClr val="bg1"/>
              </a:solidFill>
            </a:endParaRPr>
          </a:p>
        </p:txBody>
      </p:sp>
      <p:sp>
        <p:nvSpPr>
          <p:cNvPr id="44" name="TextBox 43"/>
          <p:cNvSpPr txBox="1"/>
          <p:nvPr userDrawn="1"/>
        </p:nvSpPr>
        <p:spPr>
          <a:xfrm>
            <a:off x="-1331337" y="3817341"/>
            <a:ext cx="857250" cy="197088"/>
          </a:xfrm>
          <a:prstGeom prst="rect">
            <a:avLst/>
          </a:prstGeom>
          <a:gradFill>
            <a:gsLst>
              <a:gs pos="0">
                <a:srgbClr val="B6DDE9"/>
              </a:gs>
              <a:gs pos="100000">
                <a:srgbClr val="FFD454"/>
              </a:gs>
            </a:gsLst>
            <a:lin ang="0" scaled="1"/>
          </a:gradFill>
        </p:spPr>
        <p:txBody>
          <a:bodyPr wrap="square" lIns="73262" tIns="36631" rIns="73262" bIns="36631" rtlCol="0">
            <a:spAutoFit/>
          </a:bodyPr>
          <a:lstStyle/>
          <a:p>
            <a:pPr algn="ctr"/>
            <a:r>
              <a:rPr lang="en-US" sz="800" b="1" dirty="0" smtClean="0">
                <a:solidFill>
                  <a:schemeClr val="bg1"/>
                </a:solidFill>
              </a:rPr>
              <a:t>gradient</a:t>
            </a:r>
            <a:endParaRPr lang="en-US" sz="800" b="1" dirty="0">
              <a:solidFill>
                <a:schemeClr val="bg1"/>
              </a:solidFill>
            </a:endParaRPr>
          </a:p>
        </p:txBody>
      </p:sp>
    </p:spTree>
    <p:extLst>
      <p:ext uri="{BB962C8B-B14F-4D97-AF65-F5344CB8AC3E}">
        <p14:creationId xmlns:p14="http://schemas.microsoft.com/office/powerpoint/2010/main" val="1479732892"/>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Lst>
  <p:timing>
    <p:tnLst>
      <p:par>
        <p:cTn id="1" dur="indefinite" restart="never" nodeType="tmRoot"/>
      </p:par>
    </p:tnLst>
  </p:timing>
  <p:txStyles>
    <p:titleStyle>
      <a:lvl1pPr algn="l" defTabSz="1018824" rtl="0" eaLnBrk="1" fontAlgn="base" latinLnBrk="0" hangingPunct="1">
        <a:spcBef>
          <a:spcPct val="0"/>
        </a:spcBef>
        <a:spcAft>
          <a:spcPct val="0"/>
        </a:spcAft>
        <a:buNone/>
        <a:defRPr lang="en-US" sz="2800" b="0" kern="1200" noProof="0" dirty="0">
          <a:solidFill>
            <a:schemeClr val="tx1"/>
          </a:solidFill>
          <a:latin typeface="+mj-lt"/>
          <a:ea typeface="+mj-ea"/>
          <a:cs typeface="+mj-cs"/>
        </a:defRPr>
      </a:lvl1pPr>
    </p:titleStyle>
    <p:bodyStyle>
      <a:lvl1pPr marL="0" indent="0" algn="l" defTabSz="1018824" rtl="0" eaLnBrk="1" latinLnBrk="0" hangingPunct="1">
        <a:spcBef>
          <a:spcPts val="1000"/>
        </a:spcBef>
        <a:spcAft>
          <a:spcPts val="0"/>
        </a:spcAft>
        <a:buFont typeface="Arial" pitchFamily="34" charset="0"/>
        <a:buNone/>
        <a:defRPr lang="en-US" sz="1200" b="0" kern="1200" dirty="0" smtClean="0">
          <a:solidFill>
            <a:schemeClr val="tx1">
              <a:lumMod val="50000"/>
            </a:schemeClr>
          </a:solidFill>
          <a:latin typeface="+mn-lt"/>
          <a:ea typeface="+mn-ea"/>
          <a:cs typeface="+mn-cs"/>
        </a:defRPr>
      </a:lvl1pPr>
      <a:lvl2pPr marL="166688" indent="-166688" algn="l" defTabSz="1018824" rtl="0" eaLnBrk="1" latinLnBrk="0" hangingPunct="1">
        <a:spcBef>
          <a:spcPts val="1000"/>
        </a:spcBef>
        <a:spcAft>
          <a:spcPts val="0"/>
        </a:spcAft>
        <a:buClr>
          <a:schemeClr val="accent3"/>
        </a:buClr>
        <a:buFont typeface="Wingdings" pitchFamily="2" charset="2"/>
        <a:buChar char="n"/>
        <a:defRPr lang="en-US" sz="1200" kern="1200" dirty="0" smtClean="0">
          <a:solidFill>
            <a:schemeClr val="tx1">
              <a:lumMod val="50000"/>
            </a:schemeClr>
          </a:solidFill>
          <a:latin typeface="+mj-lt"/>
          <a:ea typeface="+mn-ea"/>
          <a:cs typeface="+mn-cs"/>
        </a:defRPr>
      </a:lvl2pPr>
      <a:lvl3pPr marL="344488" indent="-177800" algn="l" defTabSz="1018824" rtl="0" eaLnBrk="1" latinLnBrk="0" hangingPunct="1">
        <a:spcBef>
          <a:spcPts val="600"/>
        </a:spcBef>
        <a:spcAft>
          <a:spcPts val="0"/>
        </a:spcAft>
        <a:buClr>
          <a:schemeClr val="accent3"/>
        </a:buClr>
        <a:buFont typeface="Arial" pitchFamily="34" charset="0"/>
        <a:buChar char="–"/>
        <a:defRPr sz="1200" kern="1200">
          <a:solidFill>
            <a:schemeClr val="tx1">
              <a:lumMod val="50000"/>
            </a:schemeClr>
          </a:solidFill>
          <a:latin typeface="+mj-lt"/>
          <a:ea typeface="+mn-ea"/>
          <a:cs typeface="+mn-cs"/>
        </a:defRPr>
      </a:lvl3pPr>
      <a:lvl4pPr marL="511175" indent="-166688" algn="l" defTabSz="1018824" rtl="0" eaLnBrk="1" latinLnBrk="0" hangingPunct="1">
        <a:spcBef>
          <a:spcPts val="600"/>
        </a:spcBef>
        <a:spcAft>
          <a:spcPts val="0"/>
        </a:spcAft>
        <a:buClr>
          <a:schemeClr val="accent3"/>
        </a:buClr>
        <a:buFont typeface="Wingdings" pitchFamily="2" charset="2"/>
        <a:buChar char=""/>
        <a:defRPr sz="1200" kern="1200">
          <a:solidFill>
            <a:schemeClr val="tx1">
              <a:lumMod val="50000"/>
            </a:schemeClr>
          </a:solidFill>
          <a:latin typeface="+mj-lt"/>
          <a:ea typeface="+mn-ea"/>
          <a:cs typeface="+mn-cs"/>
        </a:defRPr>
      </a:lvl4pPr>
      <a:lvl5pPr marL="688975" indent="-177800" algn="l" defTabSz="1018824" rtl="0" eaLnBrk="1" latinLnBrk="0" hangingPunct="1">
        <a:spcBef>
          <a:spcPts val="600"/>
        </a:spcBef>
        <a:buClr>
          <a:schemeClr val="bg1"/>
        </a:buClr>
        <a:buFont typeface="Wingdings" pitchFamily="2" charset="2"/>
        <a:buChar char="n"/>
        <a:defRPr sz="1050" kern="1200">
          <a:solidFill>
            <a:schemeClr val="tx1"/>
          </a:solidFill>
          <a:latin typeface="+mj-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E2A75A1-F9B9-3B40-A6FC-97280D076212}"/>
              </a:ext>
            </a:extLst>
          </p:cNvPr>
          <p:cNvPicPr>
            <a:picLocks/>
          </p:cNvPicPr>
          <p:nvPr userDrawn="1"/>
        </p:nvPicPr>
        <p:blipFill rotWithShape="1">
          <a:blip r:embed="rId4"/>
          <a:srcRect t="1295" b="1414"/>
          <a:stretch/>
        </p:blipFill>
        <p:spPr>
          <a:xfrm>
            <a:off x="-46289" y="-95250"/>
            <a:ext cx="10104689" cy="7867650"/>
          </a:xfrm>
          <a:prstGeom prst="rect">
            <a:avLst/>
          </a:prstGeom>
        </p:spPr>
      </p:pic>
      <p:sp>
        <p:nvSpPr>
          <p:cNvPr id="2" name="GS Doctop Placeholder" hidden="1"/>
          <p:cNvSpPr txBox="1"/>
          <p:nvPr/>
        </p:nvSpPr>
        <p:spPr>
          <a:xfrm>
            <a:off x="600710" y="0"/>
            <a:ext cx="6216650" cy="383695"/>
          </a:xfrm>
          <a:prstGeom prst="rect">
            <a:avLst/>
          </a:prstGeom>
          <a:noFill/>
        </p:spPr>
        <p:txBody>
          <a:bodyPr vert="horz" lIns="101882" tIns="50941" rIns="101882" bIns="50941" rtlCol="0">
            <a:spAutoFit/>
          </a:bodyPr>
          <a:lstStyle/>
          <a:p>
            <a:pPr algn="l"/>
            <a:r>
              <a:rPr lang="en-US" sz="900" b="0" smtClean="0">
                <a:latin typeface="Arial"/>
              </a:rPr>
              <a:t>americasworkshare\Creative Services\04\14764 SEC_US_Investor Ideas Forum (Hedge Fund Ideas)\5. OUTWORK\14764 Investor Ideas Forum_PPT 16x9_v04 FINAL.pptx</a:t>
            </a:r>
            <a:endParaRPr lang="en-US" sz="900" b="0">
              <a:latin typeface="Arial"/>
            </a:endParaRPr>
          </a:p>
        </p:txBody>
      </p:sp>
      <p:sp>
        <p:nvSpPr>
          <p:cNvPr id="6" name="GS Doctop Placeholder" hidden="1"/>
          <p:cNvSpPr txBox="1"/>
          <p:nvPr userDrawn="1"/>
        </p:nvSpPr>
        <p:spPr>
          <a:xfrm>
            <a:off x="600710" y="0"/>
            <a:ext cx="6216650" cy="383695"/>
          </a:xfrm>
          <a:prstGeom prst="rect">
            <a:avLst/>
          </a:prstGeom>
          <a:noFill/>
        </p:spPr>
        <p:txBody>
          <a:bodyPr vert="horz" lIns="101882" tIns="50941" rIns="101882" bIns="50941" rtlCol="0">
            <a:spAutoFit/>
          </a:bodyPr>
          <a:lstStyle/>
          <a:p>
            <a:pPr defTabSz="914400" eaLnBrk="0" fontAlgn="base" hangingPunct="0">
              <a:spcBef>
                <a:spcPct val="0"/>
              </a:spcBef>
              <a:spcAft>
                <a:spcPct val="0"/>
              </a:spcAft>
            </a:pPr>
            <a:r>
              <a:rPr lang="en-US" sz="900" smtClean="0">
                <a:solidFill>
                  <a:prstClr val="black"/>
                </a:solidFill>
                <a:latin typeface="Arial"/>
              </a:rPr>
              <a:t>americasworkshare\Creative Services\04\14764 SEC_US_Investor Ideas Forum (Hedge Fund Ideas)\5. OUTWORK\14764 Investor Ideas Forum_PPT 16x9_v04 FINAL.pptx</a:t>
            </a:r>
            <a:endParaRPr lang="en-US" sz="900">
              <a:solidFill>
                <a:prstClr val="black"/>
              </a:solidFill>
              <a:latin typeface="Arial"/>
            </a:endParaRPr>
          </a:p>
        </p:txBody>
      </p:sp>
      <p:pic>
        <p:nvPicPr>
          <p:cNvPr id="18" name="Picture 2"/>
          <p:cNvPicPr>
            <a:picLocks noChangeAspect="1" noChangeArrowheads="1"/>
          </p:cNvPicPr>
          <p:nvPr userDrawn="1"/>
        </p:nvPicPr>
        <p:blipFill>
          <a:blip r:embed="rId5">
            <a:extLst>
              <a:ext uri="{28A0092B-C50C-407E-A947-70E740481C1C}">
                <a14:useLocalDpi xmlns:a14="http://schemas.microsoft.com/office/drawing/2010/main" val="0"/>
              </a:ext>
            </a:extLst>
          </a:blip>
          <a:stretch>
            <a:fillRect/>
          </a:stretch>
        </p:blipFill>
        <p:spPr bwMode="auto">
          <a:xfrm>
            <a:off x="1057276" y="106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userDrawn="1"/>
        </p:nvSpPr>
        <p:spPr>
          <a:xfrm>
            <a:off x="-1331337" y="1763780"/>
            <a:ext cx="857250" cy="197088"/>
          </a:xfrm>
          <a:prstGeom prst="rect">
            <a:avLst/>
          </a:prstGeom>
          <a:solidFill>
            <a:srgbClr val="7399C7"/>
          </a:solidFill>
        </p:spPr>
        <p:txBody>
          <a:bodyPr wrap="square" lIns="73262" tIns="36631" rIns="73262" bIns="36631" rtlCol="0">
            <a:spAutoFit/>
          </a:bodyPr>
          <a:lstStyle/>
          <a:p>
            <a:pPr algn="ctr"/>
            <a:r>
              <a:rPr lang="en-US" sz="800" b="1" dirty="0" smtClean="0">
                <a:solidFill>
                  <a:schemeClr val="bg1"/>
                </a:solidFill>
              </a:rPr>
              <a:t>115:153:199</a:t>
            </a:r>
            <a:endParaRPr lang="en-US" sz="800" b="1" dirty="0">
              <a:solidFill>
                <a:schemeClr val="bg1"/>
              </a:solidFill>
            </a:endParaRPr>
          </a:p>
        </p:txBody>
      </p:sp>
      <p:sp>
        <p:nvSpPr>
          <p:cNvPr id="20" name="TextBox 19"/>
          <p:cNvSpPr txBox="1"/>
          <p:nvPr userDrawn="1"/>
        </p:nvSpPr>
        <p:spPr>
          <a:xfrm>
            <a:off x="-1331337" y="1934910"/>
            <a:ext cx="857250" cy="197088"/>
          </a:xfrm>
          <a:prstGeom prst="rect">
            <a:avLst/>
          </a:prstGeom>
          <a:solidFill>
            <a:srgbClr val="424141"/>
          </a:solidFill>
        </p:spPr>
        <p:txBody>
          <a:bodyPr wrap="square" lIns="73262" tIns="36631" rIns="73262" bIns="36631" rtlCol="0">
            <a:spAutoFit/>
          </a:bodyPr>
          <a:lstStyle/>
          <a:p>
            <a:pPr algn="ctr"/>
            <a:r>
              <a:rPr lang="en-US" sz="800" b="1" dirty="0" smtClean="0">
                <a:solidFill>
                  <a:schemeClr val="bg1"/>
                </a:solidFill>
              </a:rPr>
              <a:t>66:65:65</a:t>
            </a:r>
            <a:endParaRPr lang="en-US" sz="800" b="1" dirty="0">
              <a:solidFill>
                <a:schemeClr val="bg1"/>
              </a:solidFill>
            </a:endParaRPr>
          </a:p>
        </p:txBody>
      </p:sp>
      <p:sp>
        <p:nvSpPr>
          <p:cNvPr id="21" name="TextBox 20"/>
          <p:cNvSpPr txBox="1"/>
          <p:nvPr userDrawn="1"/>
        </p:nvSpPr>
        <p:spPr>
          <a:xfrm>
            <a:off x="-1331337" y="2106040"/>
            <a:ext cx="857250" cy="197088"/>
          </a:xfrm>
          <a:prstGeom prst="rect">
            <a:avLst/>
          </a:prstGeom>
          <a:solidFill>
            <a:schemeClr val="accent4"/>
          </a:solidFill>
        </p:spPr>
        <p:txBody>
          <a:bodyPr wrap="square" lIns="73262" tIns="36631" rIns="73262" bIns="36631" rtlCol="0">
            <a:spAutoFit/>
          </a:bodyPr>
          <a:lstStyle/>
          <a:p>
            <a:pPr algn="ctr"/>
            <a:r>
              <a:rPr lang="en-US" sz="800" b="1" dirty="0" smtClean="0">
                <a:solidFill>
                  <a:schemeClr val="bg1"/>
                </a:solidFill>
              </a:rPr>
              <a:t>133:132:132</a:t>
            </a:r>
            <a:endParaRPr lang="en-US" sz="800" b="1" dirty="0">
              <a:solidFill>
                <a:schemeClr val="bg1"/>
              </a:solidFill>
            </a:endParaRPr>
          </a:p>
        </p:txBody>
      </p:sp>
      <p:sp>
        <p:nvSpPr>
          <p:cNvPr id="32" name="TextBox 31"/>
          <p:cNvSpPr txBox="1"/>
          <p:nvPr userDrawn="1"/>
        </p:nvSpPr>
        <p:spPr>
          <a:xfrm>
            <a:off x="-1331337" y="2277170"/>
            <a:ext cx="857250" cy="197088"/>
          </a:xfrm>
          <a:prstGeom prst="rect">
            <a:avLst/>
          </a:prstGeom>
          <a:solidFill>
            <a:srgbClr val="B6DDE9"/>
          </a:solidFill>
        </p:spPr>
        <p:txBody>
          <a:bodyPr wrap="square" lIns="73262" tIns="36631" rIns="73262" bIns="36631" rtlCol="0">
            <a:spAutoFit/>
          </a:bodyPr>
          <a:lstStyle/>
          <a:p>
            <a:pPr algn="ctr"/>
            <a:r>
              <a:rPr lang="en-US" sz="800" b="1" dirty="0" smtClean="0">
                <a:solidFill>
                  <a:schemeClr val="bg2"/>
                </a:solidFill>
              </a:rPr>
              <a:t>182:221:233</a:t>
            </a:r>
            <a:endParaRPr lang="en-US" sz="800" b="1" dirty="0">
              <a:solidFill>
                <a:schemeClr val="bg2"/>
              </a:solidFill>
            </a:endParaRPr>
          </a:p>
        </p:txBody>
      </p:sp>
      <p:sp>
        <p:nvSpPr>
          <p:cNvPr id="36" name="TextBox 35"/>
          <p:cNvSpPr txBox="1"/>
          <p:nvPr userDrawn="1"/>
        </p:nvSpPr>
        <p:spPr>
          <a:xfrm>
            <a:off x="-1331337" y="2448300"/>
            <a:ext cx="857250" cy="197088"/>
          </a:xfrm>
          <a:prstGeom prst="rect">
            <a:avLst/>
          </a:prstGeom>
          <a:solidFill>
            <a:srgbClr val="FFD454"/>
          </a:solidFill>
        </p:spPr>
        <p:txBody>
          <a:bodyPr wrap="square" lIns="73262" tIns="36631" rIns="73262" bIns="36631" rtlCol="0">
            <a:spAutoFit/>
          </a:bodyPr>
          <a:lstStyle/>
          <a:p>
            <a:pPr algn="ctr"/>
            <a:r>
              <a:rPr lang="en-US" sz="800" b="1" dirty="0" smtClean="0">
                <a:solidFill>
                  <a:schemeClr val="bg2"/>
                </a:solidFill>
              </a:rPr>
              <a:t>255:212:84</a:t>
            </a:r>
            <a:endParaRPr lang="en-US" sz="800" b="1" dirty="0">
              <a:solidFill>
                <a:schemeClr val="bg2"/>
              </a:solidFill>
            </a:endParaRPr>
          </a:p>
        </p:txBody>
      </p:sp>
      <p:sp>
        <p:nvSpPr>
          <p:cNvPr id="37" name="TextBox 36"/>
          <p:cNvSpPr txBox="1"/>
          <p:nvPr userDrawn="1"/>
        </p:nvSpPr>
        <p:spPr>
          <a:xfrm>
            <a:off x="-1331337" y="2619430"/>
            <a:ext cx="857250" cy="197088"/>
          </a:xfrm>
          <a:prstGeom prst="rect">
            <a:avLst/>
          </a:prstGeom>
          <a:solidFill>
            <a:srgbClr val="FFFFFF"/>
          </a:solidFill>
        </p:spPr>
        <p:txBody>
          <a:bodyPr wrap="square" lIns="73262" tIns="36631" rIns="73262" bIns="36631" rtlCol="0">
            <a:spAutoFit/>
          </a:bodyPr>
          <a:lstStyle/>
          <a:p>
            <a:pPr algn="ctr"/>
            <a:r>
              <a:rPr lang="en-US" sz="800" b="1" dirty="0" smtClean="0">
                <a:solidFill>
                  <a:schemeClr val="bg2"/>
                </a:solidFill>
              </a:rPr>
              <a:t>255:255:255</a:t>
            </a:r>
            <a:endParaRPr lang="en-US" sz="800" b="1" dirty="0">
              <a:solidFill>
                <a:schemeClr val="bg2"/>
              </a:solidFill>
            </a:endParaRPr>
          </a:p>
        </p:txBody>
      </p:sp>
      <p:sp>
        <p:nvSpPr>
          <p:cNvPr id="38" name="TextBox 37"/>
          <p:cNvSpPr txBox="1"/>
          <p:nvPr userDrawn="1"/>
        </p:nvSpPr>
        <p:spPr>
          <a:xfrm>
            <a:off x="-1331337" y="2790560"/>
            <a:ext cx="857250" cy="197088"/>
          </a:xfrm>
          <a:prstGeom prst="rect">
            <a:avLst/>
          </a:prstGeom>
          <a:solidFill>
            <a:srgbClr val="8DBEC1"/>
          </a:solidFill>
        </p:spPr>
        <p:txBody>
          <a:bodyPr wrap="square" lIns="73262" tIns="36631" rIns="73262" bIns="36631" rtlCol="0">
            <a:spAutoFit/>
          </a:bodyPr>
          <a:lstStyle/>
          <a:p>
            <a:pPr algn="ctr"/>
            <a:r>
              <a:rPr lang="en-US" sz="800" b="1" dirty="0" smtClean="0">
                <a:solidFill>
                  <a:schemeClr val="bg1"/>
                </a:solidFill>
              </a:rPr>
              <a:t>141:190:193</a:t>
            </a:r>
            <a:endParaRPr lang="en-US" sz="800" b="1" dirty="0">
              <a:solidFill>
                <a:schemeClr val="bg1"/>
              </a:solidFill>
            </a:endParaRPr>
          </a:p>
        </p:txBody>
      </p:sp>
      <p:sp>
        <p:nvSpPr>
          <p:cNvPr id="39" name="TextBox 38"/>
          <p:cNvSpPr txBox="1"/>
          <p:nvPr userDrawn="1"/>
        </p:nvSpPr>
        <p:spPr>
          <a:xfrm>
            <a:off x="-1331337" y="2961690"/>
            <a:ext cx="857250" cy="197088"/>
          </a:xfrm>
          <a:prstGeom prst="rect">
            <a:avLst/>
          </a:prstGeom>
          <a:solidFill>
            <a:srgbClr val="A0C0A9"/>
          </a:solidFill>
        </p:spPr>
        <p:txBody>
          <a:bodyPr wrap="square" lIns="73262" tIns="36631" rIns="73262" bIns="36631" rtlCol="0">
            <a:spAutoFit/>
          </a:bodyPr>
          <a:lstStyle/>
          <a:p>
            <a:pPr algn="ctr"/>
            <a:r>
              <a:rPr lang="en-US" sz="800" b="1" dirty="0" smtClean="0">
                <a:solidFill>
                  <a:schemeClr val="bg1"/>
                </a:solidFill>
              </a:rPr>
              <a:t>160:192:169</a:t>
            </a:r>
            <a:endParaRPr lang="en-US" sz="800" b="1" dirty="0">
              <a:solidFill>
                <a:schemeClr val="bg1"/>
              </a:solidFill>
            </a:endParaRPr>
          </a:p>
        </p:txBody>
      </p:sp>
      <p:sp>
        <p:nvSpPr>
          <p:cNvPr id="40" name="TextBox 39"/>
          <p:cNvSpPr txBox="1"/>
          <p:nvPr userDrawn="1"/>
        </p:nvSpPr>
        <p:spPr>
          <a:xfrm>
            <a:off x="-1331337" y="3132820"/>
            <a:ext cx="857250" cy="197088"/>
          </a:xfrm>
          <a:prstGeom prst="rect">
            <a:avLst/>
          </a:prstGeom>
          <a:solidFill>
            <a:srgbClr val="C5C586"/>
          </a:solidFill>
        </p:spPr>
        <p:txBody>
          <a:bodyPr wrap="square" lIns="73262" tIns="36631" rIns="73262" bIns="36631" rtlCol="0">
            <a:spAutoFit/>
          </a:bodyPr>
          <a:lstStyle/>
          <a:p>
            <a:pPr algn="ctr"/>
            <a:r>
              <a:rPr lang="en-US" sz="800" b="1" dirty="0" smtClean="0">
                <a:solidFill>
                  <a:schemeClr val="bg1"/>
                </a:solidFill>
              </a:rPr>
              <a:t>197:197:134</a:t>
            </a:r>
            <a:endParaRPr lang="en-US" sz="800" b="1" dirty="0">
              <a:solidFill>
                <a:schemeClr val="bg1"/>
              </a:solidFill>
            </a:endParaRPr>
          </a:p>
        </p:txBody>
      </p:sp>
      <p:sp>
        <p:nvSpPr>
          <p:cNvPr id="41" name="TextBox 40"/>
          <p:cNvSpPr txBox="1"/>
          <p:nvPr userDrawn="1"/>
        </p:nvSpPr>
        <p:spPr>
          <a:xfrm>
            <a:off x="-1331337" y="3303950"/>
            <a:ext cx="857250" cy="197088"/>
          </a:xfrm>
          <a:prstGeom prst="rect">
            <a:avLst/>
          </a:prstGeom>
          <a:solidFill>
            <a:srgbClr val="B9CAA8"/>
          </a:solidFill>
        </p:spPr>
        <p:txBody>
          <a:bodyPr wrap="square" lIns="73262" tIns="36631" rIns="73262" bIns="36631" rtlCol="0">
            <a:spAutoFit/>
          </a:bodyPr>
          <a:lstStyle/>
          <a:p>
            <a:pPr algn="ctr"/>
            <a:r>
              <a:rPr lang="en-US" sz="800" b="1" dirty="0" smtClean="0">
                <a:solidFill>
                  <a:schemeClr val="bg1"/>
                </a:solidFill>
              </a:rPr>
              <a:t>185:202:168</a:t>
            </a:r>
            <a:endParaRPr lang="en-US" sz="800" b="1" dirty="0">
              <a:solidFill>
                <a:schemeClr val="bg1"/>
              </a:solidFill>
            </a:endParaRPr>
          </a:p>
        </p:txBody>
      </p:sp>
      <p:sp>
        <p:nvSpPr>
          <p:cNvPr id="42" name="TextBox 41"/>
          <p:cNvSpPr txBox="1"/>
          <p:nvPr userDrawn="1"/>
        </p:nvSpPr>
        <p:spPr>
          <a:xfrm>
            <a:off x="-1331337" y="3475080"/>
            <a:ext cx="857250" cy="197088"/>
          </a:xfrm>
          <a:prstGeom prst="rect">
            <a:avLst/>
          </a:prstGeom>
          <a:solidFill>
            <a:srgbClr val="EAD780"/>
          </a:solidFill>
        </p:spPr>
        <p:txBody>
          <a:bodyPr wrap="square" lIns="73262" tIns="36631" rIns="73262" bIns="36631" rtlCol="0">
            <a:spAutoFit/>
          </a:bodyPr>
          <a:lstStyle/>
          <a:p>
            <a:pPr algn="ctr"/>
            <a:r>
              <a:rPr lang="en-US" sz="800" b="1" dirty="0" smtClean="0">
                <a:solidFill>
                  <a:schemeClr val="bg1"/>
                </a:solidFill>
              </a:rPr>
              <a:t>234:215:128</a:t>
            </a:r>
            <a:endParaRPr lang="en-US" sz="800" b="1" dirty="0">
              <a:solidFill>
                <a:schemeClr val="bg1"/>
              </a:solidFill>
            </a:endParaRPr>
          </a:p>
        </p:txBody>
      </p:sp>
      <p:sp>
        <p:nvSpPr>
          <p:cNvPr id="43" name="TextBox 42"/>
          <p:cNvSpPr txBox="1"/>
          <p:nvPr userDrawn="1"/>
        </p:nvSpPr>
        <p:spPr>
          <a:xfrm>
            <a:off x="-1331337" y="3646210"/>
            <a:ext cx="857250" cy="197088"/>
          </a:xfrm>
          <a:prstGeom prst="rect">
            <a:avLst/>
          </a:prstGeom>
          <a:solidFill>
            <a:srgbClr val="BEBEBE"/>
          </a:solidFill>
        </p:spPr>
        <p:txBody>
          <a:bodyPr wrap="square" lIns="73262" tIns="36631" rIns="73262" bIns="36631" rtlCol="0">
            <a:spAutoFit/>
          </a:bodyPr>
          <a:lstStyle/>
          <a:p>
            <a:pPr algn="ctr"/>
            <a:r>
              <a:rPr lang="en-US" sz="800" b="1" dirty="0" smtClean="0">
                <a:solidFill>
                  <a:schemeClr val="bg1"/>
                </a:solidFill>
              </a:rPr>
              <a:t>190:190:190</a:t>
            </a:r>
            <a:endParaRPr lang="en-US" sz="800" b="1" dirty="0">
              <a:solidFill>
                <a:schemeClr val="bg1"/>
              </a:solidFill>
            </a:endParaRPr>
          </a:p>
        </p:txBody>
      </p:sp>
      <p:sp>
        <p:nvSpPr>
          <p:cNvPr id="44" name="TextBox 43"/>
          <p:cNvSpPr txBox="1"/>
          <p:nvPr userDrawn="1"/>
        </p:nvSpPr>
        <p:spPr>
          <a:xfrm>
            <a:off x="-1331337" y="3817341"/>
            <a:ext cx="857250" cy="197088"/>
          </a:xfrm>
          <a:prstGeom prst="rect">
            <a:avLst/>
          </a:prstGeom>
          <a:gradFill>
            <a:gsLst>
              <a:gs pos="0">
                <a:srgbClr val="B6DDE9"/>
              </a:gs>
              <a:gs pos="100000">
                <a:srgbClr val="FFD454"/>
              </a:gs>
            </a:gsLst>
            <a:lin ang="0" scaled="1"/>
          </a:gradFill>
        </p:spPr>
        <p:txBody>
          <a:bodyPr wrap="square" lIns="73262" tIns="36631" rIns="73262" bIns="36631" rtlCol="0">
            <a:spAutoFit/>
          </a:bodyPr>
          <a:lstStyle/>
          <a:p>
            <a:pPr algn="ctr"/>
            <a:r>
              <a:rPr lang="en-US" sz="800" b="1" dirty="0" smtClean="0">
                <a:solidFill>
                  <a:schemeClr val="bg1"/>
                </a:solidFill>
              </a:rPr>
              <a:t>gradient</a:t>
            </a:r>
            <a:endParaRPr lang="en-US" sz="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Lst>
  <p:timing>
    <p:tnLst>
      <p:par>
        <p:cTn id="1" dur="indefinite" restart="never" nodeType="tmRoot"/>
      </p:par>
    </p:tnLst>
  </p:timing>
  <p:txStyles>
    <p:titleStyle>
      <a:lvl1pPr algn="ctr" defTabSz="1016991" rtl="0" eaLnBrk="1" latinLnBrk="0" hangingPunct="1">
        <a:spcBef>
          <a:spcPct val="0"/>
        </a:spcBef>
        <a:buNone/>
        <a:defRPr sz="4900" kern="1200">
          <a:solidFill>
            <a:schemeClr val="tx1"/>
          </a:solidFill>
          <a:latin typeface="+mj-lt"/>
          <a:ea typeface="+mj-ea"/>
          <a:cs typeface="+mj-cs"/>
        </a:defRPr>
      </a:lvl1pPr>
    </p:titleStyle>
    <p:bodyStyle>
      <a:lvl1pPr marL="381372" indent="-381372" algn="l" defTabSz="1016991"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6305" indent="-317810" algn="l" defTabSz="1016991"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71239" indent="-254248" algn="l" defTabSz="1016991"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79734"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88229"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96724"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5220"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3715"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2210"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6991" rtl="0" eaLnBrk="1" latinLnBrk="0" hangingPunct="1">
        <a:defRPr sz="2000" kern="1200">
          <a:solidFill>
            <a:schemeClr val="tx1"/>
          </a:solidFill>
          <a:latin typeface="+mn-lt"/>
          <a:ea typeface="+mn-ea"/>
          <a:cs typeface="+mn-cs"/>
        </a:defRPr>
      </a:lvl1pPr>
      <a:lvl2pPr marL="508495" algn="l" defTabSz="1016991" rtl="0" eaLnBrk="1" latinLnBrk="0" hangingPunct="1">
        <a:defRPr sz="2000" kern="1200">
          <a:solidFill>
            <a:schemeClr val="tx1"/>
          </a:solidFill>
          <a:latin typeface="+mn-lt"/>
          <a:ea typeface="+mn-ea"/>
          <a:cs typeface="+mn-cs"/>
        </a:defRPr>
      </a:lvl2pPr>
      <a:lvl3pPr marL="1016991" algn="l" defTabSz="1016991" rtl="0" eaLnBrk="1" latinLnBrk="0" hangingPunct="1">
        <a:defRPr sz="2000" kern="1200">
          <a:solidFill>
            <a:schemeClr val="tx1"/>
          </a:solidFill>
          <a:latin typeface="+mn-lt"/>
          <a:ea typeface="+mn-ea"/>
          <a:cs typeface="+mn-cs"/>
        </a:defRPr>
      </a:lvl3pPr>
      <a:lvl4pPr marL="1525486" algn="l" defTabSz="1016991" rtl="0" eaLnBrk="1" latinLnBrk="0" hangingPunct="1">
        <a:defRPr sz="2000" kern="1200">
          <a:solidFill>
            <a:schemeClr val="tx1"/>
          </a:solidFill>
          <a:latin typeface="+mn-lt"/>
          <a:ea typeface="+mn-ea"/>
          <a:cs typeface="+mn-cs"/>
        </a:defRPr>
      </a:lvl4pPr>
      <a:lvl5pPr marL="2033981" algn="l" defTabSz="1016991" rtl="0" eaLnBrk="1" latinLnBrk="0" hangingPunct="1">
        <a:defRPr sz="2000" kern="1200">
          <a:solidFill>
            <a:schemeClr val="tx1"/>
          </a:solidFill>
          <a:latin typeface="+mn-lt"/>
          <a:ea typeface="+mn-ea"/>
          <a:cs typeface="+mn-cs"/>
        </a:defRPr>
      </a:lvl5pPr>
      <a:lvl6pPr marL="2542476" algn="l" defTabSz="1016991" rtl="0" eaLnBrk="1" latinLnBrk="0" hangingPunct="1">
        <a:defRPr sz="2000" kern="1200">
          <a:solidFill>
            <a:schemeClr val="tx1"/>
          </a:solidFill>
          <a:latin typeface="+mn-lt"/>
          <a:ea typeface="+mn-ea"/>
          <a:cs typeface="+mn-cs"/>
        </a:defRPr>
      </a:lvl6pPr>
      <a:lvl7pPr marL="3050972" algn="l" defTabSz="1016991" rtl="0" eaLnBrk="1" latinLnBrk="0" hangingPunct="1">
        <a:defRPr sz="2000" kern="1200">
          <a:solidFill>
            <a:schemeClr val="tx1"/>
          </a:solidFill>
          <a:latin typeface="+mn-lt"/>
          <a:ea typeface="+mn-ea"/>
          <a:cs typeface="+mn-cs"/>
        </a:defRPr>
      </a:lvl7pPr>
      <a:lvl8pPr marL="3559467" algn="l" defTabSz="1016991" rtl="0" eaLnBrk="1" latinLnBrk="0" hangingPunct="1">
        <a:defRPr sz="2000" kern="1200">
          <a:solidFill>
            <a:schemeClr val="tx1"/>
          </a:solidFill>
          <a:latin typeface="+mn-lt"/>
          <a:ea typeface="+mn-ea"/>
          <a:cs typeface="+mn-cs"/>
        </a:defRPr>
      </a:lvl8pPr>
      <a:lvl9pPr marL="4067962" algn="l" defTabSz="1016991"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l="-2000" r="-2000"/>
          </a:stretch>
        </a:blipFill>
        <a:effectLst/>
      </p:bgPr>
    </p:bg>
    <p:spTree>
      <p:nvGrpSpPr>
        <p:cNvPr id="1" name=""/>
        <p:cNvGrpSpPr/>
        <p:nvPr/>
      </p:nvGrpSpPr>
      <p:grpSpPr>
        <a:xfrm>
          <a:off x="0" y="0"/>
          <a:ext cx="0" cy="0"/>
          <a:chOff x="0" y="0"/>
          <a:chExt cx="0" cy="0"/>
        </a:xfrm>
      </p:grpSpPr>
      <p:sp>
        <p:nvSpPr>
          <p:cNvPr id="2" name="GS Doctop Placeholder" hidden="1"/>
          <p:cNvSpPr txBox="1"/>
          <p:nvPr/>
        </p:nvSpPr>
        <p:spPr>
          <a:xfrm>
            <a:off x="600710" y="0"/>
            <a:ext cx="6216650" cy="383695"/>
          </a:xfrm>
          <a:prstGeom prst="rect">
            <a:avLst/>
          </a:prstGeom>
          <a:noFill/>
        </p:spPr>
        <p:txBody>
          <a:bodyPr vert="horz" lIns="101882" tIns="50941" rIns="101882" bIns="50941" rtlCol="0">
            <a:spAutoFit/>
          </a:bodyPr>
          <a:lstStyle/>
          <a:p>
            <a:pPr algn="l"/>
            <a:r>
              <a:rPr lang="en-US" sz="900" b="0" smtClean="0">
                <a:latin typeface="Arial"/>
              </a:rPr>
              <a:t>americasworkshare\Creative Services\04\14764 SEC_US_Investor Ideas Forum (Hedge Fund Ideas)\5. OUTWORK\14764 Investor Ideas Forum_PPT 16x9_v04 FINAL.pptx</a:t>
            </a:r>
            <a:endParaRPr lang="en-US" sz="900" b="0">
              <a:latin typeface="Arial"/>
            </a:endParaRPr>
          </a:p>
        </p:txBody>
      </p:sp>
      <p:sp>
        <p:nvSpPr>
          <p:cNvPr id="6" name="GS Doctop Placeholder" hidden="1"/>
          <p:cNvSpPr txBox="1"/>
          <p:nvPr userDrawn="1"/>
        </p:nvSpPr>
        <p:spPr>
          <a:xfrm>
            <a:off x="600710" y="0"/>
            <a:ext cx="6216650" cy="383695"/>
          </a:xfrm>
          <a:prstGeom prst="rect">
            <a:avLst/>
          </a:prstGeom>
          <a:noFill/>
        </p:spPr>
        <p:txBody>
          <a:bodyPr vert="horz" lIns="101882" tIns="50941" rIns="101882" bIns="50941" rtlCol="0">
            <a:spAutoFit/>
          </a:bodyPr>
          <a:lstStyle/>
          <a:p>
            <a:pPr defTabSz="914400" eaLnBrk="0" fontAlgn="base" hangingPunct="0">
              <a:spcBef>
                <a:spcPct val="0"/>
              </a:spcBef>
              <a:spcAft>
                <a:spcPct val="0"/>
              </a:spcAft>
            </a:pPr>
            <a:r>
              <a:rPr lang="en-US" sz="900" smtClean="0">
                <a:solidFill>
                  <a:prstClr val="black"/>
                </a:solidFill>
                <a:latin typeface="Arial"/>
              </a:rPr>
              <a:t>americasworkshare\Creative Services\04\14764 SEC_US_Investor Ideas Forum (Hedge Fund Ideas)\5. OUTWORK\14764 Investor Ideas Forum_PPT 16x9_v04 FINAL.pptx</a:t>
            </a:r>
            <a:endParaRPr lang="en-US" sz="900">
              <a:solidFill>
                <a:prstClr val="black"/>
              </a:solidFill>
              <a:latin typeface="Arial"/>
            </a:endParaRPr>
          </a:p>
        </p:txBody>
      </p:sp>
      <p:pic>
        <p:nvPicPr>
          <p:cNvPr id="26" name="Picture 2"/>
          <p:cNvPicPr>
            <a:picLocks noChangeAspect="1" noChangeArrowheads="1"/>
          </p:cNvPicPr>
          <p:nvPr userDrawn="1"/>
        </p:nvPicPr>
        <p:blipFill>
          <a:blip r:embed="rId6">
            <a:extLst>
              <a:ext uri="{28A0092B-C50C-407E-A947-70E740481C1C}">
                <a14:useLocalDpi xmlns:a14="http://schemas.microsoft.com/office/drawing/2010/main" val="0"/>
              </a:ext>
            </a:extLst>
          </a:blip>
          <a:stretch>
            <a:fillRect/>
          </a:stretch>
        </p:blipFill>
        <p:spPr bwMode="auto">
          <a:xfrm>
            <a:off x="1057276" y="106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userDrawn="1"/>
        </p:nvSpPr>
        <p:spPr>
          <a:xfrm>
            <a:off x="-1331337" y="1763780"/>
            <a:ext cx="857250" cy="197088"/>
          </a:xfrm>
          <a:prstGeom prst="rect">
            <a:avLst/>
          </a:prstGeom>
          <a:solidFill>
            <a:srgbClr val="7399C7"/>
          </a:solidFill>
        </p:spPr>
        <p:txBody>
          <a:bodyPr wrap="square" lIns="73262" tIns="36631" rIns="73262" bIns="36631" rtlCol="0">
            <a:spAutoFit/>
          </a:bodyPr>
          <a:lstStyle/>
          <a:p>
            <a:pPr algn="ctr"/>
            <a:r>
              <a:rPr lang="en-US" sz="800" b="1" dirty="0" smtClean="0">
                <a:solidFill>
                  <a:schemeClr val="bg1"/>
                </a:solidFill>
              </a:rPr>
              <a:t>115:153:199</a:t>
            </a:r>
            <a:endParaRPr lang="en-US" sz="800" b="1" dirty="0">
              <a:solidFill>
                <a:schemeClr val="bg1"/>
              </a:solidFill>
            </a:endParaRPr>
          </a:p>
        </p:txBody>
      </p:sp>
      <p:sp>
        <p:nvSpPr>
          <p:cNvPr id="28" name="TextBox 27"/>
          <p:cNvSpPr txBox="1"/>
          <p:nvPr userDrawn="1"/>
        </p:nvSpPr>
        <p:spPr>
          <a:xfrm>
            <a:off x="-1331337" y="1934910"/>
            <a:ext cx="857250" cy="197088"/>
          </a:xfrm>
          <a:prstGeom prst="rect">
            <a:avLst/>
          </a:prstGeom>
          <a:solidFill>
            <a:srgbClr val="424141"/>
          </a:solidFill>
        </p:spPr>
        <p:txBody>
          <a:bodyPr wrap="square" lIns="73262" tIns="36631" rIns="73262" bIns="36631" rtlCol="0">
            <a:spAutoFit/>
          </a:bodyPr>
          <a:lstStyle/>
          <a:p>
            <a:pPr algn="ctr"/>
            <a:r>
              <a:rPr lang="en-US" sz="800" b="1" dirty="0" smtClean="0">
                <a:solidFill>
                  <a:schemeClr val="bg1"/>
                </a:solidFill>
              </a:rPr>
              <a:t>66:65:65</a:t>
            </a:r>
            <a:endParaRPr lang="en-US" sz="800" b="1" dirty="0">
              <a:solidFill>
                <a:schemeClr val="bg1"/>
              </a:solidFill>
            </a:endParaRPr>
          </a:p>
        </p:txBody>
      </p:sp>
      <p:sp>
        <p:nvSpPr>
          <p:cNvPr id="29" name="TextBox 28"/>
          <p:cNvSpPr txBox="1"/>
          <p:nvPr userDrawn="1"/>
        </p:nvSpPr>
        <p:spPr>
          <a:xfrm>
            <a:off x="-1331337" y="2106040"/>
            <a:ext cx="857250" cy="197088"/>
          </a:xfrm>
          <a:prstGeom prst="rect">
            <a:avLst/>
          </a:prstGeom>
          <a:solidFill>
            <a:schemeClr val="accent4"/>
          </a:solidFill>
        </p:spPr>
        <p:txBody>
          <a:bodyPr wrap="square" lIns="73262" tIns="36631" rIns="73262" bIns="36631" rtlCol="0">
            <a:spAutoFit/>
          </a:bodyPr>
          <a:lstStyle/>
          <a:p>
            <a:pPr algn="ctr"/>
            <a:r>
              <a:rPr lang="en-US" sz="800" b="1" dirty="0" smtClean="0">
                <a:solidFill>
                  <a:schemeClr val="bg1"/>
                </a:solidFill>
              </a:rPr>
              <a:t>133:132:132</a:t>
            </a:r>
            <a:endParaRPr lang="en-US" sz="800" b="1" dirty="0">
              <a:solidFill>
                <a:schemeClr val="bg1"/>
              </a:solidFill>
            </a:endParaRPr>
          </a:p>
        </p:txBody>
      </p:sp>
      <p:sp>
        <p:nvSpPr>
          <p:cNvPr id="30" name="TextBox 29"/>
          <p:cNvSpPr txBox="1"/>
          <p:nvPr userDrawn="1"/>
        </p:nvSpPr>
        <p:spPr>
          <a:xfrm>
            <a:off x="-1331337" y="2277170"/>
            <a:ext cx="857250" cy="197088"/>
          </a:xfrm>
          <a:prstGeom prst="rect">
            <a:avLst/>
          </a:prstGeom>
          <a:solidFill>
            <a:srgbClr val="B6DDE9"/>
          </a:solidFill>
        </p:spPr>
        <p:txBody>
          <a:bodyPr wrap="square" lIns="73262" tIns="36631" rIns="73262" bIns="36631" rtlCol="0">
            <a:spAutoFit/>
          </a:bodyPr>
          <a:lstStyle/>
          <a:p>
            <a:pPr algn="ctr"/>
            <a:r>
              <a:rPr lang="en-US" sz="800" b="1" dirty="0" smtClean="0">
                <a:solidFill>
                  <a:schemeClr val="bg2"/>
                </a:solidFill>
              </a:rPr>
              <a:t>182:221:233</a:t>
            </a:r>
            <a:endParaRPr lang="en-US" sz="800" b="1" dirty="0">
              <a:solidFill>
                <a:schemeClr val="bg2"/>
              </a:solidFill>
            </a:endParaRPr>
          </a:p>
        </p:txBody>
      </p:sp>
      <p:sp>
        <p:nvSpPr>
          <p:cNvPr id="31" name="TextBox 30"/>
          <p:cNvSpPr txBox="1"/>
          <p:nvPr userDrawn="1"/>
        </p:nvSpPr>
        <p:spPr>
          <a:xfrm>
            <a:off x="-1331337" y="2448300"/>
            <a:ext cx="857250" cy="197088"/>
          </a:xfrm>
          <a:prstGeom prst="rect">
            <a:avLst/>
          </a:prstGeom>
          <a:solidFill>
            <a:srgbClr val="FFD454"/>
          </a:solidFill>
        </p:spPr>
        <p:txBody>
          <a:bodyPr wrap="square" lIns="73262" tIns="36631" rIns="73262" bIns="36631" rtlCol="0">
            <a:spAutoFit/>
          </a:bodyPr>
          <a:lstStyle/>
          <a:p>
            <a:pPr algn="ctr"/>
            <a:r>
              <a:rPr lang="en-US" sz="800" b="1" dirty="0" smtClean="0">
                <a:solidFill>
                  <a:schemeClr val="bg2"/>
                </a:solidFill>
              </a:rPr>
              <a:t>255:212:84</a:t>
            </a:r>
            <a:endParaRPr lang="en-US" sz="800" b="1" dirty="0">
              <a:solidFill>
                <a:schemeClr val="bg2"/>
              </a:solidFill>
            </a:endParaRPr>
          </a:p>
        </p:txBody>
      </p:sp>
      <p:sp>
        <p:nvSpPr>
          <p:cNvPr id="32" name="TextBox 31"/>
          <p:cNvSpPr txBox="1"/>
          <p:nvPr userDrawn="1"/>
        </p:nvSpPr>
        <p:spPr>
          <a:xfrm>
            <a:off x="-1331337" y="2619430"/>
            <a:ext cx="857250" cy="197088"/>
          </a:xfrm>
          <a:prstGeom prst="rect">
            <a:avLst/>
          </a:prstGeom>
          <a:solidFill>
            <a:srgbClr val="FFFFFF"/>
          </a:solidFill>
        </p:spPr>
        <p:txBody>
          <a:bodyPr wrap="square" lIns="73262" tIns="36631" rIns="73262" bIns="36631" rtlCol="0">
            <a:spAutoFit/>
          </a:bodyPr>
          <a:lstStyle/>
          <a:p>
            <a:pPr algn="ctr"/>
            <a:r>
              <a:rPr lang="en-US" sz="800" b="1" dirty="0" smtClean="0">
                <a:solidFill>
                  <a:schemeClr val="bg2"/>
                </a:solidFill>
              </a:rPr>
              <a:t>255:255:255</a:t>
            </a:r>
            <a:endParaRPr lang="en-US" sz="800" b="1" dirty="0">
              <a:solidFill>
                <a:schemeClr val="bg2"/>
              </a:solidFill>
            </a:endParaRPr>
          </a:p>
        </p:txBody>
      </p:sp>
      <p:sp>
        <p:nvSpPr>
          <p:cNvPr id="33" name="TextBox 32"/>
          <p:cNvSpPr txBox="1"/>
          <p:nvPr userDrawn="1"/>
        </p:nvSpPr>
        <p:spPr>
          <a:xfrm>
            <a:off x="-1331337" y="2790560"/>
            <a:ext cx="857250" cy="197088"/>
          </a:xfrm>
          <a:prstGeom prst="rect">
            <a:avLst/>
          </a:prstGeom>
          <a:solidFill>
            <a:srgbClr val="8DBEC1"/>
          </a:solidFill>
        </p:spPr>
        <p:txBody>
          <a:bodyPr wrap="square" lIns="73262" tIns="36631" rIns="73262" bIns="36631" rtlCol="0">
            <a:spAutoFit/>
          </a:bodyPr>
          <a:lstStyle/>
          <a:p>
            <a:pPr algn="ctr"/>
            <a:r>
              <a:rPr lang="en-US" sz="800" b="1" dirty="0" smtClean="0">
                <a:solidFill>
                  <a:schemeClr val="bg1"/>
                </a:solidFill>
              </a:rPr>
              <a:t>141:190:193</a:t>
            </a:r>
            <a:endParaRPr lang="en-US" sz="800" b="1" dirty="0">
              <a:solidFill>
                <a:schemeClr val="bg1"/>
              </a:solidFill>
            </a:endParaRPr>
          </a:p>
        </p:txBody>
      </p:sp>
      <p:sp>
        <p:nvSpPr>
          <p:cNvPr id="34" name="TextBox 33"/>
          <p:cNvSpPr txBox="1"/>
          <p:nvPr userDrawn="1"/>
        </p:nvSpPr>
        <p:spPr>
          <a:xfrm>
            <a:off x="-1331337" y="2961690"/>
            <a:ext cx="857250" cy="197088"/>
          </a:xfrm>
          <a:prstGeom prst="rect">
            <a:avLst/>
          </a:prstGeom>
          <a:solidFill>
            <a:srgbClr val="A0C0A9"/>
          </a:solidFill>
        </p:spPr>
        <p:txBody>
          <a:bodyPr wrap="square" lIns="73262" tIns="36631" rIns="73262" bIns="36631" rtlCol="0">
            <a:spAutoFit/>
          </a:bodyPr>
          <a:lstStyle/>
          <a:p>
            <a:pPr algn="ctr"/>
            <a:r>
              <a:rPr lang="en-US" sz="800" b="1" dirty="0" smtClean="0">
                <a:solidFill>
                  <a:schemeClr val="bg1"/>
                </a:solidFill>
              </a:rPr>
              <a:t>160:192:169</a:t>
            </a:r>
            <a:endParaRPr lang="en-US" sz="800" b="1" dirty="0">
              <a:solidFill>
                <a:schemeClr val="bg1"/>
              </a:solidFill>
            </a:endParaRPr>
          </a:p>
        </p:txBody>
      </p:sp>
      <p:sp>
        <p:nvSpPr>
          <p:cNvPr id="35" name="TextBox 34"/>
          <p:cNvSpPr txBox="1"/>
          <p:nvPr userDrawn="1"/>
        </p:nvSpPr>
        <p:spPr>
          <a:xfrm>
            <a:off x="-1331337" y="3132820"/>
            <a:ext cx="857250" cy="197088"/>
          </a:xfrm>
          <a:prstGeom prst="rect">
            <a:avLst/>
          </a:prstGeom>
          <a:solidFill>
            <a:srgbClr val="C5C586"/>
          </a:solidFill>
        </p:spPr>
        <p:txBody>
          <a:bodyPr wrap="square" lIns="73262" tIns="36631" rIns="73262" bIns="36631" rtlCol="0">
            <a:spAutoFit/>
          </a:bodyPr>
          <a:lstStyle/>
          <a:p>
            <a:pPr algn="ctr"/>
            <a:r>
              <a:rPr lang="en-US" sz="800" b="1" dirty="0" smtClean="0">
                <a:solidFill>
                  <a:schemeClr val="bg1"/>
                </a:solidFill>
              </a:rPr>
              <a:t>197:197:134</a:t>
            </a:r>
            <a:endParaRPr lang="en-US" sz="800" b="1" dirty="0">
              <a:solidFill>
                <a:schemeClr val="bg1"/>
              </a:solidFill>
            </a:endParaRPr>
          </a:p>
        </p:txBody>
      </p:sp>
      <p:sp>
        <p:nvSpPr>
          <p:cNvPr id="36" name="TextBox 35"/>
          <p:cNvSpPr txBox="1"/>
          <p:nvPr userDrawn="1"/>
        </p:nvSpPr>
        <p:spPr>
          <a:xfrm>
            <a:off x="-1331337" y="3303950"/>
            <a:ext cx="857250" cy="197088"/>
          </a:xfrm>
          <a:prstGeom prst="rect">
            <a:avLst/>
          </a:prstGeom>
          <a:solidFill>
            <a:srgbClr val="B9CAA8"/>
          </a:solidFill>
        </p:spPr>
        <p:txBody>
          <a:bodyPr wrap="square" lIns="73262" tIns="36631" rIns="73262" bIns="36631" rtlCol="0">
            <a:spAutoFit/>
          </a:bodyPr>
          <a:lstStyle/>
          <a:p>
            <a:pPr algn="ctr"/>
            <a:r>
              <a:rPr lang="en-US" sz="800" b="1" dirty="0" smtClean="0">
                <a:solidFill>
                  <a:schemeClr val="bg1"/>
                </a:solidFill>
              </a:rPr>
              <a:t>185:202:168</a:t>
            </a:r>
            <a:endParaRPr lang="en-US" sz="800" b="1" dirty="0">
              <a:solidFill>
                <a:schemeClr val="bg1"/>
              </a:solidFill>
            </a:endParaRPr>
          </a:p>
        </p:txBody>
      </p:sp>
      <p:sp>
        <p:nvSpPr>
          <p:cNvPr id="37" name="TextBox 36"/>
          <p:cNvSpPr txBox="1"/>
          <p:nvPr userDrawn="1"/>
        </p:nvSpPr>
        <p:spPr>
          <a:xfrm>
            <a:off x="-1331337" y="3475080"/>
            <a:ext cx="857250" cy="197088"/>
          </a:xfrm>
          <a:prstGeom prst="rect">
            <a:avLst/>
          </a:prstGeom>
          <a:solidFill>
            <a:srgbClr val="EAD780"/>
          </a:solidFill>
        </p:spPr>
        <p:txBody>
          <a:bodyPr wrap="square" lIns="73262" tIns="36631" rIns="73262" bIns="36631" rtlCol="0">
            <a:spAutoFit/>
          </a:bodyPr>
          <a:lstStyle/>
          <a:p>
            <a:pPr algn="ctr"/>
            <a:r>
              <a:rPr lang="en-US" sz="800" b="1" dirty="0" smtClean="0">
                <a:solidFill>
                  <a:schemeClr val="bg1"/>
                </a:solidFill>
              </a:rPr>
              <a:t>234:215:128</a:t>
            </a:r>
            <a:endParaRPr lang="en-US" sz="800" b="1" dirty="0">
              <a:solidFill>
                <a:schemeClr val="bg1"/>
              </a:solidFill>
            </a:endParaRPr>
          </a:p>
        </p:txBody>
      </p:sp>
      <p:sp>
        <p:nvSpPr>
          <p:cNvPr id="38" name="TextBox 37"/>
          <p:cNvSpPr txBox="1"/>
          <p:nvPr userDrawn="1"/>
        </p:nvSpPr>
        <p:spPr>
          <a:xfrm>
            <a:off x="-1331337" y="3646210"/>
            <a:ext cx="857250" cy="197088"/>
          </a:xfrm>
          <a:prstGeom prst="rect">
            <a:avLst/>
          </a:prstGeom>
          <a:solidFill>
            <a:srgbClr val="BEBEBE"/>
          </a:solidFill>
        </p:spPr>
        <p:txBody>
          <a:bodyPr wrap="square" lIns="73262" tIns="36631" rIns="73262" bIns="36631" rtlCol="0">
            <a:spAutoFit/>
          </a:bodyPr>
          <a:lstStyle/>
          <a:p>
            <a:pPr algn="ctr"/>
            <a:r>
              <a:rPr lang="en-US" sz="800" b="1" dirty="0" smtClean="0">
                <a:solidFill>
                  <a:schemeClr val="bg1"/>
                </a:solidFill>
              </a:rPr>
              <a:t>190:190:190</a:t>
            </a:r>
            <a:endParaRPr lang="en-US" sz="800" b="1" dirty="0">
              <a:solidFill>
                <a:schemeClr val="bg1"/>
              </a:solidFill>
            </a:endParaRPr>
          </a:p>
        </p:txBody>
      </p:sp>
      <p:sp>
        <p:nvSpPr>
          <p:cNvPr id="39" name="TextBox 38"/>
          <p:cNvSpPr txBox="1"/>
          <p:nvPr userDrawn="1"/>
        </p:nvSpPr>
        <p:spPr>
          <a:xfrm>
            <a:off x="-1331337" y="3817341"/>
            <a:ext cx="857250" cy="197088"/>
          </a:xfrm>
          <a:prstGeom prst="rect">
            <a:avLst/>
          </a:prstGeom>
          <a:gradFill>
            <a:gsLst>
              <a:gs pos="0">
                <a:srgbClr val="B6DDE9"/>
              </a:gs>
              <a:gs pos="100000">
                <a:srgbClr val="FFD454"/>
              </a:gs>
            </a:gsLst>
            <a:lin ang="0" scaled="1"/>
          </a:gradFill>
        </p:spPr>
        <p:txBody>
          <a:bodyPr wrap="square" lIns="73262" tIns="36631" rIns="73262" bIns="36631" rtlCol="0">
            <a:spAutoFit/>
          </a:bodyPr>
          <a:lstStyle/>
          <a:p>
            <a:pPr algn="ctr"/>
            <a:r>
              <a:rPr lang="en-US" sz="800" b="1" dirty="0" smtClean="0">
                <a:solidFill>
                  <a:schemeClr val="bg1"/>
                </a:solidFill>
              </a:rPr>
              <a:t>gradient</a:t>
            </a:r>
            <a:endParaRPr lang="en-US" sz="800" b="1" dirty="0">
              <a:solidFill>
                <a:schemeClr val="bg1"/>
              </a:solidFill>
            </a:endParaRPr>
          </a:p>
        </p:txBody>
      </p:sp>
    </p:spTree>
    <p:extLst>
      <p:ext uri="{BB962C8B-B14F-4D97-AF65-F5344CB8AC3E}">
        <p14:creationId xmlns:p14="http://schemas.microsoft.com/office/powerpoint/2010/main" val="679109107"/>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Lst>
  <p:timing>
    <p:tnLst>
      <p:par>
        <p:cTn id="1" dur="indefinite" restart="never" nodeType="tmRoot"/>
      </p:par>
    </p:tnLst>
  </p:timing>
  <p:txStyles>
    <p:titleStyle>
      <a:lvl1pPr algn="ctr" defTabSz="1016991" rtl="0" eaLnBrk="1" latinLnBrk="0" hangingPunct="1">
        <a:spcBef>
          <a:spcPct val="0"/>
        </a:spcBef>
        <a:buNone/>
        <a:defRPr sz="4900" kern="1200">
          <a:solidFill>
            <a:schemeClr val="tx1"/>
          </a:solidFill>
          <a:latin typeface="+mj-lt"/>
          <a:ea typeface="+mj-ea"/>
          <a:cs typeface="+mj-cs"/>
        </a:defRPr>
      </a:lvl1pPr>
    </p:titleStyle>
    <p:bodyStyle>
      <a:lvl1pPr marL="381372" indent="-381372" algn="l" defTabSz="1016991"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6305" indent="-317810" algn="l" defTabSz="1016991"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71239" indent="-254248" algn="l" defTabSz="1016991"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79734"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88229"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96724"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5220"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3715"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2210"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6991" rtl="0" eaLnBrk="1" latinLnBrk="0" hangingPunct="1">
        <a:defRPr sz="2000" kern="1200">
          <a:solidFill>
            <a:schemeClr val="tx1"/>
          </a:solidFill>
          <a:latin typeface="+mn-lt"/>
          <a:ea typeface="+mn-ea"/>
          <a:cs typeface="+mn-cs"/>
        </a:defRPr>
      </a:lvl1pPr>
      <a:lvl2pPr marL="508495" algn="l" defTabSz="1016991" rtl="0" eaLnBrk="1" latinLnBrk="0" hangingPunct="1">
        <a:defRPr sz="2000" kern="1200">
          <a:solidFill>
            <a:schemeClr val="tx1"/>
          </a:solidFill>
          <a:latin typeface="+mn-lt"/>
          <a:ea typeface="+mn-ea"/>
          <a:cs typeface="+mn-cs"/>
        </a:defRPr>
      </a:lvl2pPr>
      <a:lvl3pPr marL="1016991" algn="l" defTabSz="1016991" rtl="0" eaLnBrk="1" latinLnBrk="0" hangingPunct="1">
        <a:defRPr sz="2000" kern="1200">
          <a:solidFill>
            <a:schemeClr val="tx1"/>
          </a:solidFill>
          <a:latin typeface="+mn-lt"/>
          <a:ea typeface="+mn-ea"/>
          <a:cs typeface="+mn-cs"/>
        </a:defRPr>
      </a:lvl3pPr>
      <a:lvl4pPr marL="1525486" algn="l" defTabSz="1016991" rtl="0" eaLnBrk="1" latinLnBrk="0" hangingPunct="1">
        <a:defRPr sz="2000" kern="1200">
          <a:solidFill>
            <a:schemeClr val="tx1"/>
          </a:solidFill>
          <a:latin typeface="+mn-lt"/>
          <a:ea typeface="+mn-ea"/>
          <a:cs typeface="+mn-cs"/>
        </a:defRPr>
      </a:lvl4pPr>
      <a:lvl5pPr marL="2033981" algn="l" defTabSz="1016991" rtl="0" eaLnBrk="1" latinLnBrk="0" hangingPunct="1">
        <a:defRPr sz="2000" kern="1200">
          <a:solidFill>
            <a:schemeClr val="tx1"/>
          </a:solidFill>
          <a:latin typeface="+mn-lt"/>
          <a:ea typeface="+mn-ea"/>
          <a:cs typeface="+mn-cs"/>
        </a:defRPr>
      </a:lvl5pPr>
      <a:lvl6pPr marL="2542476" algn="l" defTabSz="1016991" rtl="0" eaLnBrk="1" latinLnBrk="0" hangingPunct="1">
        <a:defRPr sz="2000" kern="1200">
          <a:solidFill>
            <a:schemeClr val="tx1"/>
          </a:solidFill>
          <a:latin typeface="+mn-lt"/>
          <a:ea typeface="+mn-ea"/>
          <a:cs typeface="+mn-cs"/>
        </a:defRPr>
      </a:lvl6pPr>
      <a:lvl7pPr marL="3050972" algn="l" defTabSz="1016991" rtl="0" eaLnBrk="1" latinLnBrk="0" hangingPunct="1">
        <a:defRPr sz="2000" kern="1200">
          <a:solidFill>
            <a:schemeClr val="tx1"/>
          </a:solidFill>
          <a:latin typeface="+mn-lt"/>
          <a:ea typeface="+mn-ea"/>
          <a:cs typeface="+mn-cs"/>
        </a:defRPr>
      </a:lvl7pPr>
      <a:lvl8pPr marL="3559467" algn="l" defTabSz="1016991" rtl="0" eaLnBrk="1" latinLnBrk="0" hangingPunct="1">
        <a:defRPr sz="2000" kern="1200">
          <a:solidFill>
            <a:schemeClr val="tx1"/>
          </a:solidFill>
          <a:latin typeface="+mn-lt"/>
          <a:ea typeface="+mn-ea"/>
          <a:cs typeface="+mn-cs"/>
        </a:defRPr>
      </a:lvl8pPr>
      <a:lvl9pPr marL="4067962" algn="l" defTabSz="1016991"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l="-2000" r="-2000"/>
          </a:stretch>
        </a:blipFill>
        <a:effectLst/>
      </p:bgPr>
    </p:bg>
    <p:spTree>
      <p:nvGrpSpPr>
        <p:cNvPr id="1" name=""/>
        <p:cNvGrpSpPr/>
        <p:nvPr/>
      </p:nvGrpSpPr>
      <p:grpSpPr>
        <a:xfrm>
          <a:off x="0" y="0"/>
          <a:ext cx="0" cy="0"/>
          <a:chOff x="0" y="0"/>
          <a:chExt cx="0" cy="0"/>
        </a:xfrm>
      </p:grpSpPr>
      <p:sp>
        <p:nvSpPr>
          <p:cNvPr id="2" name="GS Doctop Placeholder" hidden="1"/>
          <p:cNvSpPr txBox="1"/>
          <p:nvPr/>
        </p:nvSpPr>
        <p:spPr>
          <a:xfrm>
            <a:off x="600710" y="0"/>
            <a:ext cx="6216650" cy="383695"/>
          </a:xfrm>
          <a:prstGeom prst="rect">
            <a:avLst/>
          </a:prstGeom>
          <a:noFill/>
        </p:spPr>
        <p:txBody>
          <a:bodyPr vert="horz" lIns="101882" tIns="50941" rIns="101882" bIns="50941" rtlCol="0">
            <a:spAutoFit/>
          </a:bodyPr>
          <a:lstStyle/>
          <a:p>
            <a:pPr algn="l"/>
            <a:r>
              <a:rPr lang="en-US" sz="900" b="0" smtClean="0">
                <a:latin typeface="Arial"/>
              </a:rPr>
              <a:t>americasworkshare\Creative Services\04\14764 SEC_US_Investor Ideas Forum (Hedge Fund Ideas)\5. OUTWORK\14764 Investor Ideas Forum_PPT 16x9_v04 FINAL.pptx</a:t>
            </a:r>
            <a:endParaRPr lang="en-US" sz="900" b="0">
              <a:latin typeface="Arial"/>
            </a:endParaRPr>
          </a:p>
        </p:txBody>
      </p:sp>
      <p:sp>
        <p:nvSpPr>
          <p:cNvPr id="6" name="GS Doctop Placeholder" hidden="1"/>
          <p:cNvSpPr txBox="1"/>
          <p:nvPr userDrawn="1"/>
        </p:nvSpPr>
        <p:spPr>
          <a:xfrm>
            <a:off x="600710" y="0"/>
            <a:ext cx="6216650" cy="383695"/>
          </a:xfrm>
          <a:prstGeom prst="rect">
            <a:avLst/>
          </a:prstGeom>
          <a:noFill/>
        </p:spPr>
        <p:txBody>
          <a:bodyPr vert="horz" lIns="101882" tIns="50941" rIns="101882" bIns="50941" rtlCol="0">
            <a:spAutoFit/>
          </a:bodyPr>
          <a:lstStyle/>
          <a:p>
            <a:pPr defTabSz="914400" eaLnBrk="0" fontAlgn="base" hangingPunct="0">
              <a:spcBef>
                <a:spcPct val="0"/>
              </a:spcBef>
              <a:spcAft>
                <a:spcPct val="0"/>
              </a:spcAft>
            </a:pPr>
            <a:r>
              <a:rPr lang="en-US" sz="900" smtClean="0">
                <a:solidFill>
                  <a:prstClr val="black"/>
                </a:solidFill>
                <a:latin typeface="Arial"/>
              </a:rPr>
              <a:t>americasworkshare\Creative Services\04\14764 SEC_US_Investor Ideas Forum (Hedge Fund Ideas)\5. OUTWORK\14764 Investor Ideas Forum_PPT 16x9_v04 FINAL.pptx</a:t>
            </a:r>
            <a:endParaRPr lang="en-US" sz="900">
              <a:solidFill>
                <a:prstClr val="black"/>
              </a:solidFill>
              <a:latin typeface="Arial"/>
            </a:endParaRPr>
          </a:p>
        </p:txBody>
      </p:sp>
      <p:pic>
        <p:nvPicPr>
          <p:cNvPr id="30" name="Picture 2"/>
          <p:cNvPicPr>
            <a:picLocks noChangeAspect="1" noChangeArrowheads="1"/>
          </p:cNvPicPr>
          <p:nvPr userDrawn="1"/>
        </p:nvPicPr>
        <p:blipFill>
          <a:blip r:embed="rId10">
            <a:extLst>
              <a:ext uri="{28A0092B-C50C-407E-A947-70E740481C1C}">
                <a14:useLocalDpi xmlns:a14="http://schemas.microsoft.com/office/drawing/2010/main" val="0"/>
              </a:ext>
            </a:extLst>
          </a:blip>
          <a:stretch>
            <a:fillRect/>
          </a:stretch>
        </p:blipFill>
        <p:spPr bwMode="auto">
          <a:xfrm>
            <a:off x="1057276" y="106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30"/>
          <p:cNvSpPr txBox="1"/>
          <p:nvPr userDrawn="1"/>
        </p:nvSpPr>
        <p:spPr>
          <a:xfrm>
            <a:off x="-1331337" y="1763780"/>
            <a:ext cx="857250" cy="197088"/>
          </a:xfrm>
          <a:prstGeom prst="rect">
            <a:avLst/>
          </a:prstGeom>
          <a:solidFill>
            <a:srgbClr val="7399C7"/>
          </a:solidFill>
        </p:spPr>
        <p:txBody>
          <a:bodyPr wrap="square" lIns="73262" tIns="36631" rIns="73262" bIns="36631" rtlCol="0">
            <a:spAutoFit/>
          </a:bodyPr>
          <a:lstStyle/>
          <a:p>
            <a:pPr algn="ctr"/>
            <a:r>
              <a:rPr lang="en-US" sz="800" b="1" dirty="0" smtClean="0">
                <a:solidFill>
                  <a:schemeClr val="bg1"/>
                </a:solidFill>
              </a:rPr>
              <a:t>115:153:199</a:t>
            </a:r>
            <a:endParaRPr lang="en-US" sz="800" b="1" dirty="0">
              <a:solidFill>
                <a:schemeClr val="bg1"/>
              </a:solidFill>
            </a:endParaRPr>
          </a:p>
        </p:txBody>
      </p:sp>
      <p:sp>
        <p:nvSpPr>
          <p:cNvPr id="32" name="TextBox 31"/>
          <p:cNvSpPr txBox="1"/>
          <p:nvPr userDrawn="1"/>
        </p:nvSpPr>
        <p:spPr>
          <a:xfrm>
            <a:off x="-1331337" y="1934910"/>
            <a:ext cx="857250" cy="197088"/>
          </a:xfrm>
          <a:prstGeom prst="rect">
            <a:avLst/>
          </a:prstGeom>
          <a:solidFill>
            <a:srgbClr val="424141"/>
          </a:solidFill>
        </p:spPr>
        <p:txBody>
          <a:bodyPr wrap="square" lIns="73262" tIns="36631" rIns="73262" bIns="36631" rtlCol="0">
            <a:spAutoFit/>
          </a:bodyPr>
          <a:lstStyle/>
          <a:p>
            <a:pPr algn="ctr"/>
            <a:r>
              <a:rPr lang="en-US" sz="800" b="1" dirty="0" smtClean="0">
                <a:solidFill>
                  <a:schemeClr val="bg1"/>
                </a:solidFill>
              </a:rPr>
              <a:t>66:65:65</a:t>
            </a:r>
            <a:endParaRPr lang="en-US" sz="800" b="1" dirty="0">
              <a:solidFill>
                <a:schemeClr val="bg1"/>
              </a:solidFill>
            </a:endParaRPr>
          </a:p>
        </p:txBody>
      </p:sp>
      <p:sp>
        <p:nvSpPr>
          <p:cNvPr id="33" name="TextBox 32"/>
          <p:cNvSpPr txBox="1"/>
          <p:nvPr userDrawn="1"/>
        </p:nvSpPr>
        <p:spPr>
          <a:xfrm>
            <a:off x="-1331337" y="2106040"/>
            <a:ext cx="857250" cy="197088"/>
          </a:xfrm>
          <a:prstGeom prst="rect">
            <a:avLst/>
          </a:prstGeom>
          <a:solidFill>
            <a:schemeClr val="accent4"/>
          </a:solidFill>
        </p:spPr>
        <p:txBody>
          <a:bodyPr wrap="square" lIns="73262" tIns="36631" rIns="73262" bIns="36631" rtlCol="0">
            <a:spAutoFit/>
          </a:bodyPr>
          <a:lstStyle/>
          <a:p>
            <a:pPr algn="ctr"/>
            <a:r>
              <a:rPr lang="en-US" sz="800" b="1" dirty="0" smtClean="0">
                <a:solidFill>
                  <a:schemeClr val="bg1"/>
                </a:solidFill>
              </a:rPr>
              <a:t>133:132:132</a:t>
            </a:r>
            <a:endParaRPr lang="en-US" sz="800" b="1" dirty="0">
              <a:solidFill>
                <a:schemeClr val="bg1"/>
              </a:solidFill>
            </a:endParaRPr>
          </a:p>
        </p:txBody>
      </p:sp>
      <p:sp>
        <p:nvSpPr>
          <p:cNvPr id="34" name="TextBox 33"/>
          <p:cNvSpPr txBox="1"/>
          <p:nvPr userDrawn="1"/>
        </p:nvSpPr>
        <p:spPr>
          <a:xfrm>
            <a:off x="-1331337" y="2277170"/>
            <a:ext cx="857250" cy="197088"/>
          </a:xfrm>
          <a:prstGeom prst="rect">
            <a:avLst/>
          </a:prstGeom>
          <a:solidFill>
            <a:srgbClr val="B6DDE9"/>
          </a:solidFill>
        </p:spPr>
        <p:txBody>
          <a:bodyPr wrap="square" lIns="73262" tIns="36631" rIns="73262" bIns="36631" rtlCol="0">
            <a:spAutoFit/>
          </a:bodyPr>
          <a:lstStyle/>
          <a:p>
            <a:pPr algn="ctr"/>
            <a:r>
              <a:rPr lang="en-US" sz="800" b="1" dirty="0" smtClean="0">
                <a:solidFill>
                  <a:schemeClr val="bg2"/>
                </a:solidFill>
              </a:rPr>
              <a:t>182:221:233</a:t>
            </a:r>
            <a:endParaRPr lang="en-US" sz="800" b="1" dirty="0">
              <a:solidFill>
                <a:schemeClr val="bg2"/>
              </a:solidFill>
            </a:endParaRPr>
          </a:p>
        </p:txBody>
      </p:sp>
      <p:sp>
        <p:nvSpPr>
          <p:cNvPr id="35" name="TextBox 34"/>
          <p:cNvSpPr txBox="1"/>
          <p:nvPr userDrawn="1"/>
        </p:nvSpPr>
        <p:spPr>
          <a:xfrm>
            <a:off x="-1331337" y="2448300"/>
            <a:ext cx="857250" cy="197088"/>
          </a:xfrm>
          <a:prstGeom prst="rect">
            <a:avLst/>
          </a:prstGeom>
          <a:solidFill>
            <a:srgbClr val="FFD454"/>
          </a:solidFill>
        </p:spPr>
        <p:txBody>
          <a:bodyPr wrap="square" lIns="73262" tIns="36631" rIns="73262" bIns="36631" rtlCol="0">
            <a:spAutoFit/>
          </a:bodyPr>
          <a:lstStyle/>
          <a:p>
            <a:pPr algn="ctr"/>
            <a:r>
              <a:rPr lang="en-US" sz="800" b="1" dirty="0" smtClean="0">
                <a:solidFill>
                  <a:schemeClr val="bg2"/>
                </a:solidFill>
              </a:rPr>
              <a:t>255:212:84</a:t>
            </a:r>
            <a:endParaRPr lang="en-US" sz="800" b="1" dirty="0">
              <a:solidFill>
                <a:schemeClr val="bg2"/>
              </a:solidFill>
            </a:endParaRPr>
          </a:p>
        </p:txBody>
      </p:sp>
      <p:sp>
        <p:nvSpPr>
          <p:cNvPr id="36" name="TextBox 35"/>
          <p:cNvSpPr txBox="1"/>
          <p:nvPr userDrawn="1"/>
        </p:nvSpPr>
        <p:spPr>
          <a:xfrm>
            <a:off x="-1331337" y="2619430"/>
            <a:ext cx="857250" cy="197088"/>
          </a:xfrm>
          <a:prstGeom prst="rect">
            <a:avLst/>
          </a:prstGeom>
          <a:solidFill>
            <a:srgbClr val="FFFFFF"/>
          </a:solidFill>
        </p:spPr>
        <p:txBody>
          <a:bodyPr wrap="square" lIns="73262" tIns="36631" rIns="73262" bIns="36631" rtlCol="0">
            <a:spAutoFit/>
          </a:bodyPr>
          <a:lstStyle/>
          <a:p>
            <a:pPr algn="ctr"/>
            <a:r>
              <a:rPr lang="en-US" sz="800" b="1" dirty="0" smtClean="0">
                <a:solidFill>
                  <a:schemeClr val="bg2"/>
                </a:solidFill>
              </a:rPr>
              <a:t>255:255:255</a:t>
            </a:r>
            <a:endParaRPr lang="en-US" sz="800" b="1" dirty="0">
              <a:solidFill>
                <a:schemeClr val="bg2"/>
              </a:solidFill>
            </a:endParaRPr>
          </a:p>
        </p:txBody>
      </p:sp>
      <p:sp>
        <p:nvSpPr>
          <p:cNvPr id="37" name="TextBox 36"/>
          <p:cNvSpPr txBox="1"/>
          <p:nvPr userDrawn="1"/>
        </p:nvSpPr>
        <p:spPr>
          <a:xfrm>
            <a:off x="-1331337" y="2790560"/>
            <a:ext cx="857250" cy="197088"/>
          </a:xfrm>
          <a:prstGeom prst="rect">
            <a:avLst/>
          </a:prstGeom>
          <a:solidFill>
            <a:srgbClr val="8DBEC1"/>
          </a:solidFill>
        </p:spPr>
        <p:txBody>
          <a:bodyPr wrap="square" lIns="73262" tIns="36631" rIns="73262" bIns="36631" rtlCol="0">
            <a:spAutoFit/>
          </a:bodyPr>
          <a:lstStyle/>
          <a:p>
            <a:pPr algn="ctr"/>
            <a:r>
              <a:rPr lang="en-US" sz="800" b="1" dirty="0" smtClean="0">
                <a:solidFill>
                  <a:schemeClr val="bg1"/>
                </a:solidFill>
              </a:rPr>
              <a:t>141:190:193</a:t>
            </a:r>
            <a:endParaRPr lang="en-US" sz="800" b="1" dirty="0">
              <a:solidFill>
                <a:schemeClr val="bg1"/>
              </a:solidFill>
            </a:endParaRPr>
          </a:p>
        </p:txBody>
      </p:sp>
      <p:sp>
        <p:nvSpPr>
          <p:cNvPr id="38" name="TextBox 37"/>
          <p:cNvSpPr txBox="1"/>
          <p:nvPr userDrawn="1"/>
        </p:nvSpPr>
        <p:spPr>
          <a:xfrm>
            <a:off x="-1331337" y="2961690"/>
            <a:ext cx="857250" cy="197088"/>
          </a:xfrm>
          <a:prstGeom prst="rect">
            <a:avLst/>
          </a:prstGeom>
          <a:solidFill>
            <a:srgbClr val="A0C0A9"/>
          </a:solidFill>
        </p:spPr>
        <p:txBody>
          <a:bodyPr wrap="square" lIns="73262" tIns="36631" rIns="73262" bIns="36631" rtlCol="0">
            <a:spAutoFit/>
          </a:bodyPr>
          <a:lstStyle/>
          <a:p>
            <a:pPr algn="ctr"/>
            <a:r>
              <a:rPr lang="en-US" sz="800" b="1" dirty="0" smtClean="0">
                <a:solidFill>
                  <a:schemeClr val="bg1"/>
                </a:solidFill>
              </a:rPr>
              <a:t>160:192:169</a:t>
            </a:r>
            <a:endParaRPr lang="en-US" sz="800" b="1" dirty="0">
              <a:solidFill>
                <a:schemeClr val="bg1"/>
              </a:solidFill>
            </a:endParaRPr>
          </a:p>
        </p:txBody>
      </p:sp>
      <p:sp>
        <p:nvSpPr>
          <p:cNvPr id="39" name="TextBox 38"/>
          <p:cNvSpPr txBox="1"/>
          <p:nvPr userDrawn="1"/>
        </p:nvSpPr>
        <p:spPr>
          <a:xfrm>
            <a:off x="-1331337" y="3132820"/>
            <a:ext cx="857250" cy="197088"/>
          </a:xfrm>
          <a:prstGeom prst="rect">
            <a:avLst/>
          </a:prstGeom>
          <a:solidFill>
            <a:srgbClr val="C5C586"/>
          </a:solidFill>
        </p:spPr>
        <p:txBody>
          <a:bodyPr wrap="square" lIns="73262" tIns="36631" rIns="73262" bIns="36631" rtlCol="0">
            <a:spAutoFit/>
          </a:bodyPr>
          <a:lstStyle/>
          <a:p>
            <a:pPr algn="ctr"/>
            <a:r>
              <a:rPr lang="en-US" sz="800" b="1" dirty="0" smtClean="0">
                <a:solidFill>
                  <a:schemeClr val="bg1"/>
                </a:solidFill>
              </a:rPr>
              <a:t>197:197:134</a:t>
            </a:r>
            <a:endParaRPr lang="en-US" sz="800" b="1" dirty="0">
              <a:solidFill>
                <a:schemeClr val="bg1"/>
              </a:solidFill>
            </a:endParaRPr>
          </a:p>
        </p:txBody>
      </p:sp>
      <p:sp>
        <p:nvSpPr>
          <p:cNvPr id="40" name="TextBox 39"/>
          <p:cNvSpPr txBox="1"/>
          <p:nvPr userDrawn="1"/>
        </p:nvSpPr>
        <p:spPr>
          <a:xfrm>
            <a:off x="-1331337" y="3303950"/>
            <a:ext cx="857250" cy="197088"/>
          </a:xfrm>
          <a:prstGeom prst="rect">
            <a:avLst/>
          </a:prstGeom>
          <a:solidFill>
            <a:srgbClr val="B9CAA8"/>
          </a:solidFill>
        </p:spPr>
        <p:txBody>
          <a:bodyPr wrap="square" lIns="73262" tIns="36631" rIns="73262" bIns="36631" rtlCol="0">
            <a:spAutoFit/>
          </a:bodyPr>
          <a:lstStyle/>
          <a:p>
            <a:pPr algn="ctr"/>
            <a:r>
              <a:rPr lang="en-US" sz="800" b="1" dirty="0" smtClean="0">
                <a:solidFill>
                  <a:schemeClr val="bg1"/>
                </a:solidFill>
              </a:rPr>
              <a:t>185:202:168</a:t>
            </a:r>
            <a:endParaRPr lang="en-US" sz="800" b="1" dirty="0">
              <a:solidFill>
                <a:schemeClr val="bg1"/>
              </a:solidFill>
            </a:endParaRPr>
          </a:p>
        </p:txBody>
      </p:sp>
      <p:sp>
        <p:nvSpPr>
          <p:cNvPr id="41" name="TextBox 40"/>
          <p:cNvSpPr txBox="1"/>
          <p:nvPr userDrawn="1"/>
        </p:nvSpPr>
        <p:spPr>
          <a:xfrm>
            <a:off x="-1331337" y="3475080"/>
            <a:ext cx="857250" cy="197088"/>
          </a:xfrm>
          <a:prstGeom prst="rect">
            <a:avLst/>
          </a:prstGeom>
          <a:solidFill>
            <a:srgbClr val="EAD780"/>
          </a:solidFill>
        </p:spPr>
        <p:txBody>
          <a:bodyPr wrap="square" lIns="73262" tIns="36631" rIns="73262" bIns="36631" rtlCol="0">
            <a:spAutoFit/>
          </a:bodyPr>
          <a:lstStyle/>
          <a:p>
            <a:pPr algn="ctr"/>
            <a:r>
              <a:rPr lang="en-US" sz="800" b="1" dirty="0" smtClean="0">
                <a:solidFill>
                  <a:schemeClr val="bg1"/>
                </a:solidFill>
              </a:rPr>
              <a:t>234:215:128</a:t>
            </a:r>
            <a:endParaRPr lang="en-US" sz="800" b="1" dirty="0">
              <a:solidFill>
                <a:schemeClr val="bg1"/>
              </a:solidFill>
            </a:endParaRPr>
          </a:p>
        </p:txBody>
      </p:sp>
      <p:sp>
        <p:nvSpPr>
          <p:cNvPr id="42" name="TextBox 41"/>
          <p:cNvSpPr txBox="1"/>
          <p:nvPr userDrawn="1"/>
        </p:nvSpPr>
        <p:spPr>
          <a:xfrm>
            <a:off x="-1331337" y="3646210"/>
            <a:ext cx="857250" cy="197088"/>
          </a:xfrm>
          <a:prstGeom prst="rect">
            <a:avLst/>
          </a:prstGeom>
          <a:solidFill>
            <a:srgbClr val="BEBEBE"/>
          </a:solidFill>
        </p:spPr>
        <p:txBody>
          <a:bodyPr wrap="square" lIns="73262" tIns="36631" rIns="73262" bIns="36631" rtlCol="0">
            <a:spAutoFit/>
          </a:bodyPr>
          <a:lstStyle/>
          <a:p>
            <a:pPr algn="ctr"/>
            <a:r>
              <a:rPr lang="en-US" sz="800" b="1" dirty="0" smtClean="0">
                <a:solidFill>
                  <a:schemeClr val="bg1"/>
                </a:solidFill>
              </a:rPr>
              <a:t>190:190:190</a:t>
            </a:r>
            <a:endParaRPr lang="en-US" sz="800" b="1" dirty="0">
              <a:solidFill>
                <a:schemeClr val="bg1"/>
              </a:solidFill>
            </a:endParaRPr>
          </a:p>
        </p:txBody>
      </p:sp>
      <p:sp>
        <p:nvSpPr>
          <p:cNvPr id="43" name="TextBox 42"/>
          <p:cNvSpPr txBox="1"/>
          <p:nvPr userDrawn="1"/>
        </p:nvSpPr>
        <p:spPr>
          <a:xfrm>
            <a:off x="-1331337" y="3817341"/>
            <a:ext cx="857250" cy="197088"/>
          </a:xfrm>
          <a:prstGeom prst="rect">
            <a:avLst/>
          </a:prstGeom>
          <a:gradFill>
            <a:gsLst>
              <a:gs pos="0">
                <a:srgbClr val="B6DDE9"/>
              </a:gs>
              <a:gs pos="100000">
                <a:srgbClr val="FFD454"/>
              </a:gs>
            </a:gsLst>
            <a:lin ang="0" scaled="1"/>
          </a:gradFill>
        </p:spPr>
        <p:txBody>
          <a:bodyPr wrap="square" lIns="73262" tIns="36631" rIns="73262" bIns="36631" rtlCol="0">
            <a:spAutoFit/>
          </a:bodyPr>
          <a:lstStyle/>
          <a:p>
            <a:pPr algn="ctr"/>
            <a:r>
              <a:rPr lang="en-US" sz="800" b="1" dirty="0" smtClean="0">
                <a:solidFill>
                  <a:schemeClr val="bg1"/>
                </a:solidFill>
              </a:rPr>
              <a:t>gradient</a:t>
            </a:r>
            <a:endParaRPr lang="en-US" sz="800" b="1" dirty="0">
              <a:solidFill>
                <a:schemeClr val="bg1"/>
              </a:solidFill>
            </a:endParaRPr>
          </a:p>
        </p:txBody>
      </p:sp>
    </p:spTree>
    <p:extLst>
      <p:ext uri="{BB962C8B-B14F-4D97-AF65-F5344CB8AC3E}">
        <p14:creationId xmlns:p14="http://schemas.microsoft.com/office/powerpoint/2010/main" val="944819812"/>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818" r:id="rId3"/>
    <p:sldLayoutId id="2147483819" r:id="rId4"/>
    <p:sldLayoutId id="2147483820" r:id="rId5"/>
    <p:sldLayoutId id="2147483821" r:id="rId6"/>
    <p:sldLayoutId id="2147483822" r:id="rId7"/>
  </p:sldLayoutIdLst>
  <p:timing>
    <p:tnLst>
      <p:par>
        <p:cTn id="1" dur="indefinite" restart="never" nodeType="tmRoot"/>
      </p:par>
    </p:tnLst>
  </p:timing>
  <p:txStyles>
    <p:titleStyle>
      <a:lvl1pPr algn="ctr" defTabSz="1016991" rtl="0" eaLnBrk="1" latinLnBrk="0" hangingPunct="1">
        <a:spcBef>
          <a:spcPct val="0"/>
        </a:spcBef>
        <a:buNone/>
        <a:defRPr sz="4900" kern="1200">
          <a:solidFill>
            <a:schemeClr val="tx1"/>
          </a:solidFill>
          <a:latin typeface="+mj-lt"/>
          <a:ea typeface="+mj-ea"/>
          <a:cs typeface="+mj-cs"/>
        </a:defRPr>
      </a:lvl1pPr>
    </p:titleStyle>
    <p:bodyStyle>
      <a:lvl1pPr marL="381372" indent="-381372" algn="l" defTabSz="1016991"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6305" indent="-317810" algn="l" defTabSz="1016991"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71239" indent="-254248" algn="l" defTabSz="1016991"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79734"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88229"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96724"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5220"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3715"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2210"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6991" rtl="0" eaLnBrk="1" latinLnBrk="0" hangingPunct="1">
        <a:defRPr sz="2000" kern="1200">
          <a:solidFill>
            <a:schemeClr val="tx1"/>
          </a:solidFill>
          <a:latin typeface="+mn-lt"/>
          <a:ea typeface="+mn-ea"/>
          <a:cs typeface="+mn-cs"/>
        </a:defRPr>
      </a:lvl1pPr>
      <a:lvl2pPr marL="508495" algn="l" defTabSz="1016991" rtl="0" eaLnBrk="1" latinLnBrk="0" hangingPunct="1">
        <a:defRPr sz="2000" kern="1200">
          <a:solidFill>
            <a:schemeClr val="tx1"/>
          </a:solidFill>
          <a:latin typeface="+mn-lt"/>
          <a:ea typeface="+mn-ea"/>
          <a:cs typeface="+mn-cs"/>
        </a:defRPr>
      </a:lvl2pPr>
      <a:lvl3pPr marL="1016991" algn="l" defTabSz="1016991" rtl="0" eaLnBrk="1" latinLnBrk="0" hangingPunct="1">
        <a:defRPr sz="2000" kern="1200">
          <a:solidFill>
            <a:schemeClr val="tx1"/>
          </a:solidFill>
          <a:latin typeface="+mn-lt"/>
          <a:ea typeface="+mn-ea"/>
          <a:cs typeface="+mn-cs"/>
        </a:defRPr>
      </a:lvl3pPr>
      <a:lvl4pPr marL="1525486" algn="l" defTabSz="1016991" rtl="0" eaLnBrk="1" latinLnBrk="0" hangingPunct="1">
        <a:defRPr sz="2000" kern="1200">
          <a:solidFill>
            <a:schemeClr val="tx1"/>
          </a:solidFill>
          <a:latin typeface="+mn-lt"/>
          <a:ea typeface="+mn-ea"/>
          <a:cs typeface="+mn-cs"/>
        </a:defRPr>
      </a:lvl4pPr>
      <a:lvl5pPr marL="2033981" algn="l" defTabSz="1016991" rtl="0" eaLnBrk="1" latinLnBrk="0" hangingPunct="1">
        <a:defRPr sz="2000" kern="1200">
          <a:solidFill>
            <a:schemeClr val="tx1"/>
          </a:solidFill>
          <a:latin typeface="+mn-lt"/>
          <a:ea typeface="+mn-ea"/>
          <a:cs typeface="+mn-cs"/>
        </a:defRPr>
      </a:lvl5pPr>
      <a:lvl6pPr marL="2542476" algn="l" defTabSz="1016991" rtl="0" eaLnBrk="1" latinLnBrk="0" hangingPunct="1">
        <a:defRPr sz="2000" kern="1200">
          <a:solidFill>
            <a:schemeClr val="tx1"/>
          </a:solidFill>
          <a:latin typeface="+mn-lt"/>
          <a:ea typeface="+mn-ea"/>
          <a:cs typeface="+mn-cs"/>
        </a:defRPr>
      </a:lvl6pPr>
      <a:lvl7pPr marL="3050972" algn="l" defTabSz="1016991" rtl="0" eaLnBrk="1" latinLnBrk="0" hangingPunct="1">
        <a:defRPr sz="2000" kern="1200">
          <a:solidFill>
            <a:schemeClr val="tx1"/>
          </a:solidFill>
          <a:latin typeface="+mn-lt"/>
          <a:ea typeface="+mn-ea"/>
          <a:cs typeface="+mn-cs"/>
        </a:defRPr>
      </a:lvl7pPr>
      <a:lvl8pPr marL="3559467" algn="l" defTabSz="1016991" rtl="0" eaLnBrk="1" latinLnBrk="0" hangingPunct="1">
        <a:defRPr sz="2000" kern="1200">
          <a:solidFill>
            <a:schemeClr val="tx1"/>
          </a:solidFill>
          <a:latin typeface="+mn-lt"/>
          <a:ea typeface="+mn-ea"/>
          <a:cs typeface="+mn-cs"/>
        </a:defRPr>
      </a:lvl8pPr>
      <a:lvl9pPr marL="4067962" algn="l" defTabSz="1016991"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r="-1000"/>
          </a:stretch>
        </a:blipFill>
        <a:effectLst/>
      </p:bgPr>
    </p:bg>
    <p:spTree>
      <p:nvGrpSpPr>
        <p:cNvPr id="1" name=""/>
        <p:cNvGrpSpPr/>
        <p:nvPr/>
      </p:nvGrpSpPr>
      <p:grpSpPr>
        <a:xfrm>
          <a:off x="0" y="0"/>
          <a:ext cx="0" cy="0"/>
          <a:chOff x="0" y="0"/>
          <a:chExt cx="0" cy="0"/>
        </a:xfrm>
      </p:grpSpPr>
      <p:sp>
        <p:nvSpPr>
          <p:cNvPr id="2" name="GS Doctop Placeholder" hidden="1"/>
          <p:cNvSpPr txBox="1"/>
          <p:nvPr/>
        </p:nvSpPr>
        <p:spPr>
          <a:xfrm>
            <a:off x="600710" y="0"/>
            <a:ext cx="6216650" cy="383695"/>
          </a:xfrm>
          <a:prstGeom prst="rect">
            <a:avLst/>
          </a:prstGeom>
          <a:noFill/>
        </p:spPr>
        <p:txBody>
          <a:bodyPr vert="horz" lIns="101882" tIns="50941" rIns="101882" bIns="50941" rtlCol="0">
            <a:spAutoFit/>
          </a:bodyPr>
          <a:lstStyle/>
          <a:p>
            <a:pPr algn="l"/>
            <a:r>
              <a:rPr lang="en-US" sz="900" b="0" smtClean="0">
                <a:latin typeface="Arial"/>
              </a:rPr>
              <a:t>americasworkshare\Creative Services\04\14764 SEC_US_Investor Ideas Forum (Hedge Fund Ideas)\5. OUTWORK\14764 Investor Ideas Forum_PPT 16x9_v04 FINAL.pptx</a:t>
            </a:r>
            <a:endParaRPr lang="en-US" sz="900" b="0">
              <a:latin typeface="Arial"/>
            </a:endParaRPr>
          </a:p>
        </p:txBody>
      </p:sp>
      <p:sp>
        <p:nvSpPr>
          <p:cNvPr id="6" name="GS Doctop Placeholder" hidden="1"/>
          <p:cNvSpPr txBox="1"/>
          <p:nvPr userDrawn="1"/>
        </p:nvSpPr>
        <p:spPr>
          <a:xfrm>
            <a:off x="600710" y="0"/>
            <a:ext cx="6216650" cy="383695"/>
          </a:xfrm>
          <a:prstGeom prst="rect">
            <a:avLst/>
          </a:prstGeom>
          <a:noFill/>
        </p:spPr>
        <p:txBody>
          <a:bodyPr vert="horz" lIns="101882" tIns="50941" rIns="101882" bIns="50941" rtlCol="0">
            <a:spAutoFit/>
          </a:bodyPr>
          <a:lstStyle/>
          <a:p>
            <a:pPr defTabSz="914400" eaLnBrk="0" fontAlgn="base" hangingPunct="0">
              <a:spcBef>
                <a:spcPct val="0"/>
              </a:spcBef>
              <a:spcAft>
                <a:spcPct val="0"/>
              </a:spcAft>
            </a:pPr>
            <a:r>
              <a:rPr lang="en-US" sz="900" smtClean="0">
                <a:solidFill>
                  <a:prstClr val="black"/>
                </a:solidFill>
                <a:latin typeface="Arial"/>
              </a:rPr>
              <a:t>americasworkshare\Creative Services\04\14764 SEC_US_Investor Ideas Forum (Hedge Fund Ideas)\5. OUTWORK\14764 Investor Ideas Forum_PPT 16x9_v04 FINAL.pptx</a:t>
            </a:r>
            <a:endParaRPr lang="en-US" sz="900">
              <a:solidFill>
                <a:prstClr val="black"/>
              </a:solidFill>
              <a:latin typeface="Arial"/>
            </a:endParaRPr>
          </a:p>
        </p:txBody>
      </p:sp>
      <p:pic>
        <p:nvPicPr>
          <p:cNvPr id="27" name="Picture 2"/>
          <p:cNvPicPr>
            <a:picLocks noChangeAspect="1" noChangeArrowheads="1"/>
          </p:cNvPicPr>
          <p:nvPr userDrawn="1"/>
        </p:nvPicPr>
        <p:blipFill>
          <a:blip r:embed="rId5">
            <a:extLst>
              <a:ext uri="{28A0092B-C50C-407E-A947-70E740481C1C}">
                <a14:useLocalDpi xmlns:a14="http://schemas.microsoft.com/office/drawing/2010/main" val="0"/>
              </a:ext>
            </a:extLst>
          </a:blip>
          <a:stretch>
            <a:fillRect/>
          </a:stretch>
        </p:blipFill>
        <p:spPr bwMode="auto">
          <a:xfrm>
            <a:off x="1057276" y="10668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userDrawn="1"/>
        </p:nvSpPr>
        <p:spPr>
          <a:xfrm>
            <a:off x="-1331337" y="1763780"/>
            <a:ext cx="857250" cy="197088"/>
          </a:xfrm>
          <a:prstGeom prst="rect">
            <a:avLst/>
          </a:prstGeom>
          <a:solidFill>
            <a:srgbClr val="7399C7"/>
          </a:solidFill>
        </p:spPr>
        <p:txBody>
          <a:bodyPr wrap="square" lIns="73262" tIns="36631" rIns="73262" bIns="36631" rtlCol="0">
            <a:spAutoFit/>
          </a:bodyPr>
          <a:lstStyle/>
          <a:p>
            <a:pPr algn="ctr"/>
            <a:r>
              <a:rPr lang="en-US" sz="800" b="1" dirty="0" smtClean="0">
                <a:solidFill>
                  <a:schemeClr val="bg1"/>
                </a:solidFill>
              </a:rPr>
              <a:t>115:153:199</a:t>
            </a:r>
            <a:endParaRPr lang="en-US" sz="800" b="1" dirty="0">
              <a:solidFill>
                <a:schemeClr val="bg1"/>
              </a:solidFill>
            </a:endParaRPr>
          </a:p>
        </p:txBody>
      </p:sp>
      <p:sp>
        <p:nvSpPr>
          <p:cNvPr id="29" name="TextBox 28"/>
          <p:cNvSpPr txBox="1"/>
          <p:nvPr userDrawn="1"/>
        </p:nvSpPr>
        <p:spPr>
          <a:xfrm>
            <a:off x="-1331337" y="1934910"/>
            <a:ext cx="857250" cy="197088"/>
          </a:xfrm>
          <a:prstGeom prst="rect">
            <a:avLst/>
          </a:prstGeom>
          <a:solidFill>
            <a:srgbClr val="424141"/>
          </a:solidFill>
        </p:spPr>
        <p:txBody>
          <a:bodyPr wrap="square" lIns="73262" tIns="36631" rIns="73262" bIns="36631" rtlCol="0">
            <a:spAutoFit/>
          </a:bodyPr>
          <a:lstStyle/>
          <a:p>
            <a:pPr algn="ctr"/>
            <a:r>
              <a:rPr lang="en-US" sz="800" b="1" dirty="0" smtClean="0">
                <a:solidFill>
                  <a:schemeClr val="bg1"/>
                </a:solidFill>
              </a:rPr>
              <a:t>66:65:65</a:t>
            </a:r>
            <a:endParaRPr lang="en-US" sz="800" b="1" dirty="0">
              <a:solidFill>
                <a:schemeClr val="bg1"/>
              </a:solidFill>
            </a:endParaRPr>
          </a:p>
        </p:txBody>
      </p:sp>
      <p:sp>
        <p:nvSpPr>
          <p:cNvPr id="30" name="TextBox 29"/>
          <p:cNvSpPr txBox="1"/>
          <p:nvPr userDrawn="1"/>
        </p:nvSpPr>
        <p:spPr>
          <a:xfrm>
            <a:off x="-1331337" y="2106040"/>
            <a:ext cx="857250" cy="197088"/>
          </a:xfrm>
          <a:prstGeom prst="rect">
            <a:avLst/>
          </a:prstGeom>
          <a:solidFill>
            <a:schemeClr val="accent4"/>
          </a:solidFill>
        </p:spPr>
        <p:txBody>
          <a:bodyPr wrap="square" lIns="73262" tIns="36631" rIns="73262" bIns="36631" rtlCol="0">
            <a:spAutoFit/>
          </a:bodyPr>
          <a:lstStyle/>
          <a:p>
            <a:pPr algn="ctr"/>
            <a:r>
              <a:rPr lang="en-US" sz="800" b="1" dirty="0" smtClean="0">
                <a:solidFill>
                  <a:schemeClr val="bg1"/>
                </a:solidFill>
              </a:rPr>
              <a:t>133:132:132</a:t>
            </a:r>
            <a:endParaRPr lang="en-US" sz="800" b="1" dirty="0">
              <a:solidFill>
                <a:schemeClr val="bg1"/>
              </a:solidFill>
            </a:endParaRPr>
          </a:p>
        </p:txBody>
      </p:sp>
      <p:sp>
        <p:nvSpPr>
          <p:cNvPr id="31" name="TextBox 30"/>
          <p:cNvSpPr txBox="1"/>
          <p:nvPr userDrawn="1"/>
        </p:nvSpPr>
        <p:spPr>
          <a:xfrm>
            <a:off x="-1331337" y="2277170"/>
            <a:ext cx="857250" cy="197088"/>
          </a:xfrm>
          <a:prstGeom prst="rect">
            <a:avLst/>
          </a:prstGeom>
          <a:solidFill>
            <a:srgbClr val="B6DDE9"/>
          </a:solidFill>
        </p:spPr>
        <p:txBody>
          <a:bodyPr wrap="square" lIns="73262" tIns="36631" rIns="73262" bIns="36631" rtlCol="0">
            <a:spAutoFit/>
          </a:bodyPr>
          <a:lstStyle/>
          <a:p>
            <a:pPr algn="ctr"/>
            <a:r>
              <a:rPr lang="en-US" sz="800" b="1" dirty="0" smtClean="0">
                <a:solidFill>
                  <a:schemeClr val="bg2"/>
                </a:solidFill>
              </a:rPr>
              <a:t>182:221:233</a:t>
            </a:r>
            <a:endParaRPr lang="en-US" sz="800" b="1" dirty="0">
              <a:solidFill>
                <a:schemeClr val="bg2"/>
              </a:solidFill>
            </a:endParaRPr>
          </a:p>
        </p:txBody>
      </p:sp>
      <p:sp>
        <p:nvSpPr>
          <p:cNvPr id="32" name="TextBox 31"/>
          <p:cNvSpPr txBox="1"/>
          <p:nvPr userDrawn="1"/>
        </p:nvSpPr>
        <p:spPr>
          <a:xfrm>
            <a:off x="-1331337" y="2448300"/>
            <a:ext cx="857250" cy="197088"/>
          </a:xfrm>
          <a:prstGeom prst="rect">
            <a:avLst/>
          </a:prstGeom>
          <a:solidFill>
            <a:srgbClr val="FFD454"/>
          </a:solidFill>
        </p:spPr>
        <p:txBody>
          <a:bodyPr wrap="square" lIns="73262" tIns="36631" rIns="73262" bIns="36631" rtlCol="0">
            <a:spAutoFit/>
          </a:bodyPr>
          <a:lstStyle/>
          <a:p>
            <a:pPr algn="ctr"/>
            <a:r>
              <a:rPr lang="en-US" sz="800" b="1" dirty="0" smtClean="0">
                <a:solidFill>
                  <a:schemeClr val="bg2"/>
                </a:solidFill>
              </a:rPr>
              <a:t>255:212:84</a:t>
            </a:r>
            <a:endParaRPr lang="en-US" sz="800" b="1" dirty="0">
              <a:solidFill>
                <a:schemeClr val="bg2"/>
              </a:solidFill>
            </a:endParaRPr>
          </a:p>
        </p:txBody>
      </p:sp>
      <p:sp>
        <p:nvSpPr>
          <p:cNvPr id="33" name="TextBox 32"/>
          <p:cNvSpPr txBox="1"/>
          <p:nvPr userDrawn="1"/>
        </p:nvSpPr>
        <p:spPr>
          <a:xfrm>
            <a:off x="-1331337" y="2619430"/>
            <a:ext cx="857250" cy="197088"/>
          </a:xfrm>
          <a:prstGeom prst="rect">
            <a:avLst/>
          </a:prstGeom>
          <a:solidFill>
            <a:srgbClr val="FFFFFF"/>
          </a:solidFill>
        </p:spPr>
        <p:txBody>
          <a:bodyPr wrap="square" lIns="73262" tIns="36631" rIns="73262" bIns="36631" rtlCol="0">
            <a:spAutoFit/>
          </a:bodyPr>
          <a:lstStyle/>
          <a:p>
            <a:pPr algn="ctr"/>
            <a:r>
              <a:rPr lang="en-US" sz="800" b="1" dirty="0" smtClean="0">
                <a:solidFill>
                  <a:schemeClr val="bg2"/>
                </a:solidFill>
              </a:rPr>
              <a:t>255:255:255</a:t>
            </a:r>
            <a:endParaRPr lang="en-US" sz="800" b="1" dirty="0">
              <a:solidFill>
                <a:schemeClr val="bg2"/>
              </a:solidFill>
            </a:endParaRPr>
          </a:p>
        </p:txBody>
      </p:sp>
      <p:sp>
        <p:nvSpPr>
          <p:cNvPr id="34" name="TextBox 33"/>
          <p:cNvSpPr txBox="1"/>
          <p:nvPr userDrawn="1"/>
        </p:nvSpPr>
        <p:spPr>
          <a:xfrm>
            <a:off x="-1331337" y="2790560"/>
            <a:ext cx="857250" cy="197088"/>
          </a:xfrm>
          <a:prstGeom prst="rect">
            <a:avLst/>
          </a:prstGeom>
          <a:solidFill>
            <a:srgbClr val="8DBEC1"/>
          </a:solidFill>
        </p:spPr>
        <p:txBody>
          <a:bodyPr wrap="square" lIns="73262" tIns="36631" rIns="73262" bIns="36631" rtlCol="0">
            <a:spAutoFit/>
          </a:bodyPr>
          <a:lstStyle/>
          <a:p>
            <a:pPr algn="ctr"/>
            <a:r>
              <a:rPr lang="en-US" sz="800" b="1" dirty="0" smtClean="0">
                <a:solidFill>
                  <a:schemeClr val="bg1"/>
                </a:solidFill>
              </a:rPr>
              <a:t>141:190:193</a:t>
            </a:r>
            <a:endParaRPr lang="en-US" sz="800" b="1" dirty="0">
              <a:solidFill>
                <a:schemeClr val="bg1"/>
              </a:solidFill>
            </a:endParaRPr>
          </a:p>
        </p:txBody>
      </p:sp>
      <p:sp>
        <p:nvSpPr>
          <p:cNvPr id="35" name="TextBox 34"/>
          <p:cNvSpPr txBox="1"/>
          <p:nvPr userDrawn="1"/>
        </p:nvSpPr>
        <p:spPr>
          <a:xfrm>
            <a:off x="-1331337" y="2961690"/>
            <a:ext cx="857250" cy="197088"/>
          </a:xfrm>
          <a:prstGeom prst="rect">
            <a:avLst/>
          </a:prstGeom>
          <a:solidFill>
            <a:srgbClr val="A0C0A9"/>
          </a:solidFill>
        </p:spPr>
        <p:txBody>
          <a:bodyPr wrap="square" lIns="73262" tIns="36631" rIns="73262" bIns="36631" rtlCol="0">
            <a:spAutoFit/>
          </a:bodyPr>
          <a:lstStyle/>
          <a:p>
            <a:pPr algn="ctr"/>
            <a:r>
              <a:rPr lang="en-US" sz="800" b="1" dirty="0" smtClean="0">
                <a:solidFill>
                  <a:schemeClr val="bg1"/>
                </a:solidFill>
              </a:rPr>
              <a:t>160:192:169</a:t>
            </a:r>
            <a:endParaRPr lang="en-US" sz="800" b="1" dirty="0">
              <a:solidFill>
                <a:schemeClr val="bg1"/>
              </a:solidFill>
            </a:endParaRPr>
          </a:p>
        </p:txBody>
      </p:sp>
      <p:sp>
        <p:nvSpPr>
          <p:cNvPr id="36" name="TextBox 35"/>
          <p:cNvSpPr txBox="1"/>
          <p:nvPr userDrawn="1"/>
        </p:nvSpPr>
        <p:spPr>
          <a:xfrm>
            <a:off x="-1331337" y="3132820"/>
            <a:ext cx="857250" cy="197088"/>
          </a:xfrm>
          <a:prstGeom prst="rect">
            <a:avLst/>
          </a:prstGeom>
          <a:solidFill>
            <a:srgbClr val="C5C586"/>
          </a:solidFill>
        </p:spPr>
        <p:txBody>
          <a:bodyPr wrap="square" lIns="73262" tIns="36631" rIns="73262" bIns="36631" rtlCol="0">
            <a:spAutoFit/>
          </a:bodyPr>
          <a:lstStyle/>
          <a:p>
            <a:pPr algn="ctr"/>
            <a:r>
              <a:rPr lang="en-US" sz="800" b="1" dirty="0" smtClean="0">
                <a:solidFill>
                  <a:schemeClr val="bg1"/>
                </a:solidFill>
              </a:rPr>
              <a:t>197:197:134</a:t>
            </a:r>
            <a:endParaRPr lang="en-US" sz="800" b="1" dirty="0">
              <a:solidFill>
                <a:schemeClr val="bg1"/>
              </a:solidFill>
            </a:endParaRPr>
          </a:p>
        </p:txBody>
      </p:sp>
      <p:sp>
        <p:nvSpPr>
          <p:cNvPr id="37" name="TextBox 36"/>
          <p:cNvSpPr txBox="1"/>
          <p:nvPr userDrawn="1"/>
        </p:nvSpPr>
        <p:spPr>
          <a:xfrm>
            <a:off x="-1331337" y="3303950"/>
            <a:ext cx="857250" cy="197088"/>
          </a:xfrm>
          <a:prstGeom prst="rect">
            <a:avLst/>
          </a:prstGeom>
          <a:solidFill>
            <a:srgbClr val="B9CAA8"/>
          </a:solidFill>
        </p:spPr>
        <p:txBody>
          <a:bodyPr wrap="square" lIns="73262" tIns="36631" rIns="73262" bIns="36631" rtlCol="0">
            <a:spAutoFit/>
          </a:bodyPr>
          <a:lstStyle/>
          <a:p>
            <a:pPr algn="ctr"/>
            <a:r>
              <a:rPr lang="en-US" sz="800" b="1" dirty="0" smtClean="0">
                <a:solidFill>
                  <a:schemeClr val="bg1"/>
                </a:solidFill>
              </a:rPr>
              <a:t>185:202:168</a:t>
            </a:r>
            <a:endParaRPr lang="en-US" sz="800" b="1" dirty="0">
              <a:solidFill>
                <a:schemeClr val="bg1"/>
              </a:solidFill>
            </a:endParaRPr>
          </a:p>
        </p:txBody>
      </p:sp>
      <p:sp>
        <p:nvSpPr>
          <p:cNvPr id="38" name="TextBox 37"/>
          <p:cNvSpPr txBox="1"/>
          <p:nvPr userDrawn="1"/>
        </p:nvSpPr>
        <p:spPr>
          <a:xfrm>
            <a:off x="-1331337" y="3475080"/>
            <a:ext cx="857250" cy="197088"/>
          </a:xfrm>
          <a:prstGeom prst="rect">
            <a:avLst/>
          </a:prstGeom>
          <a:solidFill>
            <a:srgbClr val="EAD780"/>
          </a:solidFill>
        </p:spPr>
        <p:txBody>
          <a:bodyPr wrap="square" lIns="73262" tIns="36631" rIns="73262" bIns="36631" rtlCol="0">
            <a:spAutoFit/>
          </a:bodyPr>
          <a:lstStyle/>
          <a:p>
            <a:pPr algn="ctr"/>
            <a:r>
              <a:rPr lang="en-US" sz="800" b="1" dirty="0" smtClean="0">
                <a:solidFill>
                  <a:schemeClr val="bg1"/>
                </a:solidFill>
              </a:rPr>
              <a:t>234:215:128</a:t>
            </a:r>
            <a:endParaRPr lang="en-US" sz="800" b="1" dirty="0">
              <a:solidFill>
                <a:schemeClr val="bg1"/>
              </a:solidFill>
            </a:endParaRPr>
          </a:p>
        </p:txBody>
      </p:sp>
      <p:sp>
        <p:nvSpPr>
          <p:cNvPr id="39" name="TextBox 38"/>
          <p:cNvSpPr txBox="1"/>
          <p:nvPr userDrawn="1"/>
        </p:nvSpPr>
        <p:spPr>
          <a:xfrm>
            <a:off x="-1331337" y="3646210"/>
            <a:ext cx="857250" cy="197088"/>
          </a:xfrm>
          <a:prstGeom prst="rect">
            <a:avLst/>
          </a:prstGeom>
          <a:solidFill>
            <a:srgbClr val="BEBEBE"/>
          </a:solidFill>
        </p:spPr>
        <p:txBody>
          <a:bodyPr wrap="square" lIns="73262" tIns="36631" rIns="73262" bIns="36631" rtlCol="0">
            <a:spAutoFit/>
          </a:bodyPr>
          <a:lstStyle/>
          <a:p>
            <a:pPr algn="ctr"/>
            <a:r>
              <a:rPr lang="en-US" sz="800" b="1" dirty="0" smtClean="0">
                <a:solidFill>
                  <a:schemeClr val="bg1"/>
                </a:solidFill>
              </a:rPr>
              <a:t>190:190:190</a:t>
            </a:r>
            <a:endParaRPr lang="en-US" sz="800" b="1" dirty="0">
              <a:solidFill>
                <a:schemeClr val="bg1"/>
              </a:solidFill>
            </a:endParaRPr>
          </a:p>
        </p:txBody>
      </p:sp>
      <p:sp>
        <p:nvSpPr>
          <p:cNvPr id="40" name="TextBox 39"/>
          <p:cNvSpPr txBox="1"/>
          <p:nvPr userDrawn="1"/>
        </p:nvSpPr>
        <p:spPr>
          <a:xfrm>
            <a:off x="-1331337" y="3817341"/>
            <a:ext cx="857250" cy="197088"/>
          </a:xfrm>
          <a:prstGeom prst="rect">
            <a:avLst/>
          </a:prstGeom>
          <a:gradFill>
            <a:gsLst>
              <a:gs pos="0">
                <a:srgbClr val="B6DDE9"/>
              </a:gs>
              <a:gs pos="100000">
                <a:srgbClr val="FFD454"/>
              </a:gs>
            </a:gsLst>
            <a:lin ang="0" scaled="1"/>
          </a:gradFill>
        </p:spPr>
        <p:txBody>
          <a:bodyPr wrap="square" lIns="73262" tIns="36631" rIns="73262" bIns="36631" rtlCol="0">
            <a:spAutoFit/>
          </a:bodyPr>
          <a:lstStyle/>
          <a:p>
            <a:pPr algn="ctr"/>
            <a:r>
              <a:rPr lang="en-US" sz="800" b="1" dirty="0" smtClean="0">
                <a:solidFill>
                  <a:schemeClr val="bg1"/>
                </a:solidFill>
              </a:rPr>
              <a:t>gradient</a:t>
            </a:r>
            <a:endParaRPr lang="en-US" sz="800" b="1" dirty="0">
              <a:solidFill>
                <a:schemeClr val="bg1"/>
              </a:solidFill>
            </a:endParaRPr>
          </a:p>
        </p:txBody>
      </p:sp>
    </p:spTree>
    <p:extLst>
      <p:ext uri="{BB962C8B-B14F-4D97-AF65-F5344CB8AC3E}">
        <p14:creationId xmlns:p14="http://schemas.microsoft.com/office/powerpoint/2010/main" val="3650192477"/>
      </p:ext>
    </p:extLst>
  </p:cSld>
  <p:clrMap bg1="lt1" tx1="dk1" bg2="lt2" tx2="dk2" accent1="accent1" accent2="accent2" accent3="accent3" accent4="accent4" accent5="accent5" accent6="accent6" hlink="hlink" folHlink="folHlink"/>
  <p:sldLayoutIdLst>
    <p:sldLayoutId id="2147483764" r:id="rId1"/>
    <p:sldLayoutId id="2147483765" r:id="rId2"/>
  </p:sldLayoutIdLst>
  <p:timing>
    <p:tnLst>
      <p:par>
        <p:cTn id="1" dur="indefinite" restart="never" nodeType="tmRoot"/>
      </p:par>
    </p:tnLst>
  </p:timing>
  <p:txStyles>
    <p:titleStyle>
      <a:lvl1pPr algn="ctr" defTabSz="1016991" rtl="0" eaLnBrk="1" latinLnBrk="0" hangingPunct="1">
        <a:spcBef>
          <a:spcPct val="0"/>
        </a:spcBef>
        <a:buNone/>
        <a:defRPr sz="4900" kern="1200">
          <a:solidFill>
            <a:schemeClr val="tx1"/>
          </a:solidFill>
          <a:latin typeface="+mj-lt"/>
          <a:ea typeface="+mj-ea"/>
          <a:cs typeface="+mj-cs"/>
        </a:defRPr>
      </a:lvl1pPr>
    </p:titleStyle>
    <p:bodyStyle>
      <a:lvl1pPr marL="381372" indent="-381372" algn="l" defTabSz="1016991"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6305" indent="-317810" algn="l" defTabSz="1016991"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71239" indent="-254248" algn="l" defTabSz="1016991"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79734"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88229"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96724"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5220"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13715"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22210" indent="-254248" algn="l" defTabSz="1016991"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6991" rtl="0" eaLnBrk="1" latinLnBrk="0" hangingPunct="1">
        <a:defRPr sz="2000" kern="1200">
          <a:solidFill>
            <a:schemeClr val="tx1"/>
          </a:solidFill>
          <a:latin typeface="+mn-lt"/>
          <a:ea typeface="+mn-ea"/>
          <a:cs typeface="+mn-cs"/>
        </a:defRPr>
      </a:lvl1pPr>
      <a:lvl2pPr marL="508495" algn="l" defTabSz="1016991" rtl="0" eaLnBrk="1" latinLnBrk="0" hangingPunct="1">
        <a:defRPr sz="2000" kern="1200">
          <a:solidFill>
            <a:schemeClr val="tx1"/>
          </a:solidFill>
          <a:latin typeface="+mn-lt"/>
          <a:ea typeface="+mn-ea"/>
          <a:cs typeface="+mn-cs"/>
        </a:defRPr>
      </a:lvl2pPr>
      <a:lvl3pPr marL="1016991" algn="l" defTabSz="1016991" rtl="0" eaLnBrk="1" latinLnBrk="0" hangingPunct="1">
        <a:defRPr sz="2000" kern="1200">
          <a:solidFill>
            <a:schemeClr val="tx1"/>
          </a:solidFill>
          <a:latin typeface="+mn-lt"/>
          <a:ea typeface="+mn-ea"/>
          <a:cs typeface="+mn-cs"/>
        </a:defRPr>
      </a:lvl3pPr>
      <a:lvl4pPr marL="1525486" algn="l" defTabSz="1016991" rtl="0" eaLnBrk="1" latinLnBrk="0" hangingPunct="1">
        <a:defRPr sz="2000" kern="1200">
          <a:solidFill>
            <a:schemeClr val="tx1"/>
          </a:solidFill>
          <a:latin typeface="+mn-lt"/>
          <a:ea typeface="+mn-ea"/>
          <a:cs typeface="+mn-cs"/>
        </a:defRPr>
      </a:lvl4pPr>
      <a:lvl5pPr marL="2033981" algn="l" defTabSz="1016991" rtl="0" eaLnBrk="1" latinLnBrk="0" hangingPunct="1">
        <a:defRPr sz="2000" kern="1200">
          <a:solidFill>
            <a:schemeClr val="tx1"/>
          </a:solidFill>
          <a:latin typeface="+mn-lt"/>
          <a:ea typeface="+mn-ea"/>
          <a:cs typeface="+mn-cs"/>
        </a:defRPr>
      </a:lvl5pPr>
      <a:lvl6pPr marL="2542476" algn="l" defTabSz="1016991" rtl="0" eaLnBrk="1" latinLnBrk="0" hangingPunct="1">
        <a:defRPr sz="2000" kern="1200">
          <a:solidFill>
            <a:schemeClr val="tx1"/>
          </a:solidFill>
          <a:latin typeface="+mn-lt"/>
          <a:ea typeface="+mn-ea"/>
          <a:cs typeface="+mn-cs"/>
        </a:defRPr>
      </a:lvl6pPr>
      <a:lvl7pPr marL="3050972" algn="l" defTabSz="1016991" rtl="0" eaLnBrk="1" latinLnBrk="0" hangingPunct="1">
        <a:defRPr sz="2000" kern="1200">
          <a:solidFill>
            <a:schemeClr val="tx1"/>
          </a:solidFill>
          <a:latin typeface="+mn-lt"/>
          <a:ea typeface="+mn-ea"/>
          <a:cs typeface="+mn-cs"/>
        </a:defRPr>
      </a:lvl7pPr>
      <a:lvl8pPr marL="3559467" algn="l" defTabSz="1016991" rtl="0" eaLnBrk="1" latinLnBrk="0" hangingPunct="1">
        <a:defRPr sz="2000" kern="1200">
          <a:solidFill>
            <a:schemeClr val="tx1"/>
          </a:solidFill>
          <a:latin typeface="+mn-lt"/>
          <a:ea typeface="+mn-ea"/>
          <a:cs typeface="+mn-cs"/>
        </a:defRPr>
      </a:lvl8pPr>
      <a:lvl9pPr marL="4067962" algn="l" defTabSz="1016991" rtl="0" eaLnBrk="1" latinLnBrk="0" hangingPunct="1">
        <a:defRPr sz="20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8E2A75A1-F9B9-3B40-A6FC-97280D076212}"/>
              </a:ext>
            </a:extLst>
          </p:cNvPr>
          <p:cNvPicPr>
            <a:picLocks/>
          </p:cNvPicPr>
          <p:nvPr userDrawn="1"/>
        </p:nvPicPr>
        <p:blipFill rotWithShape="1">
          <a:blip r:embed="rId9"/>
          <a:srcRect t="1554" b="955"/>
          <a:stretch/>
        </p:blipFill>
        <p:spPr>
          <a:xfrm>
            <a:off x="-46289" y="-9526"/>
            <a:ext cx="10104689" cy="7781926"/>
          </a:xfrm>
          <a:prstGeom prst="rect">
            <a:avLst/>
          </a:prstGeom>
        </p:spPr>
      </p:pic>
      <p:sp>
        <p:nvSpPr>
          <p:cNvPr id="27" name="Rectangle 26"/>
          <p:cNvSpPr/>
          <p:nvPr userDrawn="1"/>
        </p:nvSpPr>
        <p:spPr>
          <a:xfrm>
            <a:off x="320040" y="284646"/>
            <a:ext cx="9418320" cy="7203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bk object 27"/>
          <p:cNvSpPr/>
          <p:nvPr userDrawn="1"/>
        </p:nvSpPr>
        <p:spPr>
          <a:xfrm>
            <a:off x="523875" y="1428099"/>
            <a:ext cx="1828800" cy="55415"/>
          </a:xfrm>
          <a:prstGeom prst="rect">
            <a:avLst/>
          </a:prstGeom>
          <a:gradFill flip="none" rotWithShape="1">
            <a:gsLst>
              <a:gs pos="0">
                <a:srgbClr val="B6DDE9"/>
              </a:gs>
              <a:gs pos="100000">
                <a:srgbClr val="FFD454"/>
              </a:gs>
            </a:gsLst>
            <a:lin ang="0" scaled="1"/>
            <a:tileRect/>
          </a:gradFill>
        </p:spPr>
        <p:txBody>
          <a:bodyPr wrap="square" lIns="0" tIns="0" rIns="0" bIns="0" rtlCol="0" anchor="ctr"/>
          <a:lstStyle/>
          <a:p>
            <a:pPr algn="l"/>
            <a:r>
              <a:rPr lang="en-US" dirty="0" smtClean="0">
                <a:solidFill>
                  <a:schemeClr val="bg1"/>
                </a:solidFill>
              </a:rPr>
              <a:t> </a:t>
            </a:r>
            <a:endParaRPr dirty="0">
              <a:solidFill>
                <a:schemeClr val="bg1"/>
              </a:solidFill>
            </a:endParaRPr>
          </a:p>
        </p:txBody>
      </p:sp>
      <p:sp>
        <p:nvSpPr>
          <p:cNvPr id="30" name="Title Placeholder 29"/>
          <p:cNvSpPr>
            <a:spLocks noGrp="1"/>
          </p:cNvSpPr>
          <p:nvPr>
            <p:ph type="title"/>
          </p:nvPr>
        </p:nvSpPr>
        <p:spPr>
          <a:xfrm>
            <a:off x="1543050" y="509593"/>
            <a:ext cx="7939208" cy="430887"/>
          </a:xfrm>
          <a:prstGeom prst="rect">
            <a:avLst/>
          </a:prstGeom>
        </p:spPr>
        <p:txBody>
          <a:bodyPr vert="horz" wrap="square" lIns="0" tIns="0" rIns="0" bIns="0" rtlCol="0" anchor="t" anchorCtr="0">
            <a:spAutoFit/>
          </a:bodyPr>
          <a:lstStyle/>
          <a:p>
            <a:r>
              <a:rPr lang="en-US" dirty="0" smtClean="0"/>
              <a:t>Header</a:t>
            </a:r>
            <a:endParaRPr lang="en-US" dirty="0"/>
          </a:p>
        </p:txBody>
      </p:sp>
      <p:sp>
        <p:nvSpPr>
          <p:cNvPr id="32" name="Text Placeholder 31"/>
          <p:cNvSpPr>
            <a:spLocks noGrp="1"/>
          </p:cNvSpPr>
          <p:nvPr>
            <p:ph type="body" idx="1"/>
          </p:nvPr>
        </p:nvSpPr>
        <p:spPr>
          <a:xfrm>
            <a:off x="509778" y="1848251"/>
            <a:ext cx="9058240" cy="45720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3" name="GS Doctop Placeholder" hidden="1"/>
          <p:cNvSpPr txBox="1"/>
          <p:nvPr/>
        </p:nvSpPr>
        <p:spPr>
          <a:xfrm>
            <a:off x="546100" y="0"/>
            <a:ext cx="5651500" cy="215444"/>
          </a:xfrm>
          <a:prstGeom prst="rect">
            <a:avLst/>
          </a:prstGeom>
          <a:noFill/>
        </p:spPr>
        <p:txBody>
          <a:bodyPr vert="horz" rtlCol="0">
            <a:spAutoFit/>
          </a:bodyPr>
          <a:lstStyle/>
          <a:p>
            <a:pPr algn="l"/>
            <a:r>
              <a:rPr lang="en-US" sz="800" b="0" smtClean="0">
                <a:effectLst/>
                <a:latin typeface="Arial"/>
              </a:rPr>
              <a:t>LOGOLIBRARY\TW - DO NOT DELETE\12901\IC gStyle - Affinity.pptx</a:t>
            </a:r>
            <a:endParaRPr lang="en-US" sz="800" b="0">
              <a:effectLst/>
              <a:latin typeface="Arial"/>
            </a:endParaRPr>
          </a:p>
        </p:txBody>
      </p:sp>
      <p:sp>
        <p:nvSpPr>
          <p:cNvPr id="13" name="TextBox 12"/>
          <p:cNvSpPr txBox="1"/>
          <p:nvPr/>
        </p:nvSpPr>
        <p:spPr>
          <a:xfrm>
            <a:off x="9482258" y="7269368"/>
            <a:ext cx="171521" cy="169277"/>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fld id="{3F96E720-DFF6-4F66-82A9-1D954C345FA4}" type="slidenum">
              <a:rPr kumimoji="0" lang="en-US" sz="1100" b="0" i="0" u="none" strike="noStrike" kern="0" cap="none" spc="0" normalizeH="0" baseline="0" noProof="0" smtClean="0">
                <a:ln>
                  <a:noFill/>
                </a:ln>
                <a:solidFill>
                  <a:schemeClr val="tx2"/>
                </a:solidFill>
                <a:effectLst/>
                <a:uLnTx/>
                <a:uFillTx/>
                <a:latin typeface="+mj-lt"/>
              </a:rPr>
              <a:pPr marL="0" marR="0" lvl="0" indent="0" algn="r" defTabSz="914400" eaLnBrk="1" fontAlgn="auto" latinLnBrk="0" hangingPunct="1">
                <a:lnSpc>
                  <a:spcPct val="100000"/>
                </a:lnSpc>
                <a:spcBef>
                  <a:spcPts val="0"/>
                </a:spcBef>
                <a:spcAft>
                  <a:spcPts val="0"/>
                </a:spcAft>
                <a:buClrTx/>
                <a:buSzTx/>
                <a:buFontTx/>
                <a:buNone/>
                <a:tabLst/>
                <a:defRPr/>
              </a:pPr>
              <a:t>‹#›</a:t>
            </a:fld>
            <a:endParaRPr kumimoji="0" lang="en-US" sz="1100" b="0" i="0" u="none" strike="noStrike" kern="0" cap="none" spc="0" normalizeH="0" baseline="0" noProof="0" dirty="0">
              <a:ln>
                <a:noFill/>
              </a:ln>
              <a:solidFill>
                <a:schemeClr val="tx2"/>
              </a:solidFill>
              <a:effectLst/>
              <a:uLnTx/>
              <a:uFillTx/>
              <a:latin typeface="+mj-lt"/>
            </a:endParaRPr>
          </a:p>
        </p:txBody>
      </p:sp>
      <p:sp>
        <p:nvSpPr>
          <p:cNvPr id="17" name="Line 37"/>
          <p:cNvSpPr>
            <a:spLocks noChangeShapeType="1"/>
          </p:cNvSpPr>
          <p:nvPr/>
        </p:nvSpPr>
        <p:spPr bwMode="auto">
          <a:xfrm flipV="1">
            <a:off x="509778" y="7010400"/>
            <a:ext cx="9144001" cy="0"/>
          </a:xfrm>
          <a:prstGeom prst="line">
            <a:avLst/>
          </a:prstGeom>
          <a:noFill/>
          <a:ln w="6350">
            <a:solidFill>
              <a:srgbClr val="B7B7BA"/>
            </a:solidFill>
            <a:round/>
            <a:headEnd/>
            <a:tailEnd/>
          </a:ln>
          <a:effectLst/>
        </p:spPr>
        <p:txBody>
          <a:bodyPr lIns="101858" tIns="50929" rIns="101858" bIns="5092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8575A"/>
              </a:solidFill>
              <a:effectLst/>
              <a:uLnTx/>
              <a:uFillTx/>
            </a:endParaRPr>
          </a:p>
        </p:txBody>
      </p:sp>
      <p:pic>
        <p:nvPicPr>
          <p:cNvPr id="38" name="Picture 2"/>
          <p:cNvPicPr>
            <a:picLocks noChangeAspect="1" noChangeArrowheads="1"/>
          </p:cNvPicPr>
          <p:nvPr userDrawn="1"/>
        </p:nvPicPr>
        <p:blipFill>
          <a:blip r:embed="rId10">
            <a:extLst>
              <a:ext uri="{28A0092B-C50C-407E-A947-70E740481C1C}">
                <a14:useLocalDpi xmlns:a14="http://schemas.microsoft.com/office/drawing/2010/main" val="0"/>
              </a:ext>
            </a:extLst>
          </a:blip>
          <a:stretch>
            <a:fillRect/>
          </a:stretch>
        </p:blipFill>
        <p:spPr bwMode="auto">
          <a:xfrm>
            <a:off x="512064" y="481018"/>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userDrawn="1"/>
        </p:nvSpPr>
        <p:spPr>
          <a:xfrm>
            <a:off x="-1331337" y="1763780"/>
            <a:ext cx="857250" cy="197088"/>
          </a:xfrm>
          <a:prstGeom prst="rect">
            <a:avLst/>
          </a:prstGeom>
          <a:solidFill>
            <a:srgbClr val="7399C7"/>
          </a:solidFill>
        </p:spPr>
        <p:txBody>
          <a:bodyPr wrap="square" lIns="73262" tIns="36631" rIns="73262" bIns="36631" rtlCol="0">
            <a:spAutoFit/>
          </a:bodyPr>
          <a:lstStyle/>
          <a:p>
            <a:pPr algn="ctr"/>
            <a:r>
              <a:rPr lang="en-US" sz="800" b="1" dirty="0" smtClean="0">
                <a:solidFill>
                  <a:schemeClr val="bg1"/>
                </a:solidFill>
              </a:rPr>
              <a:t>115:153:199</a:t>
            </a:r>
            <a:endParaRPr lang="en-US" sz="800" b="1" dirty="0">
              <a:solidFill>
                <a:schemeClr val="bg1"/>
              </a:solidFill>
            </a:endParaRPr>
          </a:p>
        </p:txBody>
      </p:sp>
      <p:sp>
        <p:nvSpPr>
          <p:cNvPr id="25" name="TextBox 24"/>
          <p:cNvSpPr txBox="1"/>
          <p:nvPr userDrawn="1"/>
        </p:nvSpPr>
        <p:spPr>
          <a:xfrm>
            <a:off x="-1331337" y="1934910"/>
            <a:ext cx="857250" cy="197088"/>
          </a:xfrm>
          <a:prstGeom prst="rect">
            <a:avLst/>
          </a:prstGeom>
          <a:solidFill>
            <a:srgbClr val="424141"/>
          </a:solidFill>
        </p:spPr>
        <p:txBody>
          <a:bodyPr wrap="square" lIns="73262" tIns="36631" rIns="73262" bIns="36631" rtlCol="0">
            <a:spAutoFit/>
          </a:bodyPr>
          <a:lstStyle/>
          <a:p>
            <a:pPr algn="ctr"/>
            <a:r>
              <a:rPr lang="en-US" sz="800" b="1" dirty="0" smtClean="0">
                <a:solidFill>
                  <a:schemeClr val="bg1"/>
                </a:solidFill>
              </a:rPr>
              <a:t>66:65:65</a:t>
            </a:r>
            <a:endParaRPr lang="en-US" sz="800" b="1" dirty="0">
              <a:solidFill>
                <a:schemeClr val="bg1"/>
              </a:solidFill>
            </a:endParaRPr>
          </a:p>
        </p:txBody>
      </p:sp>
      <p:sp>
        <p:nvSpPr>
          <p:cNvPr id="46" name="TextBox 45"/>
          <p:cNvSpPr txBox="1"/>
          <p:nvPr userDrawn="1"/>
        </p:nvSpPr>
        <p:spPr>
          <a:xfrm>
            <a:off x="-1331337" y="2106040"/>
            <a:ext cx="857250" cy="197088"/>
          </a:xfrm>
          <a:prstGeom prst="rect">
            <a:avLst/>
          </a:prstGeom>
          <a:solidFill>
            <a:schemeClr val="accent4"/>
          </a:solidFill>
        </p:spPr>
        <p:txBody>
          <a:bodyPr wrap="square" lIns="73262" tIns="36631" rIns="73262" bIns="36631" rtlCol="0">
            <a:spAutoFit/>
          </a:bodyPr>
          <a:lstStyle/>
          <a:p>
            <a:pPr algn="ctr"/>
            <a:r>
              <a:rPr lang="en-US" sz="800" b="1" dirty="0" smtClean="0">
                <a:solidFill>
                  <a:schemeClr val="bg1"/>
                </a:solidFill>
              </a:rPr>
              <a:t>133:132:132</a:t>
            </a:r>
            <a:endParaRPr lang="en-US" sz="800" b="1" dirty="0">
              <a:solidFill>
                <a:schemeClr val="bg1"/>
              </a:solidFill>
            </a:endParaRPr>
          </a:p>
        </p:txBody>
      </p:sp>
      <p:sp>
        <p:nvSpPr>
          <p:cNvPr id="47" name="TextBox 46"/>
          <p:cNvSpPr txBox="1"/>
          <p:nvPr userDrawn="1"/>
        </p:nvSpPr>
        <p:spPr>
          <a:xfrm>
            <a:off x="-1331337" y="2277170"/>
            <a:ext cx="857250" cy="197088"/>
          </a:xfrm>
          <a:prstGeom prst="rect">
            <a:avLst/>
          </a:prstGeom>
          <a:solidFill>
            <a:srgbClr val="B6DDE9"/>
          </a:solidFill>
        </p:spPr>
        <p:txBody>
          <a:bodyPr wrap="square" lIns="73262" tIns="36631" rIns="73262" bIns="36631" rtlCol="0">
            <a:spAutoFit/>
          </a:bodyPr>
          <a:lstStyle/>
          <a:p>
            <a:pPr algn="ctr"/>
            <a:r>
              <a:rPr lang="en-US" sz="800" b="1" dirty="0" smtClean="0">
                <a:solidFill>
                  <a:schemeClr val="bg2"/>
                </a:solidFill>
              </a:rPr>
              <a:t>182:221:233</a:t>
            </a:r>
            <a:endParaRPr lang="en-US" sz="800" b="1" dirty="0">
              <a:solidFill>
                <a:schemeClr val="bg2"/>
              </a:solidFill>
            </a:endParaRPr>
          </a:p>
        </p:txBody>
      </p:sp>
      <p:sp>
        <p:nvSpPr>
          <p:cNvPr id="48" name="TextBox 47"/>
          <p:cNvSpPr txBox="1"/>
          <p:nvPr userDrawn="1"/>
        </p:nvSpPr>
        <p:spPr>
          <a:xfrm>
            <a:off x="-1331337" y="2448300"/>
            <a:ext cx="857250" cy="197088"/>
          </a:xfrm>
          <a:prstGeom prst="rect">
            <a:avLst/>
          </a:prstGeom>
          <a:solidFill>
            <a:srgbClr val="FFD454"/>
          </a:solidFill>
        </p:spPr>
        <p:txBody>
          <a:bodyPr wrap="square" lIns="73262" tIns="36631" rIns="73262" bIns="36631" rtlCol="0">
            <a:spAutoFit/>
          </a:bodyPr>
          <a:lstStyle/>
          <a:p>
            <a:pPr algn="ctr"/>
            <a:r>
              <a:rPr lang="en-US" sz="800" b="1" dirty="0" smtClean="0">
                <a:solidFill>
                  <a:schemeClr val="bg2"/>
                </a:solidFill>
              </a:rPr>
              <a:t>255:212:84</a:t>
            </a:r>
            <a:endParaRPr lang="en-US" sz="800" b="1" dirty="0">
              <a:solidFill>
                <a:schemeClr val="bg2"/>
              </a:solidFill>
            </a:endParaRPr>
          </a:p>
        </p:txBody>
      </p:sp>
      <p:sp>
        <p:nvSpPr>
          <p:cNvPr id="49" name="TextBox 48"/>
          <p:cNvSpPr txBox="1"/>
          <p:nvPr userDrawn="1"/>
        </p:nvSpPr>
        <p:spPr>
          <a:xfrm>
            <a:off x="-1331337" y="2619430"/>
            <a:ext cx="857250" cy="197088"/>
          </a:xfrm>
          <a:prstGeom prst="rect">
            <a:avLst/>
          </a:prstGeom>
          <a:solidFill>
            <a:srgbClr val="FFFFFF"/>
          </a:solidFill>
        </p:spPr>
        <p:txBody>
          <a:bodyPr wrap="square" lIns="73262" tIns="36631" rIns="73262" bIns="36631" rtlCol="0">
            <a:spAutoFit/>
          </a:bodyPr>
          <a:lstStyle/>
          <a:p>
            <a:pPr algn="ctr"/>
            <a:r>
              <a:rPr lang="en-US" sz="800" b="1" dirty="0" smtClean="0">
                <a:solidFill>
                  <a:schemeClr val="bg2"/>
                </a:solidFill>
              </a:rPr>
              <a:t>255:255:255</a:t>
            </a:r>
            <a:endParaRPr lang="en-US" sz="800" b="1" dirty="0">
              <a:solidFill>
                <a:schemeClr val="bg2"/>
              </a:solidFill>
            </a:endParaRPr>
          </a:p>
        </p:txBody>
      </p:sp>
      <p:sp>
        <p:nvSpPr>
          <p:cNvPr id="50" name="TextBox 49"/>
          <p:cNvSpPr txBox="1"/>
          <p:nvPr userDrawn="1"/>
        </p:nvSpPr>
        <p:spPr>
          <a:xfrm>
            <a:off x="-1331337" y="2790560"/>
            <a:ext cx="857250" cy="197088"/>
          </a:xfrm>
          <a:prstGeom prst="rect">
            <a:avLst/>
          </a:prstGeom>
          <a:solidFill>
            <a:srgbClr val="8DBEC1"/>
          </a:solidFill>
        </p:spPr>
        <p:txBody>
          <a:bodyPr wrap="square" lIns="73262" tIns="36631" rIns="73262" bIns="36631" rtlCol="0">
            <a:spAutoFit/>
          </a:bodyPr>
          <a:lstStyle/>
          <a:p>
            <a:pPr algn="ctr"/>
            <a:r>
              <a:rPr lang="en-US" sz="800" b="1" dirty="0" smtClean="0">
                <a:solidFill>
                  <a:schemeClr val="bg1"/>
                </a:solidFill>
              </a:rPr>
              <a:t>141:190:193</a:t>
            </a:r>
            <a:endParaRPr lang="en-US" sz="800" b="1" dirty="0">
              <a:solidFill>
                <a:schemeClr val="bg1"/>
              </a:solidFill>
            </a:endParaRPr>
          </a:p>
        </p:txBody>
      </p:sp>
      <p:sp>
        <p:nvSpPr>
          <p:cNvPr id="51" name="TextBox 50"/>
          <p:cNvSpPr txBox="1"/>
          <p:nvPr userDrawn="1"/>
        </p:nvSpPr>
        <p:spPr>
          <a:xfrm>
            <a:off x="-1331337" y="2961690"/>
            <a:ext cx="857250" cy="197088"/>
          </a:xfrm>
          <a:prstGeom prst="rect">
            <a:avLst/>
          </a:prstGeom>
          <a:solidFill>
            <a:srgbClr val="A0C0A9"/>
          </a:solidFill>
        </p:spPr>
        <p:txBody>
          <a:bodyPr wrap="square" lIns="73262" tIns="36631" rIns="73262" bIns="36631" rtlCol="0">
            <a:spAutoFit/>
          </a:bodyPr>
          <a:lstStyle/>
          <a:p>
            <a:pPr algn="ctr"/>
            <a:r>
              <a:rPr lang="en-US" sz="800" b="1" dirty="0" smtClean="0">
                <a:solidFill>
                  <a:schemeClr val="bg1"/>
                </a:solidFill>
              </a:rPr>
              <a:t>160:192:169</a:t>
            </a:r>
            <a:endParaRPr lang="en-US" sz="800" b="1" dirty="0">
              <a:solidFill>
                <a:schemeClr val="bg1"/>
              </a:solidFill>
            </a:endParaRPr>
          </a:p>
        </p:txBody>
      </p:sp>
      <p:sp>
        <p:nvSpPr>
          <p:cNvPr id="52" name="TextBox 51"/>
          <p:cNvSpPr txBox="1"/>
          <p:nvPr userDrawn="1"/>
        </p:nvSpPr>
        <p:spPr>
          <a:xfrm>
            <a:off x="-1331337" y="3132820"/>
            <a:ext cx="857250" cy="197088"/>
          </a:xfrm>
          <a:prstGeom prst="rect">
            <a:avLst/>
          </a:prstGeom>
          <a:solidFill>
            <a:srgbClr val="C5C586"/>
          </a:solidFill>
        </p:spPr>
        <p:txBody>
          <a:bodyPr wrap="square" lIns="73262" tIns="36631" rIns="73262" bIns="36631" rtlCol="0">
            <a:spAutoFit/>
          </a:bodyPr>
          <a:lstStyle/>
          <a:p>
            <a:pPr algn="ctr"/>
            <a:r>
              <a:rPr lang="en-US" sz="800" b="1" dirty="0" smtClean="0">
                <a:solidFill>
                  <a:schemeClr val="bg1"/>
                </a:solidFill>
              </a:rPr>
              <a:t>197:197:134</a:t>
            </a:r>
            <a:endParaRPr lang="en-US" sz="800" b="1" dirty="0">
              <a:solidFill>
                <a:schemeClr val="bg1"/>
              </a:solidFill>
            </a:endParaRPr>
          </a:p>
        </p:txBody>
      </p:sp>
      <p:sp>
        <p:nvSpPr>
          <p:cNvPr id="53" name="TextBox 52"/>
          <p:cNvSpPr txBox="1"/>
          <p:nvPr userDrawn="1"/>
        </p:nvSpPr>
        <p:spPr>
          <a:xfrm>
            <a:off x="-1331337" y="3303950"/>
            <a:ext cx="857250" cy="197088"/>
          </a:xfrm>
          <a:prstGeom prst="rect">
            <a:avLst/>
          </a:prstGeom>
          <a:solidFill>
            <a:srgbClr val="B9CAA8"/>
          </a:solidFill>
        </p:spPr>
        <p:txBody>
          <a:bodyPr wrap="square" lIns="73262" tIns="36631" rIns="73262" bIns="36631" rtlCol="0">
            <a:spAutoFit/>
          </a:bodyPr>
          <a:lstStyle/>
          <a:p>
            <a:pPr algn="ctr"/>
            <a:r>
              <a:rPr lang="en-US" sz="800" b="1" dirty="0" smtClean="0">
                <a:solidFill>
                  <a:schemeClr val="bg1"/>
                </a:solidFill>
              </a:rPr>
              <a:t>185:202:168</a:t>
            </a:r>
            <a:endParaRPr lang="en-US" sz="800" b="1" dirty="0">
              <a:solidFill>
                <a:schemeClr val="bg1"/>
              </a:solidFill>
            </a:endParaRPr>
          </a:p>
        </p:txBody>
      </p:sp>
      <p:sp>
        <p:nvSpPr>
          <p:cNvPr id="54" name="TextBox 53"/>
          <p:cNvSpPr txBox="1"/>
          <p:nvPr userDrawn="1"/>
        </p:nvSpPr>
        <p:spPr>
          <a:xfrm>
            <a:off x="-1331337" y="3475080"/>
            <a:ext cx="857250" cy="197088"/>
          </a:xfrm>
          <a:prstGeom prst="rect">
            <a:avLst/>
          </a:prstGeom>
          <a:solidFill>
            <a:srgbClr val="EAD780"/>
          </a:solidFill>
        </p:spPr>
        <p:txBody>
          <a:bodyPr wrap="square" lIns="73262" tIns="36631" rIns="73262" bIns="36631" rtlCol="0">
            <a:spAutoFit/>
          </a:bodyPr>
          <a:lstStyle/>
          <a:p>
            <a:pPr algn="ctr"/>
            <a:r>
              <a:rPr lang="en-US" sz="800" b="1" dirty="0" smtClean="0">
                <a:solidFill>
                  <a:schemeClr val="bg1"/>
                </a:solidFill>
              </a:rPr>
              <a:t>234:215:128</a:t>
            </a:r>
            <a:endParaRPr lang="en-US" sz="800" b="1" dirty="0">
              <a:solidFill>
                <a:schemeClr val="bg1"/>
              </a:solidFill>
            </a:endParaRPr>
          </a:p>
        </p:txBody>
      </p:sp>
      <p:sp>
        <p:nvSpPr>
          <p:cNvPr id="55" name="TextBox 54"/>
          <p:cNvSpPr txBox="1"/>
          <p:nvPr userDrawn="1"/>
        </p:nvSpPr>
        <p:spPr>
          <a:xfrm>
            <a:off x="-1331337" y="3646210"/>
            <a:ext cx="857250" cy="197088"/>
          </a:xfrm>
          <a:prstGeom prst="rect">
            <a:avLst/>
          </a:prstGeom>
          <a:solidFill>
            <a:srgbClr val="BEBEBE"/>
          </a:solidFill>
        </p:spPr>
        <p:txBody>
          <a:bodyPr wrap="square" lIns="73262" tIns="36631" rIns="73262" bIns="36631" rtlCol="0">
            <a:spAutoFit/>
          </a:bodyPr>
          <a:lstStyle/>
          <a:p>
            <a:pPr algn="ctr"/>
            <a:r>
              <a:rPr lang="en-US" sz="800" b="1" dirty="0" smtClean="0">
                <a:solidFill>
                  <a:schemeClr val="bg1"/>
                </a:solidFill>
              </a:rPr>
              <a:t>190:190:190</a:t>
            </a:r>
            <a:endParaRPr lang="en-US" sz="800" b="1" dirty="0">
              <a:solidFill>
                <a:schemeClr val="bg1"/>
              </a:solidFill>
            </a:endParaRPr>
          </a:p>
        </p:txBody>
      </p:sp>
      <p:sp>
        <p:nvSpPr>
          <p:cNvPr id="56" name="TextBox 55"/>
          <p:cNvSpPr txBox="1"/>
          <p:nvPr userDrawn="1"/>
        </p:nvSpPr>
        <p:spPr>
          <a:xfrm>
            <a:off x="-1331337" y="3817341"/>
            <a:ext cx="857250" cy="197088"/>
          </a:xfrm>
          <a:prstGeom prst="rect">
            <a:avLst/>
          </a:prstGeom>
          <a:gradFill>
            <a:gsLst>
              <a:gs pos="0">
                <a:srgbClr val="B6DDE9"/>
              </a:gs>
              <a:gs pos="100000">
                <a:srgbClr val="FFD454"/>
              </a:gs>
            </a:gsLst>
            <a:lin ang="0" scaled="1"/>
          </a:gradFill>
        </p:spPr>
        <p:txBody>
          <a:bodyPr wrap="square" lIns="73262" tIns="36631" rIns="73262" bIns="36631" rtlCol="0">
            <a:spAutoFit/>
          </a:bodyPr>
          <a:lstStyle/>
          <a:p>
            <a:pPr algn="ctr"/>
            <a:r>
              <a:rPr lang="en-US" sz="800" b="1" dirty="0" smtClean="0">
                <a:solidFill>
                  <a:schemeClr val="bg1"/>
                </a:solidFill>
              </a:rPr>
              <a:t>gradient</a:t>
            </a:r>
            <a:endParaRPr lang="en-US" sz="800" b="1" dirty="0">
              <a:solidFill>
                <a:schemeClr val="bg1"/>
              </a:solidFill>
            </a:endParaRPr>
          </a:p>
        </p:txBody>
      </p:sp>
    </p:spTree>
    <p:extLst>
      <p:ext uri="{BB962C8B-B14F-4D97-AF65-F5344CB8AC3E}">
        <p14:creationId xmlns:p14="http://schemas.microsoft.com/office/powerpoint/2010/main" val="3505997715"/>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Lst>
  <p:timing>
    <p:tnLst>
      <p:par>
        <p:cTn id="1" dur="indefinite" restart="never" nodeType="tmRoot"/>
      </p:par>
    </p:tnLst>
  </p:timing>
  <p:txStyles>
    <p:titleStyle>
      <a:lvl1pPr algn="l" defTabSz="1018824" rtl="0" eaLnBrk="1" fontAlgn="base" latinLnBrk="0" hangingPunct="1">
        <a:spcBef>
          <a:spcPct val="0"/>
        </a:spcBef>
        <a:spcAft>
          <a:spcPct val="0"/>
        </a:spcAft>
        <a:buNone/>
        <a:defRPr lang="en-US" sz="2800" b="0" kern="1200" noProof="0" dirty="0">
          <a:solidFill>
            <a:schemeClr val="tx1"/>
          </a:solidFill>
          <a:latin typeface="+mj-lt"/>
          <a:ea typeface="+mj-ea"/>
          <a:cs typeface="+mj-cs"/>
        </a:defRPr>
      </a:lvl1pPr>
    </p:titleStyle>
    <p:bodyStyle>
      <a:lvl1pPr marL="0" indent="0" algn="l" defTabSz="1018824" rtl="0" eaLnBrk="1" latinLnBrk="0" hangingPunct="1">
        <a:spcBef>
          <a:spcPts val="1000"/>
        </a:spcBef>
        <a:spcAft>
          <a:spcPts val="0"/>
        </a:spcAft>
        <a:buFont typeface="Arial" pitchFamily="34" charset="0"/>
        <a:buNone/>
        <a:defRPr lang="en-US" sz="1200" b="0" kern="1200" dirty="0" smtClean="0">
          <a:solidFill>
            <a:schemeClr val="tx1">
              <a:lumMod val="75000"/>
            </a:schemeClr>
          </a:solidFill>
          <a:latin typeface="+mn-lt"/>
          <a:ea typeface="+mn-ea"/>
          <a:cs typeface="+mn-cs"/>
        </a:defRPr>
      </a:lvl1pPr>
      <a:lvl2pPr marL="166688" indent="-166688" algn="l" defTabSz="1018824" rtl="0" eaLnBrk="1" latinLnBrk="0" hangingPunct="1">
        <a:spcBef>
          <a:spcPts val="1000"/>
        </a:spcBef>
        <a:spcAft>
          <a:spcPts val="0"/>
        </a:spcAft>
        <a:buClr>
          <a:schemeClr val="accent3"/>
        </a:buClr>
        <a:buFont typeface="Wingdings" pitchFamily="2" charset="2"/>
        <a:buChar char="n"/>
        <a:defRPr lang="en-US" sz="1200" kern="1200" dirty="0" smtClean="0">
          <a:solidFill>
            <a:schemeClr val="tx1">
              <a:lumMod val="75000"/>
            </a:schemeClr>
          </a:solidFill>
          <a:latin typeface="+mj-lt"/>
          <a:ea typeface="+mn-ea"/>
          <a:cs typeface="+mn-cs"/>
        </a:defRPr>
      </a:lvl2pPr>
      <a:lvl3pPr marL="344488" indent="-177800" algn="l" defTabSz="1018824" rtl="0" eaLnBrk="1" latinLnBrk="0" hangingPunct="1">
        <a:spcBef>
          <a:spcPts val="600"/>
        </a:spcBef>
        <a:spcAft>
          <a:spcPts val="0"/>
        </a:spcAft>
        <a:buClr>
          <a:schemeClr val="accent3"/>
        </a:buClr>
        <a:buFont typeface="Arial" pitchFamily="34" charset="0"/>
        <a:buChar char="–"/>
        <a:defRPr sz="1200" kern="1200">
          <a:solidFill>
            <a:schemeClr val="tx1">
              <a:lumMod val="75000"/>
            </a:schemeClr>
          </a:solidFill>
          <a:latin typeface="+mj-lt"/>
          <a:ea typeface="+mn-ea"/>
          <a:cs typeface="+mn-cs"/>
        </a:defRPr>
      </a:lvl3pPr>
      <a:lvl4pPr marL="511175" indent="-166688" algn="l" defTabSz="1018824" rtl="0" eaLnBrk="1" latinLnBrk="0" hangingPunct="1">
        <a:spcBef>
          <a:spcPts val="600"/>
        </a:spcBef>
        <a:spcAft>
          <a:spcPts val="0"/>
        </a:spcAft>
        <a:buClr>
          <a:schemeClr val="accent3"/>
        </a:buClr>
        <a:buFont typeface="Wingdings" pitchFamily="2" charset="2"/>
        <a:buChar char=""/>
        <a:defRPr sz="1200" kern="1200">
          <a:solidFill>
            <a:schemeClr val="tx1">
              <a:lumMod val="75000"/>
            </a:schemeClr>
          </a:solidFill>
          <a:latin typeface="+mj-lt"/>
          <a:ea typeface="+mn-ea"/>
          <a:cs typeface="+mn-cs"/>
        </a:defRPr>
      </a:lvl4pPr>
      <a:lvl5pPr marL="688975" indent="-177800" algn="l" defTabSz="1018824" rtl="0" eaLnBrk="1" latinLnBrk="0" hangingPunct="1">
        <a:spcBef>
          <a:spcPts val="600"/>
        </a:spcBef>
        <a:buClr>
          <a:schemeClr val="bg1"/>
        </a:buClr>
        <a:buFont typeface="Wingdings" pitchFamily="2" charset="2"/>
        <a:buChar char="n"/>
        <a:defRPr sz="1050" kern="1200">
          <a:solidFill>
            <a:schemeClr val="tx1"/>
          </a:solidFill>
          <a:latin typeface="+mj-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13866" y="2556025"/>
            <a:ext cx="7003034" cy="1077218"/>
          </a:xfrm>
          <a:prstGeom prst="rect">
            <a:avLst/>
          </a:prstGeom>
          <a:noFill/>
        </p:spPr>
        <p:txBody>
          <a:bodyPr wrap="square" rtlCol="0">
            <a:spAutoFit/>
          </a:bodyPr>
          <a:lstStyle/>
          <a:p>
            <a:pPr defTabSz="914400" eaLnBrk="0" fontAlgn="base" hangingPunct="0">
              <a:spcBef>
                <a:spcPct val="0"/>
              </a:spcBef>
              <a:spcAft>
                <a:spcPct val="0"/>
              </a:spcAft>
            </a:pPr>
            <a:r>
              <a:rPr lang="en-US" sz="4000" b="1" dirty="0" smtClean="0">
                <a:solidFill>
                  <a:srgbClr val="00355F"/>
                </a:solidFill>
                <a:latin typeface="Arial" panose="020B0604020202020204" pitchFamily="34" charset="0"/>
                <a:cs typeface="Arial" panose="020B0604020202020204" pitchFamily="34" charset="0"/>
              </a:rPr>
              <a:t>Rice </a:t>
            </a:r>
            <a:r>
              <a:rPr lang="en-US" sz="4000" b="1" dirty="0" err="1" smtClean="0">
                <a:solidFill>
                  <a:srgbClr val="00355F"/>
                </a:solidFill>
                <a:latin typeface="Arial" panose="020B0604020202020204" pitchFamily="34" charset="0"/>
                <a:cs typeface="Arial" panose="020B0604020202020204" pitchFamily="34" charset="0"/>
              </a:rPr>
              <a:t>Datathon</a:t>
            </a:r>
            <a:r>
              <a:rPr lang="en-US" sz="4000" b="1" dirty="0" smtClean="0">
                <a:solidFill>
                  <a:srgbClr val="00355F"/>
                </a:solidFill>
                <a:latin typeface="Arial" panose="020B0604020202020204" pitchFamily="34" charset="0"/>
                <a:cs typeface="Arial" panose="020B0604020202020204" pitchFamily="34" charset="0"/>
              </a:rPr>
              <a:t> Challenge</a:t>
            </a:r>
          </a:p>
          <a:p>
            <a:pPr defTabSz="914400" eaLnBrk="0" fontAlgn="base" hangingPunct="0">
              <a:spcBef>
                <a:spcPct val="0"/>
              </a:spcBef>
              <a:spcAft>
                <a:spcPct val="0"/>
              </a:spcAft>
            </a:pPr>
            <a:r>
              <a:rPr lang="en-US" sz="2400" dirty="0" smtClean="0">
                <a:solidFill>
                  <a:srgbClr val="00355F"/>
                </a:solidFill>
                <a:latin typeface="Arial" panose="020B0604020202020204" pitchFamily="34" charset="0"/>
                <a:cs typeface="Arial" panose="020B0604020202020204" pitchFamily="34" charset="0"/>
              </a:rPr>
              <a:t>Goldman Sachs</a:t>
            </a:r>
            <a:endParaRPr lang="en-US" dirty="0" smtClean="0">
              <a:solidFill>
                <a:srgbClr val="00355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6828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679577" y="1991753"/>
            <a:ext cx="7419974" cy="1501673"/>
          </a:xfrm>
          <a:prstGeom prst="rect">
            <a:avLst/>
          </a:prstGeom>
          <a:noFill/>
        </p:spPr>
        <p:txBody>
          <a:bodyPr vert="horz" wrap="square" lIns="0" tIns="0" rIns="182880" bIns="27432" rtlCol="0" anchor="b" anchorCtr="0">
            <a:normAutofit/>
          </a:bodyPr>
          <a:lstStyle>
            <a:lvl1pPr marL="457200" indent="-457200" algn="l" defTabSz="1018824" rtl="0" eaLnBrk="1" fontAlgn="base" latinLnBrk="0" hangingPunct="1">
              <a:spcBef>
                <a:spcPct val="0"/>
              </a:spcBef>
              <a:spcAft>
                <a:spcPct val="0"/>
              </a:spcAft>
              <a:buNone/>
              <a:tabLst>
                <a:tab pos="2286000" algn="l"/>
              </a:tabLst>
              <a:defRPr lang="en-US" sz="2800" b="0" kern="1200" cap="none" baseline="0" noProof="0">
                <a:solidFill>
                  <a:schemeClr val="tx1"/>
                </a:solidFill>
                <a:latin typeface="+mj-lt"/>
                <a:ea typeface="+mj-ea"/>
                <a:cs typeface="+mj-cs"/>
              </a:defRPr>
            </a:lvl1pPr>
          </a:lstStyle>
          <a:p>
            <a:pPr marL="457200" marR="0" lvl="0" indent="-457200" algn="l" defTabSz="1018824" rtl="0" eaLnBrk="1" fontAlgn="base" latinLnBrk="0" hangingPunct="1">
              <a:lnSpc>
                <a:spcPct val="100000"/>
              </a:lnSpc>
              <a:spcBef>
                <a:spcPct val="0"/>
              </a:spcBef>
              <a:spcAft>
                <a:spcPct val="0"/>
              </a:spcAft>
              <a:buClrTx/>
              <a:buSzTx/>
              <a:buFontTx/>
              <a:buNone/>
              <a:tabLst>
                <a:tab pos="2286000" algn="l"/>
              </a:tabLst>
              <a:defRPr/>
            </a:pPr>
            <a:r>
              <a:rPr kumimoji="0" lang="en-US" sz="4000" b="1" i="0" u="none" strike="noStrike" kern="1200" cap="none" spc="0" normalizeH="0" baseline="0" noProof="0" dirty="0" smtClean="0">
                <a:ln>
                  <a:noFill/>
                </a:ln>
                <a:solidFill>
                  <a:srgbClr val="00355F"/>
                </a:solidFill>
                <a:effectLst/>
                <a:uLnTx/>
                <a:uFillTx/>
                <a:latin typeface="Arial"/>
                <a:ea typeface="+mj-ea"/>
                <a:cs typeface="+mj-cs"/>
              </a:rPr>
              <a:t>Challenge</a:t>
            </a:r>
            <a:endParaRPr kumimoji="0" lang="en-US" sz="4000" b="1" i="0" u="none" strike="noStrike" kern="1200" cap="none" spc="0" normalizeH="0" baseline="0" noProof="0" dirty="0">
              <a:ln>
                <a:noFill/>
              </a:ln>
              <a:solidFill>
                <a:srgbClr val="00355F"/>
              </a:solidFill>
              <a:effectLst/>
              <a:uLnTx/>
              <a:uFillTx/>
              <a:latin typeface="Arial"/>
              <a:ea typeface="+mj-ea"/>
              <a:cs typeface="+mj-cs"/>
            </a:endParaRPr>
          </a:p>
        </p:txBody>
      </p:sp>
    </p:spTree>
    <p:extLst>
      <p:ext uri="{BB962C8B-B14F-4D97-AF65-F5344CB8AC3E}">
        <p14:creationId xmlns:p14="http://schemas.microsoft.com/office/powerpoint/2010/main" val="3272997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543050" y="435771"/>
            <a:ext cx="8110728" cy="492443"/>
          </a:xfrm>
        </p:spPr>
        <p:txBody>
          <a:bodyPr/>
          <a:lstStyle/>
          <a:p>
            <a:r>
              <a:rPr lang="en-GB" sz="3200" b="1" dirty="0" smtClean="0">
                <a:solidFill>
                  <a:schemeClr val="tx2"/>
                </a:solidFill>
              </a:rPr>
              <a:t>Challenge Statement</a:t>
            </a:r>
            <a:endParaRPr lang="en-GB" sz="3200" b="1" dirty="0">
              <a:solidFill>
                <a:schemeClr val="tx2"/>
              </a:solidFill>
            </a:endParaRPr>
          </a:p>
        </p:txBody>
      </p:sp>
      <p:sp>
        <p:nvSpPr>
          <p:cNvPr id="2" name="TextBox 1"/>
          <p:cNvSpPr txBox="1"/>
          <p:nvPr/>
        </p:nvSpPr>
        <p:spPr>
          <a:xfrm>
            <a:off x="495300" y="1689100"/>
            <a:ext cx="9158478" cy="3477875"/>
          </a:xfrm>
          <a:prstGeom prst="rect">
            <a:avLst/>
          </a:prstGeom>
          <a:noFill/>
        </p:spPr>
        <p:txBody>
          <a:bodyPr wrap="square" rtlCol="0">
            <a:spAutoFit/>
          </a:bodyPr>
          <a:lstStyle/>
          <a:p>
            <a:r>
              <a:rPr lang="en-US" dirty="0"/>
              <a:t>The COVID pandemic has significantly impacted all industry verticals, travel and tourism being one of the most negatively impacted. Some indicators seem to suggest that travel data may be staging a nascent recovery with geographical/regional nuances. A factual data-supported analysis summarized in an executive-level report is expected that would assist in asserting the health of travel and tourism vs pre-pandemic levels by identifying contributing factors and differentiators, and thereby discerning areas of recoveries. The analysis is expected to also identify resilient leader companies in the travel/tourism industry and thereby include with strategy recommendations. These data points are inputs to track macro economic developments, and also on decisions around client portfolios.</a:t>
            </a:r>
          </a:p>
        </p:txBody>
      </p:sp>
    </p:spTree>
    <p:extLst>
      <p:ext uri="{BB962C8B-B14F-4D97-AF65-F5344CB8AC3E}">
        <p14:creationId xmlns:p14="http://schemas.microsoft.com/office/powerpoint/2010/main" val="3378433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543050" y="435771"/>
            <a:ext cx="8110728" cy="492443"/>
          </a:xfrm>
        </p:spPr>
        <p:txBody>
          <a:bodyPr/>
          <a:lstStyle/>
          <a:p>
            <a:r>
              <a:rPr lang="en-GB" sz="3200" b="1" dirty="0" smtClean="0">
                <a:solidFill>
                  <a:schemeClr val="tx2"/>
                </a:solidFill>
              </a:rPr>
              <a:t>Questions</a:t>
            </a:r>
            <a:endParaRPr lang="en-GB" sz="3200" b="1" dirty="0">
              <a:solidFill>
                <a:schemeClr val="tx2"/>
              </a:solidFill>
            </a:endParaRPr>
          </a:p>
        </p:txBody>
      </p:sp>
      <p:sp>
        <p:nvSpPr>
          <p:cNvPr id="2" name="TextBox 1"/>
          <p:cNvSpPr txBox="1"/>
          <p:nvPr/>
        </p:nvSpPr>
        <p:spPr>
          <a:xfrm>
            <a:off x="495300" y="1689100"/>
            <a:ext cx="9158478" cy="5078313"/>
          </a:xfrm>
          <a:prstGeom prst="rect">
            <a:avLst/>
          </a:prstGeom>
          <a:noFill/>
        </p:spPr>
        <p:txBody>
          <a:bodyPr wrap="square" rtlCol="0">
            <a:spAutoFit/>
          </a:bodyPr>
          <a:lstStyle/>
          <a:p>
            <a:pPr marL="342900" lvl="0" indent="-342900">
              <a:buFont typeface="+mj-lt"/>
              <a:buAutoNum type="arabicPeriod"/>
            </a:pPr>
            <a:r>
              <a:rPr lang="en-US" sz="1800" b="1" dirty="0" smtClean="0"/>
              <a:t>Trends</a:t>
            </a:r>
            <a:endParaRPr lang="en-US" sz="1800" b="1" dirty="0"/>
          </a:p>
          <a:p>
            <a:pPr marL="852312" lvl="1" indent="-342900">
              <a:buFont typeface="Wingdings" panose="05000000000000000000" pitchFamily="2" charset="2"/>
              <a:buChar char="Ø"/>
            </a:pPr>
            <a:r>
              <a:rPr lang="en-US" sz="1800" dirty="0"/>
              <a:t>What is the pre-pandemic baseline metric/a to compare health of the tourism pre-pandemic vs in-pandemic?</a:t>
            </a:r>
          </a:p>
          <a:p>
            <a:pPr marL="852312" lvl="1" indent="-342900">
              <a:buFont typeface="Wingdings" panose="05000000000000000000" pitchFamily="2" charset="2"/>
              <a:buChar char="Ø"/>
            </a:pPr>
            <a:r>
              <a:rPr lang="en-US" sz="1800" dirty="0"/>
              <a:t>What is the current trend? Is tourism staging a recovery in late 2021/early 2022 vs 2020?</a:t>
            </a:r>
          </a:p>
          <a:p>
            <a:pPr marL="852312" lvl="1" indent="-342900">
              <a:buFont typeface="Wingdings" panose="05000000000000000000" pitchFamily="2" charset="2"/>
              <a:buChar char="Ø"/>
            </a:pPr>
            <a:r>
              <a:rPr lang="en-US" sz="1800" dirty="0"/>
              <a:t>Are there discernible geographical areas that are showing tourism health recovering vs others?</a:t>
            </a:r>
          </a:p>
          <a:p>
            <a:pPr marL="342900" lvl="0" indent="-342900">
              <a:buFont typeface="+mj-lt"/>
              <a:buAutoNum type="arabicPeriod"/>
            </a:pPr>
            <a:r>
              <a:rPr lang="en-US" sz="1800" b="1" dirty="0"/>
              <a:t>Indicators and contra-indicators </a:t>
            </a:r>
          </a:p>
          <a:p>
            <a:pPr marL="852312" lvl="1" indent="-342900">
              <a:buFont typeface="Wingdings" panose="05000000000000000000" pitchFamily="2" charset="2"/>
              <a:buChar char="Ø"/>
            </a:pPr>
            <a:r>
              <a:rPr lang="en-US" sz="1800" dirty="0"/>
              <a:t>W</a:t>
            </a:r>
            <a:r>
              <a:rPr lang="en-US" sz="1800" dirty="0" smtClean="0"/>
              <a:t>hat </a:t>
            </a:r>
            <a:r>
              <a:rPr lang="en-US" sz="1800" dirty="0"/>
              <a:t>are the factors contributing to the discernible recoveries compared to other areas? </a:t>
            </a:r>
            <a:endParaRPr lang="en-US" sz="1800" dirty="0" smtClean="0"/>
          </a:p>
          <a:p>
            <a:pPr marL="852312" lvl="1" indent="-342900">
              <a:buFont typeface="Wingdings" panose="05000000000000000000" pitchFamily="2" charset="2"/>
              <a:buChar char="Ø"/>
            </a:pPr>
            <a:r>
              <a:rPr lang="en-US" sz="1800" dirty="0" smtClean="0"/>
              <a:t>Additionally </a:t>
            </a:r>
            <a:r>
              <a:rPr lang="en-US" sz="1800" dirty="0"/>
              <a:t>it is expected that there may be other factors that are regional in nature that may also influence the health of tourism in addition to the obvious core factors. What are those? How do they trend?</a:t>
            </a:r>
          </a:p>
          <a:p>
            <a:pPr marL="342900" lvl="0" indent="-342900">
              <a:buFont typeface="+mj-lt"/>
              <a:buAutoNum type="arabicPeriod"/>
            </a:pPr>
            <a:r>
              <a:rPr lang="en-US" sz="1800" b="1" dirty="0"/>
              <a:t>Corporate strategies </a:t>
            </a:r>
          </a:p>
          <a:p>
            <a:pPr marL="852312" lvl="1" indent="-342900">
              <a:buFont typeface="Wingdings" panose="05000000000000000000" pitchFamily="2" charset="2"/>
              <a:buChar char="Ø"/>
            </a:pPr>
            <a:r>
              <a:rPr lang="en-US" sz="1800" dirty="0"/>
              <a:t>Which travel and tourism companies are showing positive resiliency and therefore are showing relatively better performance compared to their industry peers?</a:t>
            </a:r>
          </a:p>
          <a:p>
            <a:pPr marL="852312" lvl="1" indent="-342900">
              <a:buFont typeface="Wingdings" panose="05000000000000000000" pitchFamily="2" charset="2"/>
              <a:buChar char="Ø"/>
            </a:pPr>
            <a:r>
              <a:rPr lang="en-US" sz="1800" dirty="0"/>
              <a:t>What factors positively influence these leaders’ resiliency over competition?</a:t>
            </a:r>
          </a:p>
        </p:txBody>
      </p:sp>
    </p:spTree>
    <p:extLst>
      <p:ext uri="{BB962C8B-B14F-4D97-AF65-F5344CB8AC3E}">
        <p14:creationId xmlns:p14="http://schemas.microsoft.com/office/powerpoint/2010/main" val="1490548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543050" y="435771"/>
            <a:ext cx="8110728" cy="492443"/>
          </a:xfrm>
        </p:spPr>
        <p:txBody>
          <a:bodyPr/>
          <a:lstStyle/>
          <a:p>
            <a:r>
              <a:rPr lang="en-GB" sz="3200" b="1" dirty="0" smtClean="0">
                <a:solidFill>
                  <a:schemeClr val="tx2"/>
                </a:solidFill>
              </a:rPr>
              <a:t>Suggested Datasets</a:t>
            </a:r>
            <a:endParaRPr lang="en-GB" sz="3200" b="1" dirty="0">
              <a:solidFill>
                <a:schemeClr val="tx2"/>
              </a:solidFill>
            </a:endParaRPr>
          </a:p>
        </p:txBody>
      </p:sp>
      <p:sp>
        <p:nvSpPr>
          <p:cNvPr id="2" name="TextBox 1"/>
          <p:cNvSpPr txBox="1"/>
          <p:nvPr/>
        </p:nvSpPr>
        <p:spPr>
          <a:xfrm>
            <a:off x="495300" y="1689100"/>
            <a:ext cx="9158478" cy="4185761"/>
          </a:xfrm>
          <a:prstGeom prst="rect">
            <a:avLst/>
          </a:prstGeom>
          <a:noFill/>
        </p:spPr>
        <p:txBody>
          <a:bodyPr wrap="square" rtlCol="0">
            <a:spAutoFit/>
          </a:bodyPr>
          <a:lstStyle/>
          <a:p>
            <a:pPr marL="342900" lvl="0" indent="-342900">
              <a:buFont typeface="Arial" panose="020B0604020202020204" pitchFamily="34" charset="0"/>
              <a:buChar char="•"/>
            </a:pPr>
            <a:r>
              <a:rPr lang="en-US" sz="1900" dirty="0"/>
              <a:t>COVID open source datasets </a:t>
            </a:r>
            <a:endParaRPr lang="en-US" sz="1900" dirty="0" smtClean="0"/>
          </a:p>
          <a:p>
            <a:pPr marL="852312" lvl="1" indent="-342900">
              <a:buFont typeface="Wingdings" panose="05000000000000000000" pitchFamily="2" charset="2"/>
              <a:buChar char="Ø"/>
            </a:pPr>
            <a:r>
              <a:rPr lang="en-US" sz="1900" dirty="0"/>
              <a:t>V</a:t>
            </a:r>
            <a:r>
              <a:rPr lang="en-US" sz="1900" dirty="0" smtClean="0"/>
              <a:t>accination</a:t>
            </a:r>
            <a:r>
              <a:rPr lang="en-US" sz="1900" dirty="0"/>
              <a:t>, infection rates, hospitalizations, fatality, recoveries - several region based datasets </a:t>
            </a:r>
            <a:r>
              <a:rPr lang="en-US" sz="1900" dirty="0" err="1"/>
              <a:t>e.g</a:t>
            </a:r>
            <a:r>
              <a:rPr lang="en-US" sz="1900" dirty="0"/>
              <a:t> Johns Hopkins </a:t>
            </a:r>
            <a:r>
              <a:rPr lang="en-US" sz="1900" dirty="0" smtClean="0"/>
              <a:t>University</a:t>
            </a:r>
            <a:endParaRPr lang="en-US" sz="1900" dirty="0"/>
          </a:p>
          <a:p>
            <a:pPr marL="342900" lvl="0" indent="-342900">
              <a:buFont typeface="Arial" panose="020B0604020202020204" pitchFamily="34" charset="0"/>
              <a:buChar char="•"/>
            </a:pPr>
            <a:r>
              <a:rPr lang="en-US" sz="1900" dirty="0"/>
              <a:t>Travel and tourism data </a:t>
            </a:r>
          </a:p>
          <a:p>
            <a:pPr marL="852312" lvl="1" indent="-342900">
              <a:buFont typeface="Wingdings" panose="05000000000000000000" pitchFamily="2" charset="2"/>
              <a:buChar char="Ø"/>
            </a:pPr>
            <a:r>
              <a:rPr lang="en-US" sz="1900" dirty="0" smtClean="0"/>
              <a:t>Travel </a:t>
            </a:r>
            <a:r>
              <a:rPr lang="en-US" sz="1900" dirty="0"/>
              <a:t>website volumes, Airport volumes, hotel reservations, flight volumes, cruise &amp; consumer travel lines, new articles on hotels/hospitality/airlines, cell phone density trends</a:t>
            </a:r>
          </a:p>
          <a:p>
            <a:pPr marL="342900" lvl="0" indent="-342900">
              <a:buFont typeface="Arial" panose="020B0604020202020204" pitchFamily="34" charset="0"/>
              <a:buChar char="•"/>
            </a:pPr>
            <a:r>
              <a:rPr lang="en-US" sz="1900" dirty="0"/>
              <a:t>Search data on key terms related to travel, tourism and hospitality from search engines</a:t>
            </a:r>
          </a:p>
          <a:p>
            <a:pPr marL="342900" lvl="0" indent="-342900">
              <a:buFont typeface="Arial" panose="020B0604020202020204" pitchFamily="34" charset="0"/>
              <a:buChar char="•"/>
            </a:pPr>
            <a:r>
              <a:rPr lang="en-US" sz="1900" dirty="0"/>
              <a:t>People sentiments around travel, tourism from social media sources (Twitter trends, volume of social media posts on travel)</a:t>
            </a:r>
          </a:p>
          <a:p>
            <a:pPr marL="342900" lvl="0" indent="-342900">
              <a:buFont typeface="Arial" panose="020B0604020202020204" pitchFamily="34" charset="0"/>
              <a:buChar char="•"/>
            </a:pPr>
            <a:r>
              <a:rPr lang="en-US" sz="1900" dirty="0"/>
              <a:t>Financials for public industry companies from Google Finance, Yahoo Finance</a:t>
            </a:r>
          </a:p>
          <a:p>
            <a:pPr marL="342900" lvl="0" indent="-342900">
              <a:buFont typeface="Arial" panose="020B0604020202020204" pitchFamily="34" charset="0"/>
              <a:buChar char="•"/>
            </a:pPr>
            <a:r>
              <a:rPr lang="en-US" sz="1900" dirty="0"/>
              <a:t>Annual reports for industry companies contain text commentaries on management narrative of factors and projections</a:t>
            </a:r>
          </a:p>
        </p:txBody>
      </p:sp>
    </p:spTree>
    <p:extLst>
      <p:ext uri="{BB962C8B-B14F-4D97-AF65-F5344CB8AC3E}">
        <p14:creationId xmlns:p14="http://schemas.microsoft.com/office/powerpoint/2010/main" val="2364221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543050" y="435771"/>
            <a:ext cx="8110728" cy="492443"/>
          </a:xfrm>
        </p:spPr>
        <p:txBody>
          <a:bodyPr/>
          <a:lstStyle/>
          <a:p>
            <a:r>
              <a:rPr lang="en-GB" sz="3200" b="1" dirty="0" smtClean="0">
                <a:solidFill>
                  <a:schemeClr val="tx2"/>
                </a:solidFill>
              </a:rPr>
              <a:t>Evaluation Criteria</a:t>
            </a:r>
            <a:endParaRPr lang="en-GB" sz="3200" b="1" dirty="0">
              <a:solidFill>
                <a:schemeClr val="tx2"/>
              </a:solidFill>
            </a:endParaRPr>
          </a:p>
        </p:txBody>
      </p:sp>
      <p:sp>
        <p:nvSpPr>
          <p:cNvPr id="2" name="TextBox 1"/>
          <p:cNvSpPr txBox="1"/>
          <p:nvPr/>
        </p:nvSpPr>
        <p:spPr>
          <a:xfrm>
            <a:off x="495300" y="1689100"/>
            <a:ext cx="9158478" cy="2554545"/>
          </a:xfrm>
          <a:prstGeom prst="rect">
            <a:avLst/>
          </a:prstGeom>
          <a:noFill/>
        </p:spPr>
        <p:txBody>
          <a:bodyPr wrap="square" rtlCol="0">
            <a:spAutoFit/>
          </a:bodyPr>
          <a:lstStyle/>
          <a:p>
            <a:pPr marL="457200" lvl="0" indent="-457200">
              <a:buFont typeface="+mj-lt"/>
              <a:buAutoNum type="arabicPeriod"/>
            </a:pPr>
            <a:r>
              <a:rPr lang="en-US" dirty="0"/>
              <a:t>Data sources </a:t>
            </a:r>
            <a:r>
              <a:rPr lang="en-US" dirty="0" smtClean="0"/>
              <a:t>identification</a:t>
            </a:r>
          </a:p>
          <a:p>
            <a:pPr marL="966612" lvl="1" indent="-457200">
              <a:buFont typeface="Wingdings" panose="05000000000000000000" pitchFamily="2" charset="2"/>
              <a:buChar char="Ø"/>
            </a:pPr>
            <a:r>
              <a:rPr lang="en-US" dirty="0"/>
              <a:t>C</a:t>
            </a:r>
            <a:r>
              <a:rPr lang="en-US" dirty="0" smtClean="0"/>
              <a:t>uration</a:t>
            </a:r>
            <a:r>
              <a:rPr lang="en-US" dirty="0"/>
              <a:t>, access, relevant sampling</a:t>
            </a:r>
          </a:p>
          <a:p>
            <a:pPr marL="457200" lvl="0" indent="-457200">
              <a:buFont typeface="+mj-lt"/>
              <a:buAutoNum type="arabicPeriod"/>
            </a:pPr>
            <a:r>
              <a:rPr lang="en-US" dirty="0"/>
              <a:t>Integration across disparate data sets </a:t>
            </a:r>
            <a:endParaRPr lang="en-US" dirty="0" smtClean="0"/>
          </a:p>
          <a:p>
            <a:pPr marL="457200" lvl="0" indent="-457200">
              <a:buFont typeface="+mj-lt"/>
              <a:buAutoNum type="arabicPeriod"/>
            </a:pPr>
            <a:r>
              <a:rPr lang="en-US" dirty="0" smtClean="0"/>
              <a:t>Identification </a:t>
            </a:r>
            <a:r>
              <a:rPr lang="en-US" dirty="0"/>
              <a:t>of factual metrics backed with reasonable data depth to support trends</a:t>
            </a:r>
          </a:p>
          <a:p>
            <a:pPr marL="457200" lvl="0" indent="-457200">
              <a:buFont typeface="+mj-lt"/>
              <a:buAutoNum type="arabicPeriod"/>
            </a:pPr>
            <a:r>
              <a:rPr lang="en-US" dirty="0"/>
              <a:t>Summary Report </a:t>
            </a:r>
            <a:r>
              <a:rPr lang="en-US" dirty="0" smtClean="0"/>
              <a:t> </a:t>
            </a:r>
          </a:p>
          <a:p>
            <a:pPr marL="966612" lvl="1" indent="-457200">
              <a:buFont typeface="Wingdings" panose="05000000000000000000" pitchFamily="2" charset="2"/>
              <a:buChar char="Ø"/>
            </a:pPr>
            <a:r>
              <a:rPr lang="en-US" dirty="0" smtClean="0"/>
              <a:t>Commentary</a:t>
            </a:r>
            <a:r>
              <a:rPr lang="en-US" dirty="0"/>
              <a:t>, facts supported by aggregated metrics, trends and projections</a:t>
            </a:r>
          </a:p>
        </p:txBody>
      </p:sp>
    </p:spTree>
    <p:extLst>
      <p:ext uri="{BB962C8B-B14F-4D97-AF65-F5344CB8AC3E}">
        <p14:creationId xmlns:p14="http://schemas.microsoft.com/office/powerpoint/2010/main" val="1137365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ody slides">
  <a:themeElements>
    <a:clrScheme name="MTP 2.0">
      <a:dk1>
        <a:srgbClr val="424141"/>
      </a:dk1>
      <a:lt1>
        <a:sysClr val="window" lastClr="FFFFFF"/>
      </a:lt1>
      <a:dk2>
        <a:srgbClr val="7399C7"/>
      </a:dk2>
      <a:lt2>
        <a:srgbClr val="103E60"/>
      </a:lt2>
      <a:accent1>
        <a:srgbClr val="B6DDDF"/>
      </a:accent1>
      <a:accent2>
        <a:srgbClr val="FFD454"/>
      </a:accent2>
      <a:accent3>
        <a:srgbClr val="7399C7"/>
      </a:accent3>
      <a:accent4>
        <a:srgbClr val="858484"/>
      </a:accent4>
      <a:accent5>
        <a:srgbClr val="8DBEC1"/>
      </a:accent5>
      <a:accent6>
        <a:srgbClr val="A0C0A9"/>
      </a:accent6>
      <a:hlink>
        <a:srgbClr val="C5C586"/>
      </a:hlink>
      <a:folHlink>
        <a:srgbClr val="B9CAA8"/>
      </a:folHlink>
    </a:clrScheme>
    <a:fontScheme name="Arial">
      <a:majorFont>
        <a:latin typeface="Arial"/>
        <a:ea typeface=""/>
        <a:cs typeface=""/>
      </a:majorFont>
      <a:minorFont>
        <a:latin typeface="Arial"/>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lIns="18288" tIns="18288" rIns="18288" bIns="45720" rtlCol="0" anchor="b" anchorCtr="0"/>
      <a:lstStyle>
        <a:defPPr algn="r">
          <a:defRPr sz="1100" b="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prism">
  <a:themeElements>
    <a:clrScheme name="MTP 2.0">
      <a:dk1>
        <a:srgbClr val="424141"/>
      </a:dk1>
      <a:lt1>
        <a:sysClr val="window" lastClr="FFFFFF"/>
      </a:lt1>
      <a:dk2>
        <a:srgbClr val="7399C7"/>
      </a:dk2>
      <a:lt2>
        <a:srgbClr val="103E60"/>
      </a:lt2>
      <a:accent1>
        <a:srgbClr val="B6DDDF"/>
      </a:accent1>
      <a:accent2>
        <a:srgbClr val="FFD454"/>
      </a:accent2>
      <a:accent3>
        <a:srgbClr val="7399C7"/>
      </a:accent3>
      <a:accent4>
        <a:srgbClr val="858484"/>
      </a:accent4>
      <a:accent5>
        <a:srgbClr val="8DBEC1"/>
      </a:accent5>
      <a:accent6>
        <a:srgbClr val="A0C0A9"/>
      </a:accent6>
      <a:hlink>
        <a:srgbClr val="C5C586"/>
      </a:hlink>
      <a:folHlink>
        <a:srgbClr val="B9CAA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hoto as background">
  <a:themeElements>
    <a:clrScheme name="MTP 2.0">
      <a:dk1>
        <a:srgbClr val="424141"/>
      </a:dk1>
      <a:lt1>
        <a:sysClr val="window" lastClr="FFFFFF"/>
      </a:lt1>
      <a:dk2>
        <a:srgbClr val="7399C7"/>
      </a:dk2>
      <a:lt2>
        <a:srgbClr val="103E60"/>
      </a:lt2>
      <a:accent1>
        <a:srgbClr val="B6DDDF"/>
      </a:accent1>
      <a:accent2>
        <a:srgbClr val="FFD454"/>
      </a:accent2>
      <a:accent3>
        <a:srgbClr val="7399C7"/>
      </a:accent3>
      <a:accent4>
        <a:srgbClr val="858484"/>
      </a:accent4>
      <a:accent5>
        <a:srgbClr val="8DBEC1"/>
      </a:accent5>
      <a:accent6>
        <a:srgbClr val="A0C0A9"/>
      </a:accent6>
      <a:hlink>
        <a:srgbClr val="C5C586"/>
      </a:hlink>
      <a:folHlink>
        <a:srgbClr val="B9CAA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photo option two">
  <a:themeElements>
    <a:clrScheme name="MTP 2.0">
      <a:dk1>
        <a:srgbClr val="424141"/>
      </a:dk1>
      <a:lt1>
        <a:sysClr val="window" lastClr="FFFFFF"/>
      </a:lt1>
      <a:dk2>
        <a:srgbClr val="7399C7"/>
      </a:dk2>
      <a:lt2>
        <a:srgbClr val="103E60"/>
      </a:lt2>
      <a:accent1>
        <a:srgbClr val="B6DDDF"/>
      </a:accent1>
      <a:accent2>
        <a:srgbClr val="FFD454"/>
      </a:accent2>
      <a:accent3>
        <a:srgbClr val="7399C7"/>
      </a:accent3>
      <a:accent4>
        <a:srgbClr val="858484"/>
      </a:accent4>
      <a:accent5>
        <a:srgbClr val="8DBEC1"/>
      </a:accent5>
      <a:accent6>
        <a:srgbClr val="A0C0A9"/>
      </a:accent6>
      <a:hlink>
        <a:srgbClr val="C5C586"/>
      </a:hlink>
      <a:folHlink>
        <a:srgbClr val="B9CAA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hoto option three">
  <a:themeElements>
    <a:clrScheme name="MTP 2.0">
      <a:dk1>
        <a:srgbClr val="424141"/>
      </a:dk1>
      <a:lt1>
        <a:sysClr val="window" lastClr="FFFFFF"/>
      </a:lt1>
      <a:dk2>
        <a:srgbClr val="7399C7"/>
      </a:dk2>
      <a:lt2>
        <a:srgbClr val="103E60"/>
      </a:lt2>
      <a:accent1>
        <a:srgbClr val="B6DDDF"/>
      </a:accent1>
      <a:accent2>
        <a:srgbClr val="FFD454"/>
      </a:accent2>
      <a:accent3>
        <a:srgbClr val="7399C7"/>
      </a:accent3>
      <a:accent4>
        <a:srgbClr val="858484"/>
      </a:accent4>
      <a:accent5>
        <a:srgbClr val="8DBEC1"/>
      </a:accent5>
      <a:accent6>
        <a:srgbClr val="A0C0A9"/>
      </a:accent6>
      <a:hlink>
        <a:srgbClr val="C5C586"/>
      </a:hlink>
      <a:folHlink>
        <a:srgbClr val="B9CAA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8_body slides alt">
  <a:themeElements>
    <a:clrScheme name="MTP 2.0">
      <a:dk1>
        <a:srgbClr val="424141"/>
      </a:dk1>
      <a:lt1>
        <a:sysClr val="window" lastClr="FFFFFF"/>
      </a:lt1>
      <a:dk2>
        <a:srgbClr val="7399C7"/>
      </a:dk2>
      <a:lt2>
        <a:srgbClr val="103E60"/>
      </a:lt2>
      <a:accent1>
        <a:srgbClr val="B6DDDF"/>
      </a:accent1>
      <a:accent2>
        <a:srgbClr val="FFD454"/>
      </a:accent2>
      <a:accent3>
        <a:srgbClr val="7399C7"/>
      </a:accent3>
      <a:accent4>
        <a:srgbClr val="858484"/>
      </a:accent4>
      <a:accent5>
        <a:srgbClr val="8DBEC1"/>
      </a:accent5>
      <a:accent6>
        <a:srgbClr val="A0C0A9"/>
      </a:accent6>
      <a:hlink>
        <a:srgbClr val="C5C586"/>
      </a:hlink>
      <a:folHlink>
        <a:srgbClr val="B9CAA8"/>
      </a:folHlink>
    </a:clrScheme>
    <a:fontScheme name="Arial">
      <a:majorFont>
        <a:latin typeface="Arial"/>
        <a:ea typeface=""/>
        <a:cs typeface=""/>
      </a:majorFont>
      <a:minorFont>
        <a:latin typeface="Arial"/>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lIns="18288" tIns="18288" rIns="18288" bIns="45720" rtlCol="0" anchor="b" anchorCtr="0"/>
      <a:lstStyle>
        <a:defPPr algn="r">
          <a:defRPr sz="1100" b="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_HCM">
      <a:dk1>
        <a:sysClr val="windowText" lastClr="000000"/>
      </a:dk1>
      <a:lt1>
        <a:srgbClr val="556292"/>
      </a:lt1>
      <a:dk2>
        <a:srgbClr val="46166B"/>
      </a:dk2>
      <a:lt2>
        <a:srgbClr val="717073"/>
      </a:lt2>
      <a:accent1>
        <a:srgbClr val="3869AE"/>
      </a:accent1>
      <a:accent2>
        <a:srgbClr val="E6D450"/>
      </a:accent2>
      <a:accent3>
        <a:srgbClr val="15375E"/>
      </a:accent3>
      <a:accent4>
        <a:srgbClr val="9093B5"/>
      </a:accent4>
      <a:accent5>
        <a:srgbClr val="464646"/>
      </a:accent5>
      <a:accent6>
        <a:srgbClr val="948671"/>
      </a:accent6>
      <a:hlink>
        <a:srgbClr val="0000FF"/>
      </a:hlink>
      <a:folHlink>
        <a:srgbClr val="80008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62BE67831986F469B8907539BF2BC8F" ma:contentTypeVersion="0" ma:contentTypeDescription="Create a new document." ma:contentTypeScope="" ma:versionID="33a64b2d67104933ade59227693c362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94C09-AF48-4301-B511-167CA3859B1E}">
  <ds:schemaRefs>
    <ds:schemaRef ds:uri="http://purl.org/dc/dcmitype/"/>
    <ds:schemaRef ds:uri="http://purl.org/dc/terms/"/>
    <ds:schemaRef ds:uri="http://www.w3.org/XML/1998/namespace"/>
    <ds:schemaRef ds:uri="http://purl.org/dc/elements/1.1/"/>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67C8E5CB-E4B5-466A-AF35-CA9A87974F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EA53FB6-4B78-4C5C-A1E5-73DC76AA52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7242</TotalTime>
  <Words>433</Words>
  <Application>Microsoft Office PowerPoint</Application>
  <PresentationFormat>Custom</PresentationFormat>
  <Paragraphs>36</Paragraphs>
  <Slides>6</Slides>
  <Notes>4</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6</vt:i4>
      </vt:variant>
    </vt:vector>
  </HeadingPairs>
  <TitlesOfParts>
    <vt:vector size="16" baseType="lpstr">
      <vt:lpstr>Arial</vt:lpstr>
      <vt:lpstr>Calibri</vt:lpstr>
      <vt:lpstr>Gill Sans</vt:lpstr>
      <vt:lpstr>Wingdings</vt:lpstr>
      <vt:lpstr>1_body slides</vt:lpstr>
      <vt:lpstr>prism</vt:lpstr>
      <vt:lpstr>photo as background</vt:lpstr>
      <vt:lpstr>photo option two</vt:lpstr>
      <vt:lpstr>photo option three</vt:lpstr>
      <vt:lpstr>8_body slides alt</vt:lpstr>
      <vt:lpstr>PowerPoint Presentation</vt:lpstr>
      <vt:lpstr>PowerPoint Presentation</vt:lpstr>
      <vt:lpstr>Challenge Statement</vt:lpstr>
      <vt:lpstr>Questions</vt:lpstr>
      <vt:lpstr>Suggested Datasets</vt:lpstr>
      <vt:lpstr>Evaluation Criteria</vt:lpstr>
    </vt:vector>
  </TitlesOfParts>
  <Company>Goldman Sachs &amp; 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twong</dc:creator>
  <cp:lastModifiedBy>Lawless, Jessie M [HCM]</cp:lastModifiedBy>
  <cp:revision>267</cp:revision>
  <cp:lastPrinted>2018-12-19T16:46:36Z</cp:lastPrinted>
  <dcterms:created xsi:type="dcterms:W3CDTF">2013-11-25T21:43:07Z</dcterms:created>
  <dcterms:modified xsi:type="dcterms:W3CDTF">2022-01-27T23:19:58Z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TopsCleaned">
    <vt:lpwstr>True</vt:lpwstr>
  </property>
  <property fmtid="{D5CDD505-2E9C-101B-9397-08002B2CF9AE}" pid="3" name="Project">
    <vt:lpwstr/>
  </property>
  <property fmtid="{D5CDD505-2E9C-101B-9397-08002B2CF9AE}" pid="4" name="GSTocLevels">
    <vt:lpwstr>Section;Appendix</vt:lpwstr>
  </property>
  <property fmtid="{D5CDD505-2E9C-101B-9397-08002B2CF9AE}" pid="5" name="GSTocPageNumbers">
    <vt:lpwstr>False</vt:lpwstr>
  </property>
  <property fmtid="{D5CDD505-2E9C-101B-9397-08002B2CF9AE}" pid="6" name="Disposition">
    <vt:lpwstr>False</vt:lpwstr>
  </property>
  <property fmtid="{D5CDD505-2E9C-101B-9397-08002B2CF9AE}" pid="7" name="GSBrandName">
    <vt:lpwstr>HCM</vt:lpwstr>
  </property>
  <property fmtid="{D5CDD505-2E9C-101B-9397-08002B2CF9AE}" pid="8" name="ShowHideDoctop">
    <vt:lpwstr>False</vt:lpwstr>
  </property>
  <property fmtid="{D5CDD505-2E9C-101B-9397-08002B2CF9AE}" pid="9" name="ContentTypeId">
    <vt:lpwstr>0x010100E62BE67831986F469B8907539BF2BC8F</vt:lpwstr>
  </property>
  <property fmtid="{D5CDD505-2E9C-101B-9397-08002B2CF9AE}" pid="10" name="TitusGUID">
    <vt:lpwstr>11bb7c09-51db-4575-be01-656687db4523</vt:lpwstr>
  </property>
  <property fmtid="{D5CDD505-2E9C-101B-9397-08002B2CF9AE}" pid="11" name="Classification">
    <vt:lpwstr>EB</vt:lpwstr>
  </property>
</Properties>
</file>