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1B68-9459-011E-DAA3-ABC7C43F5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E3A51-60D0-C914-56D3-4BBD5307B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59A3E-2535-2F57-D86B-7E0333CB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740A-159D-4DDD-A48A-01D67FC77AFF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96A3-60E9-78A9-7F39-F0708F3E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1C755-81F8-2294-385F-5A95D218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52B9-2B14-4ABF-A9B7-D4301DE71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43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DEF8-B821-77E4-BE76-EE49DBD1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F6DBA-DF0E-F34A-44A3-4E9847EE6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6A77D-E705-A1B6-1074-2FF04C6D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740A-159D-4DDD-A48A-01D67FC77AFF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1B6E-2291-D3B3-BCF0-18DCDE1A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933E6-F5F7-032C-2384-0E11A514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52B9-2B14-4ABF-A9B7-D4301DE71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52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156A1-07E1-D6B1-8295-8E7C0BC96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31E7E-3C5E-9375-B0A0-7FE96723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ADFA9-F283-8EFD-C325-4C6C9B77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740A-159D-4DDD-A48A-01D67FC77AFF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C8840-6359-CD2B-79B5-BA1A5C1D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D599E-43F7-72D4-D264-7AEBDDB3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52B9-2B14-4ABF-A9B7-D4301DE71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9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8589-A5B9-2276-F037-16172111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512F-BA69-7CD1-CB08-391A32C6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63DC1-E712-2711-B3B4-30A68FF4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740A-159D-4DDD-A48A-01D67FC77AFF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805DC-D01C-18CD-B45F-4F0E04E3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1192A-945F-F185-5B80-5ECB8945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52B9-2B14-4ABF-A9B7-D4301DE71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67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DD22-A162-85DC-7F22-5942A703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0A843-FD3E-8129-DB4D-47C6BD91E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6E3B4-5961-7F46-E97E-58F03E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740A-159D-4DDD-A48A-01D67FC77AFF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16CA3-8ED9-6496-C7A5-09D75B04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952B4-4277-50E0-BD7A-E9ABD311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52B9-2B14-4ABF-A9B7-D4301DE71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67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BFE9-81B3-FFB3-8C51-E97F82EA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B9E2-574D-C0F8-53AA-AAE51C72E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3CA9B-10AB-B35B-9F28-980F31A92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9BCB0-2592-0752-F83C-988F4310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740A-159D-4DDD-A48A-01D67FC77AFF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EE84D-7DBE-A3C8-2BB1-7D7C4BAE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92350-3ECB-6DDF-CDF7-AE674BAA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52B9-2B14-4ABF-A9B7-D4301DE71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61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99E2-8657-0F80-E777-5CF77B48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5D35-96FE-C69C-50F3-CC8D685E8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2797-4A35-DB4F-9738-346069AA2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B420F-B2C6-0286-BDFE-3DE0A3AA4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B4037-2562-A84D-7553-457AB0D41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AE8DB-CD2D-85CA-DD89-7EE29139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740A-159D-4DDD-A48A-01D67FC77AFF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AA079-630E-F57F-8B03-C2AC32BF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87CFC-6101-24EE-9F28-AA1F2CEF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52B9-2B14-4ABF-A9B7-D4301DE71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74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EF9E-B757-5729-2653-C602D371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1888C-09ED-5BB6-C495-DCA1A871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740A-159D-4DDD-A48A-01D67FC77AFF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8BE33-2B65-5FD8-EB8B-BD6C5FE0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9FD9-63EC-A9C0-8ECD-8BBCD64C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52B9-2B14-4ABF-A9B7-D4301DE71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4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27122-43CC-462F-D31C-D77193EC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740A-159D-4DDD-A48A-01D67FC77AFF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91A5A-B781-16D6-7987-99F9B78D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E344E-1E82-1E05-F12D-9C559FDC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52B9-2B14-4ABF-A9B7-D4301DE71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14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BCF3-9383-5B76-B588-8465C42E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EEAF-5EA2-C292-D35A-6C5B3016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83EA2-963C-1D19-CE9C-47507281D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835C-083B-B750-571B-709F1C05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740A-159D-4DDD-A48A-01D67FC77AFF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FFFA0-7E1D-D8D1-0F66-C0DF45C1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F1D8C-FAAF-8C12-A0C6-01B94EC7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52B9-2B14-4ABF-A9B7-D4301DE71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76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790C-3564-D79F-F354-7D51B954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1C9CE-D3A0-D630-EAE1-A1E071706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047EB-0837-EFAD-CB68-4868E9B1E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7ACD7-8C5C-DC69-790F-1F8BEDE1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F740A-159D-4DDD-A48A-01D67FC77AFF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35BDF-8AF7-853C-B2A0-43806DFF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4253A-4794-16F8-1D5A-9B663CD2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852B9-2B14-4ABF-A9B7-D4301DE71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45F8A-4A87-F00A-E04D-715B8579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F3D4-952A-FC7F-A919-DC9BD0A0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28BD-8475-69B4-E5D2-BF7AA20E7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8F740A-159D-4DDD-A48A-01D67FC77AFF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93CB3-F7A8-6153-6DBC-581920A55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8FE34-ABAC-B73E-34DA-C979C9BCB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852B9-2B14-4ABF-A9B7-D4301DE71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80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3574A4-31EF-8FC1-AAEA-01B87C66F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46681"/>
              </p:ext>
            </p:extLst>
          </p:nvPr>
        </p:nvGraphicFramePr>
        <p:xfrm>
          <a:off x="1079185" y="97836"/>
          <a:ext cx="10033630" cy="66623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2444">
                  <a:extLst>
                    <a:ext uri="{9D8B030D-6E8A-4147-A177-3AD203B41FA5}">
                      <a16:colId xmlns:a16="http://schemas.microsoft.com/office/drawing/2014/main" val="617066471"/>
                    </a:ext>
                  </a:extLst>
                </a:gridCol>
                <a:gridCol w="1181598">
                  <a:extLst>
                    <a:ext uri="{9D8B030D-6E8A-4147-A177-3AD203B41FA5}">
                      <a16:colId xmlns:a16="http://schemas.microsoft.com/office/drawing/2014/main" val="3283893646"/>
                    </a:ext>
                  </a:extLst>
                </a:gridCol>
                <a:gridCol w="1181598">
                  <a:extLst>
                    <a:ext uri="{9D8B030D-6E8A-4147-A177-3AD203B41FA5}">
                      <a16:colId xmlns:a16="http://schemas.microsoft.com/office/drawing/2014/main" val="1655974026"/>
                    </a:ext>
                  </a:extLst>
                </a:gridCol>
                <a:gridCol w="1181598">
                  <a:extLst>
                    <a:ext uri="{9D8B030D-6E8A-4147-A177-3AD203B41FA5}">
                      <a16:colId xmlns:a16="http://schemas.microsoft.com/office/drawing/2014/main" val="1821084828"/>
                    </a:ext>
                  </a:extLst>
                </a:gridCol>
                <a:gridCol w="1181598">
                  <a:extLst>
                    <a:ext uri="{9D8B030D-6E8A-4147-A177-3AD203B41FA5}">
                      <a16:colId xmlns:a16="http://schemas.microsoft.com/office/drawing/2014/main" val="940095135"/>
                    </a:ext>
                  </a:extLst>
                </a:gridCol>
                <a:gridCol w="1181598">
                  <a:extLst>
                    <a:ext uri="{9D8B030D-6E8A-4147-A177-3AD203B41FA5}">
                      <a16:colId xmlns:a16="http://schemas.microsoft.com/office/drawing/2014/main" val="2190493476"/>
                    </a:ext>
                  </a:extLst>
                </a:gridCol>
                <a:gridCol w="1181598">
                  <a:extLst>
                    <a:ext uri="{9D8B030D-6E8A-4147-A177-3AD203B41FA5}">
                      <a16:colId xmlns:a16="http://schemas.microsoft.com/office/drawing/2014/main" val="3753211862"/>
                    </a:ext>
                  </a:extLst>
                </a:gridCol>
                <a:gridCol w="1181598">
                  <a:extLst>
                    <a:ext uri="{9D8B030D-6E8A-4147-A177-3AD203B41FA5}">
                      <a16:colId xmlns:a16="http://schemas.microsoft.com/office/drawing/2014/main" val="1775003297"/>
                    </a:ext>
                  </a:extLst>
                </a:gridCol>
              </a:tblGrid>
              <a:tr h="82562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Oct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Nov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Dec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Jan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Feb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Apr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43693"/>
                  </a:ext>
                </a:extLst>
              </a:tr>
              <a:tr h="8256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714829"/>
                  </a:ext>
                </a:extLst>
              </a:tr>
              <a:tr h="8256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Sequence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346910"/>
                  </a:ext>
                </a:extLst>
              </a:tr>
              <a:tr h="8256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Map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085116"/>
                  </a:ext>
                </a:extLst>
              </a:tr>
              <a:tr h="8256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Program Conversion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137926"/>
                  </a:ext>
                </a:extLst>
              </a:tr>
              <a:tr h="88298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Test Script Making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817692"/>
                  </a:ext>
                </a:extLst>
              </a:tr>
              <a:tr h="8256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Writing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425950"/>
                  </a:ext>
                </a:extLst>
              </a:tr>
              <a:tr h="8256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Improvements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498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95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Rhys Walker</dc:creator>
  <cp:lastModifiedBy>Rhys Walker</cp:lastModifiedBy>
  <cp:revision>3</cp:revision>
  <dcterms:created xsi:type="dcterms:W3CDTF">2024-09-16T19:26:24Z</dcterms:created>
  <dcterms:modified xsi:type="dcterms:W3CDTF">2024-09-16T20:05:35Z</dcterms:modified>
</cp:coreProperties>
</file>