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B2A68-BD2D-45F7-94EA-B93A490225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3BBF-4B60-4B63-9F3F-B80B268E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3FD792-0E0F-4319-8987-D6B7B68C2604}" type="slidenum">
              <a:rPr lang="en-US" altLang="zh-CN" b="0" smtClean="0"/>
              <a:pPr eaLnBrk="1" hangingPunct="1"/>
              <a:t>1</a:t>
            </a:fld>
            <a:endParaRPr lang="en-US" altLang="zh-CN" b="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安卓系统大家都很熟悉了，所以咱们先装开发环境，安装的过程比较复杂比较耗时，等的时候再进行详细的介绍。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3BBF-4B60-4B63-9F3F-B80B268E7C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7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逻辑与布局的分离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3BBF-4B60-4B63-9F3F-B80B268E7C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6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Toast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系统提供的一种非常好的提醒方式，可以将一些短小的信息通知给用户，并且这些消息会在一段时间后消失，不会占用屏幕空间。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3BBF-4B60-4B63-9F3F-B80B268E7C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2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第四讲  手动创建</a:t>
            </a:r>
            <a:r>
              <a:rPr lang="en-US" altLang="zh-CN" dirty="0" smtClean="0"/>
              <a:t>Activity</a:t>
            </a:r>
            <a:endParaRPr lang="zh-CN" alt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5467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3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AndroidManifest</a:t>
            </a:r>
            <a:r>
              <a:rPr lang="zh-CN" altLang="en-US" dirty="0" smtClean="0"/>
              <a:t>文件中注册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5"/>
            <a:ext cx="8280920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42" y="868030"/>
            <a:ext cx="2497883" cy="72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8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2941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92941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1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隐藏标题栏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12776"/>
            <a:ext cx="822143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5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在活动中使用</a:t>
            </a:r>
            <a:r>
              <a:rPr lang="en-US" altLang="zh-CN" dirty="0" smtClean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button</a:t>
            </a:r>
            <a:r>
              <a:rPr lang="zh-CN" altLang="en-US" sz="2800" dirty="0" smtClean="0"/>
              <a:t>按钮定义为</a:t>
            </a:r>
            <a:r>
              <a:rPr lang="en-US" altLang="zh-CN" sz="2800" dirty="0" smtClean="0"/>
              <a:t>toast</a:t>
            </a:r>
            <a:r>
              <a:rPr lang="zh-CN" altLang="en-US" sz="2800" dirty="0" smtClean="0"/>
              <a:t>的触发点</a:t>
            </a: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onCreat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中添加代码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72261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64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2776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18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销毁一个活动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按返回键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finish()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例如，点击</a:t>
            </a:r>
            <a:r>
              <a:rPr lang="en-US" altLang="zh-CN" dirty="0" smtClean="0"/>
              <a:t>button1</a:t>
            </a:r>
            <a:r>
              <a:rPr lang="zh-CN" altLang="en-US" dirty="0" smtClean="0"/>
              <a:t>退出，将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函数的代码修改为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97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经验值：</a:t>
            </a:r>
            <a:r>
              <a:rPr lang="en-US" altLang="zh-CN" sz="2800" dirty="0" smtClean="0"/>
              <a:t>+500        </a:t>
            </a:r>
            <a:r>
              <a:rPr lang="zh-CN" altLang="en-US" sz="2800" dirty="0" smtClean="0"/>
              <a:t>目前经验值</a:t>
            </a:r>
            <a:r>
              <a:rPr lang="en-US" altLang="zh-CN" sz="2800" dirty="0" smtClean="0"/>
              <a:t>1005</a:t>
            </a:r>
          </a:p>
          <a:p>
            <a:r>
              <a:rPr lang="zh-CN" altLang="en-US" sz="2800" dirty="0" smtClean="0"/>
              <a:t>级别：小菜鸟</a:t>
            </a:r>
            <a:endParaRPr lang="en-US" altLang="zh-CN" sz="2800" dirty="0" smtClean="0"/>
          </a:p>
          <a:p>
            <a:r>
              <a:rPr lang="zh-CN" altLang="en-US" sz="2800" dirty="0" smtClean="0"/>
              <a:t>赢得宝物：战胜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界面砖家。拾取砖家掉落的宝物，大屏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手机一个、修罗界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界面设计速成班听课证一张、九成新羊皮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战袍一套、小型信心增强大力丸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颗、抗抑郁冲刺剂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袋。换上高等战袍，将之前低等的两套战袍等无用的东西卖掉换点盘缠继续前进。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760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手动创建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82787"/>
            <a:ext cx="5904656" cy="55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29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注意两点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9952" y="1600200"/>
            <a:ext cx="454684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极度建议</a:t>
            </a:r>
            <a:r>
              <a:rPr lang="zh-CN" altLang="en-US" dirty="0" smtClean="0"/>
              <a:t>将暂时不用的</a:t>
            </a:r>
            <a:r>
              <a:rPr lang="en-US" altLang="zh-CN" dirty="0" err="1" smtClean="0"/>
              <a:t>HelloWorld</a:t>
            </a:r>
            <a:r>
              <a:rPr lang="zh-CN" altLang="en-US" dirty="0"/>
              <a:t>关闭，以绝后患。关闭方法：右击工程</a:t>
            </a:r>
            <a:r>
              <a:rPr lang="en-US" altLang="zh-CN" dirty="0"/>
              <a:t>.Close Project</a:t>
            </a:r>
            <a:endParaRPr lang="zh-CN" altLang="en-US" dirty="0"/>
          </a:p>
          <a:p>
            <a:r>
              <a:rPr lang="zh-CN" altLang="en-US" dirty="0" smtClean="0"/>
              <a:t>新建的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活动，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文件夹为空</a:t>
            </a:r>
            <a:r>
              <a:rPr lang="zh-CN" altLang="en-US" dirty="0"/>
              <a:t>、</a:t>
            </a:r>
            <a:r>
              <a:rPr lang="en-US" altLang="zh-CN" dirty="0"/>
              <a:t>layout</a:t>
            </a:r>
            <a:r>
              <a:rPr lang="zh-CN" altLang="en-US" dirty="0"/>
              <a:t>也为</a:t>
            </a:r>
            <a:r>
              <a:rPr lang="zh-CN" altLang="en-US" dirty="0" smtClean="0"/>
              <a:t>空（原因自己思考）</a:t>
            </a:r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-99392"/>
            <a:ext cx="2736304" cy="713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01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File.New.Package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79418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67201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53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新建活动的类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6058" y="1124744"/>
            <a:ext cx="4767942" cy="495801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右击</a:t>
            </a:r>
            <a:r>
              <a:rPr lang="en-US" altLang="zh-CN" sz="2800" dirty="0" err="1" smtClean="0"/>
              <a:t>com.example.activitytest</a:t>
            </a:r>
            <a:r>
              <a:rPr lang="zh-CN" altLang="en-US" sz="2800" dirty="0" smtClean="0"/>
              <a:t>包，</a:t>
            </a:r>
            <a:r>
              <a:rPr lang="en-US" altLang="zh-CN" sz="2800" dirty="0" smtClean="0"/>
              <a:t>New. Class</a:t>
            </a:r>
          </a:p>
          <a:p>
            <a:r>
              <a:rPr lang="zh-CN" altLang="en-US" sz="2800" dirty="0" smtClean="0"/>
              <a:t>填入</a:t>
            </a:r>
            <a:r>
              <a:rPr lang="en-US" altLang="zh-CN" sz="2800" dirty="0" smtClean="0"/>
              <a:t>Name</a:t>
            </a:r>
            <a:endParaRPr lang="en-US" altLang="zh-CN" sz="2800" dirty="0"/>
          </a:p>
          <a:p>
            <a:r>
              <a:rPr lang="zh-CN" altLang="en-US" sz="2800" dirty="0" smtClean="0"/>
              <a:t>继承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的父类</a:t>
            </a:r>
            <a:endParaRPr lang="en-US" altLang="zh-CN" sz="2800" dirty="0" smtClean="0"/>
          </a:p>
          <a:p>
            <a:r>
              <a:rPr lang="en-US" altLang="zh-CN" sz="2800" dirty="0"/>
              <a:t>Finish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" y="1124744"/>
            <a:ext cx="4106281" cy="512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3"/>
            <a:ext cx="5112568" cy="20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29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3197"/>
            <a:ext cx="8565341" cy="421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9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4819265"/>
          </a:xfrm>
        </p:spPr>
        <p:txBody>
          <a:bodyPr/>
          <a:lstStyle/>
          <a:p>
            <a:r>
              <a:rPr lang="zh-CN" altLang="en-US" dirty="0" smtClean="0"/>
              <a:t>右击</a:t>
            </a:r>
            <a:r>
              <a:rPr lang="en-US" altLang="zh-CN" dirty="0" smtClean="0"/>
              <a:t>res/layout, New. Android XML File</a:t>
            </a:r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名</a:t>
            </a:r>
            <a:r>
              <a:rPr lang="en-US" altLang="zh-CN" dirty="0" err="1" smtClean="0"/>
              <a:t>First_layout</a:t>
            </a:r>
            <a:endParaRPr lang="en-US" altLang="zh-CN" dirty="0" smtClean="0"/>
          </a:p>
          <a:p>
            <a:r>
              <a:rPr lang="en-US" altLang="zh-CN" dirty="0"/>
              <a:t>Finish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2" y="1844823"/>
            <a:ext cx="4968552" cy="474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8"/>
          <a:stretch/>
        </p:blipFill>
        <p:spPr bwMode="auto">
          <a:xfrm>
            <a:off x="5220072" y="1779568"/>
            <a:ext cx="3816424" cy="50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29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Graphical</a:t>
            </a:r>
            <a:r>
              <a:rPr lang="zh-CN" altLang="en-US" dirty="0" smtClean="0"/>
              <a:t>视图拖一个</a:t>
            </a:r>
            <a:r>
              <a:rPr lang="en-US" altLang="zh-CN" dirty="0" smtClean="0"/>
              <a:t>button </a:t>
            </a:r>
            <a:r>
              <a:rPr lang="zh-CN" altLang="en-US" dirty="0" smtClean="0"/>
              <a:t>或在文本编辑视图插入代码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69802"/>
            <a:ext cx="3600400" cy="399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3245865"/>
            <a:ext cx="4777355" cy="284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9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中加载布局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6" y="2636912"/>
            <a:ext cx="862708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64" y="1268760"/>
            <a:ext cx="215011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8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346</Words>
  <Application>Microsoft Office PowerPoint</Application>
  <PresentationFormat>全屏显示(4:3)</PresentationFormat>
  <Paragraphs>43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第四讲  手动创建Activity</vt:lpstr>
      <vt:lpstr>手动创建Activity</vt:lpstr>
      <vt:lpstr>注意两点</vt:lpstr>
      <vt:lpstr>添加包</vt:lpstr>
      <vt:lpstr>新建活动的类</vt:lpstr>
      <vt:lpstr>重写onCreate（）</vt:lpstr>
      <vt:lpstr>创建布局</vt:lpstr>
      <vt:lpstr>添加button元素</vt:lpstr>
      <vt:lpstr>在Activity中加载布局</vt:lpstr>
      <vt:lpstr>在AndroidManifest文件中注册</vt:lpstr>
      <vt:lpstr>运行结果</vt:lpstr>
      <vt:lpstr>隐藏标题栏</vt:lpstr>
      <vt:lpstr>在活动中使用Toast</vt:lpstr>
      <vt:lpstr>运行结果</vt:lpstr>
      <vt:lpstr>销毁一个活动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第四讲  从看得到的入手 ——活动</dc:title>
  <dc:creator>lenovo</dc:creator>
  <cp:lastModifiedBy>lenovo</cp:lastModifiedBy>
  <cp:revision>32</cp:revision>
  <dcterms:created xsi:type="dcterms:W3CDTF">2017-03-09T05:40:00Z</dcterms:created>
  <dcterms:modified xsi:type="dcterms:W3CDTF">2017-03-16T10:44:12Z</dcterms:modified>
</cp:coreProperties>
</file>