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B2A68-BD2D-45F7-94EA-B93A490225E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3BBF-4B60-4B63-9F3F-B80B268E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3FD792-0E0F-4319-8987-D6B7B68C2604}" type="slidenum">
              <a:rPr lang="en-US" altLang="zh-CN" b="0" smtClean="0"/>
              <a:pPr eaLnBrk="1" hangingPunct="1"/>
              <a:t>1</a:t>
            </a:fld>
            <a:endParaRPr lang="en-US" altLang="zh-CN" b="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安卓系统大家都很熟悉了，所以咱们先装开发环境，安装的过程比较复杂比较耗时，等的时候再进行详细的介绍。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讲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在活动（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）之间穿梭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467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按返回键返回的数据回传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Activity2</a:t>
            </a:r>
            <a:r>
              <a:rPr lang="zh-CN" altLang="en-US" dirty="0" smtClean="0"/>
              <a:t>中重写</a:t>
            </a:r>
            <a:r>
              <a:rPr lang="en-US" altLang="zh-CN" dirty="0" err="1" smtClean="0"/>
              <a:t>onBackPressed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clickbutton2</a:t>
            </a:r>
            <a:r>
              <a:rPr lang="zh-CN" altLang="en-US" dirty="0" smtClean="0"/>
              <a:t>的代码相同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636912"/>
            <a:ext cx="660619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38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经验值：</a:t>
            </a:r>
            <a:r>
              <a:rPr lang="en-US" altLang="zh-CN" sz="2800" dirty="0" smtClean="0"/>
              <a:t>+600        </a:t>
            </a:r>
            <a:r>
              <a:rPr lang="zh-CN" altLang="en-US" sz="2800" dirty="0"/>
              <a:t>目前经验值</a:t>
            </a:r>
            <a:r>
              <a:rPr lang="en-US" altLang="zh-CN" sz="2800" dirty="0" smtClean="0"/>
              <a:t>1605</a:t>
            </a:r>
            <a:endParaRPr lang="en-US" altLang="zh-CN" sz="2800" dirty="0"/>
          </a:p>
          <a:p>
            <a:r>
              <a:rPr lang="zh-CN" altLang="en-US" sz="2800" dirty="0"/>
              <a:t>级别：小菜鸟</a:t>
            </a:r>
            <a:endParaRPr lang="en-US" altLang="zh-CN" sz="2800" dirty="0"/>
          </a:p>
          <a:p>
            <a:r>
              <a:rPr lang="zh-CN" altLang="en-US" sz="2800" dirty="0"/>
              <a:t>赢得宝物</a:t>
            </a:r>
            <a:r>
              <a:rPr lang="zh-CN" altLang="en-US" sz="2800" dirty="0" smtClean="0"/>
              <a:t>：路过一个神界废弃的射击靶场时，捡到带锈点的代码银弹两枚。代码银弹是神界程序猿的一种消费类日用品，一颗银弹可以自动修复一处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。代码银弹可以用配有银弹发射接口的任何枪支发射使用。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40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的快速创建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second_layout.xml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添加一个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button2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注意：如果采用拖动控件的方式，默认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button1</a:t>
            </a:r>
            <a:r>
              <a:rPr lang="zh-CN" altLang="en-US" dirty="0" smtClean="0">
                <a:solidFill>
                  <a:srgbClr val="FF0000"/>
                </a:solidFill>
              </a:rPr>
              <a:t>，一定要手动改正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33664"/>
            <a:ext cx="813301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2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为第二个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添加继承类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957" y="1196752"/>
            <a:ext cx="8147248" cy="48574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方法同第一个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的创建，详见第四讲</a:t>
            </a:r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45432"/>
            <a:ext cx="799943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0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为第二个</a:t>
            </a:r>
            <a:r>
              <a:rPr lang="en-US" altLang="zh-CN" dirty="0" smtClean="0"/>
              <a:t>Activity</a:t>
            </a:r>
            <a:r>
              <a:rPr lang="zh-CN" altLang="en-US" dirty="0"/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AndroidManifest.xml</a:t>
            </a:r>
          </a:p>
          <a:p>
            <a:r>
              <a:rPr lang="zh-CN" altLang="en-US" dirty="0" smtClean="0"/>
              <a:t>因为第二个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不是主活动，所以不需要配置</a:t>
            </a:r>
            <a:r>
              <a:rPr lang="en-US" altLang="zh-CN" dirty="0" smtClean="0"/>
              <a:t>intent-filter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573016"/>
            <a:ext cx="787165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55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*采用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之间交互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例如，我们想点击</a:t>
            </a:r>
            <a:r>
              <a:rPr lang="en-US" altLang="zh-CN" sz="2800" dirty="0" err="1" smtClean="0"/>
              <a:t>FirstActivity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button1</a:t>
            </a:r>
            <a:r>
              <a:rPr lang="zh-CN" altLang="en-US" sz="2800" dirty="0" smtClean="0"/>
              <a:t>进入</a:t>
            </a:r>
            <a:r>
              <a:rPr lang="en-US" altLang="zh-CN" sz="2800" dirty="0" err="1" smtClean="0"/>
              <a:t>SecondActivity</a:t>
            </a:r>
            <a:r>
              <a:rPr lang="zh-CN" altLang="en-US" sz="2800" dirty="0" smtClean="0"/>
              <a:t>界面</a:t>
            </a:r>
            <a:endParaRPr lang="en-US" altLang="zh-CN" sz="2800" dirty="0" smtClean="0"/>
          </a:p>
          <a:p>
            <a:r>
              <a:rPr lang="zh-CN" altLang="en-US" sz="2800" dirty="0" smtClean="0"/>
              <a:t>将点击</a:t>
            </a:r>
            <a:r>
              <a:rPr lang="en-US" altLang="zh-CN" sz="2800" dirty="0" smtClean="0"/>
              <a:t>button1</a:t>
            </a:r>
            <a:r>
              <a:rPr lang="zh-CN" altLang="en-US" sz="2800" dirty="0" smtClean="0"/>
              <a:t>的响应程序</a:t>
            </a:r>
            <a:r>
              <a:rPr lang="en-US" altLang="zh-CN" sz="2800" dirty="0" err="1" smtClean="0"/>
              <a:t>onClick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函数修改为</a:t>
            </a:r>
            <a:endParaRPr lang="en-US" altLang="zh-CN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4399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91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显式的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9144000" cy="8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33" y="2003540"/>
            <a:ext cx="2707010" cy="438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13074"/>
            <a:ext cx="2779018" cy="450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向下一个活动传递数据：</a:t>
            </a:r>
            <a:r>
              <a:rPr lang="en-US" altLang="zh-CN" dirty="0" err="1" smtClean="0"/>
              <a:t>putExtra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altLang="zh-CN" dirty="0" err="1" smtClean="0"/>
              <a:t>FirstActivity</a:t>
            </a:r>
            <a:r>
              <a:rPr lang="zh-CN" altLang="en-US" dirty="0" smtClean="0"/>
              <a:t>中传递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SecondActivity</a:t>
            </a:r>
            <a:r>
              <a:rPr lang="zh-CN" altLang="en-US" dirty="0" smtClean="0"/>
              <a:t>中接收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8" y="1628800"/>
            <a:ext cx="8310332" cy="187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200800" cy="23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/>
          <a:stretch/>
        </p:blipFill>
        <p:spPr bwMode="auto">
          <a:xfrm>
            <a:off x="1779292" y="5733256"/>
            <a:ext cx="696917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5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返回数据给上一个活动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 smtClean="0"/>
              <a:t>Button2</a:t>
            </a:r>
            <a:r>
              <a:rPr lang="zh-CN" altLang="en-US" dirty="0" smtClean="0"/>
              <a:t>中添加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传递数据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7" y="2060848"/>
            <a:ext cx="690305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返回数据给上一个活动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 err="1" smtClean="0"/>
              <a:t>FirstActivity</a:t>
            </a:r>
            <a:r>
              <a:rPr lang="zh-CN" altLang="en-US" dirty="0" smtClean="0"/>
              <a:t>接收数据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1600" dirty="0"/>
          </a:p>
          <a:p>
            <a:r>
              <a:rPr lang="en-US" altLang="zh-CN" dirty="0" err="1" smtClean="0"/>
              <a:t>FirstActivity</a:t>
            </a:r>
            <a:r>
              <a:rPr lang="zh-CN" altLang="en-US" dirty="0" smtClean="0"/>
              <a:t>判断接收结果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9" y="1628800"/>
            <a:ext cx="802568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0" y="3792286"/>
            <a:ext cx="8437918" cy="234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805264"/>
            <a:ext cx="73025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48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423</Words>
  <Application>Microsoft Office PowerPoint</Application>
  <PresentationFormat>全屏显示(4:3)</PresentationFormat>
  <Paragraphs>44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第4讲  使用Intent在活动（Activity）之间穿梭</vt:lpstr>
      <vt:lpstr>第二个Activity的快速创建</vt:lpstr>
      <vt:lpstr>为第二个Activity添加继承类</vt:lpstr>
      <vt:lpstr>为第二个Activity注册</vt:lpstr>
      <vt:lpstr>*采用Intent在Activity之间交互</vt:lpstr>
      <vt:lpstr>显式的Intent使用方法</vt:lpstr>
      <vt:lpstr>向下一个活动传递数据：putExtra()</vt:lpstr>
      <vt:lpstr>返回数据给上一个活动</vt:lpstr>
      <vt:lpstr>返回数据给上一个活动</vt:lpstr>
      <vt:lpstr>按返回键返回的数据回传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  从看得到的入手 ——活动</dc:title>
  <dc:creator>lenovo</dc:creator>
  <cp:lastModifiedBy>lenovo</cp:lastModifiedBy>
  <cp:revision>60</cp:revision>
  <dcterms:created xsi:type="dcterms:W3CDTF">2017-03-09T05:40:00Z</dcterms:created>
  <dcterms:modified xsi:type="dcterms:W3CDTF">2019-01-16T12:21:28Z</dcterms:modified>
</cp:coreProperties>
</file>