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第十一讲 手机平板要兼顾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碎片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RightFragment</a:t>
            </a:r>
            <a:r>
              <a:rPr lang="zh-CN" altLang="en-US" dirty="0" smtClean="0"/>
              <a:t>类的代码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同理为</a:t>
            </a:r>
            <a:r>
              <a:rPr lang="en-US" altLang="zh-CN" dirty="0" err="1" smtClean="0"/>
              <a:t>RightFragment</a:t>
            </a:r>
            <a:r>
              <a:rPr lang="zh-CN" altLang="en-US" dirty="0" smtClean="0"/>
              <a:t>类添加代码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5" t="11884" r="19376" b="55797"/>
          <a:stretch/>
        </p:blipFill>
        <p:spPr bwMode="auto">
          <a:xfrm>
            <a:off x="0" y="2708920"/>
            <a:ext cx="9036496" cy="300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8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在主活动的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中添加做好的碎片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 smtClean="0"/>
              <a:t>name</a:t>
            </a:r>
            <a:r>
              <a:rPr lang="zh-CN" altLang="en-US" dirty="0" smtClean="0"/>
              <a:t>属性指定添加碎片的</a:t>
            </a:r>
            <a:r>
              <a:rPr lang="zh-CN" altLang="en-US" dirty="0"/>
              <a:t>类名</a:t>
            </a:r>
            <a:r>
              <a:rPr lang="zh-CN" altLang="en-US" dirty="0" smtClean="0"/>
              <a:t>，其他还是</a:t>
            </a:r>
            <a:r>
              <a:rPr lang="zh-CN" altLang="en-US" dirty="0"/>
              <a:t>熟悉的</a:t>
            </a:r>
            <a:r>
              <a:rPr lang="zh-CN" altLang="en-US" dirty="0" smtClean="0"/>
              <a:t>配方，还是原来</a:t>
            </a:r>
            <a:r>
              <a:rPr lang="zh-CN" altLang="en-US" dirty="0"/>
              <a:t>的味道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76872"/>
            <a:ext cx="8310893" cy="450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4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如愿以偿地实现了两个碎片平分屏幕</a:t>
            </a:r>
            <a:endParaRPr lang="en-US" altLang="zh-CN" sz="2800" dirty="0" smtClean="0"/>
          </a:p>
          <a:p>
            <a:r>
              <a:rPr lang="zh-CN" altLang="en-US" sz="2800" dirty="0" smtClean="0"/>
              <a:t>灵活性较差</a:t>
            </a:r>
            <a:endParaRPr lang="zh-CN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63" y="2276872"/>
            <a:ext cx="7128792" cy="44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动态添加碎片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例如点击左侧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，让右侧加载一个碎片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、新建待加载的第三个碎片布局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、新建第三个碎片的类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、在主布局中动态添加第三个碎片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、给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添加点击事件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92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新建第三个碎片布局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 smtClean="0"/>
              <a:t>命名为</a:t>
            </a:r>
            <a:r>
              <a:rPr lang="en-US" altLang="zh-CN" dirty="0" smtClean="0"/>
              <a:t>another_right_fragment.xml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988840"/>
            <a:ext cx="799476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1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AnotherRightFragment</a:t>
            </a:r>
            <a:r>
              <a:rPr lang="zh-CN" altLang="en-US" dirty="0" smtClean="0"/>
              <a:t>类代码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/>
          <a:stretch/>
        </p:blipFill>
        <p:spPr bwMode="auto">
          <a:xfrm>
            <a:off x="0" y="1988839"/>
            <a:ext cx="9094103" cy="294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6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修改主布局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 smtClean="0"/>
              <a:t>将右碎片放在了</a:t>
            </a:r>
            <a:r>
              <a:rPr lang="en-US" altLang="zh-CN" dirty="0" err="1" smtClean="0"/>
              <a:t>FrameLayout</a:t>
            </a:r>
            <a:r>
              <a:rPr lang="zh-CN" altLang="en-US" dirty="0" smtClean="0"/>
              <a:t>布局中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0" t="25367" r="32781" b="20846"/>
          <a:stretch/>
        </p:blipFill>
        <p:spPr bwMode="auto">
          <a:xfrm>
            <a:off x="611559" y="1844824"/>
            <a:ext cx="786202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8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替换</a:t>
            </a:r>
            <a:r>
              <a:rPr lang="en-US" altLang="zh-CN" dirty="0" err="1" smtClean="0"/>
              <a:t>FrameLayout</a:t>
            </a:r>
            <a:r>
              <a:rPr lang="zh-CN" altLang="en-US" dirty="0" smtClean="0"/>
              <a:t>中的内容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1" y="1196752"/>
            <a:ext cx="890715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替换的步骤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、创建待添加碎片的实例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、获取到</a:t>
            </a:r>
            <a:r>
              <a:rPr lang="en-US" altLang="zh-CN" dirty="0" err="1" smtClean="0"/>
              <a:t>FragmentManager</a:t>
            </a:r>
            <a:r>
              <a:rPr lang="zh-CN" altLang="en-US" dirty="0" smtClean="0"/>
              <a:t>，在活动中可以直接调用</a:t>
            </a:r>
            <a:r>
              <a:rPr lang="en-US" altLang="zh-CN" dirty="0" err="1" smtClean="0"/>
              <a:t>getFragmentManager</a:t>
            </a:r>
            <a:r>
              <a:rPr lang="zh-CN" altLang="en-US" dirty="0" smtClean="0"/>
              <a:t>方法得到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、开启一个</a:t>
            </a:r>
            <a:r>
              <a:rPr lang="en-US" altLang="zh-CN" dirty="0" smtClean="0"/>
              <a:t>transaction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replace</a:t>
            </a:r>
            <a:r>
              <a:rPr lang="zh-CN" altLang="en-US" dirty="0" smtClean="0"/>
              <a:t>碎片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、提交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2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zh-CN" altLang="en-US" dirty="0" smtClean="0"/>
              <a:t>点击按钮前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200800" cy="450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3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/>
          </a:bodyPr>
          <a:lstStyle/>
          <a:p>
            <a:r>
              <a:rPr lang="zh-CN" altLang="en-US" smtClean="0"/>
              <a:t>举例：</a:t>
            </a:r>
            <a:r>
              <a:rPr lang="zh-CN" altLang="en-US" dirty="0" smtClean="0"/>
              <a:t>分别用手机和平板看新闻，</a:t>
            </a:r>
            <a:r>
              <a:rPr lang="zh-CN" altLang="en-US" dirty="0"/>
              <a:t>如果平板与手机的界面一样设计，不但浪费了空间，而且</a:t>
            </a:r>
            <a:r>
              <a:rPr lang="zh-CN" altLang="en-US" dirty="0" smtClean="0"/>
              <a:t>丑！所以需要同时兼顾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zh-CN" altLang="en-US" sz="2800" dirty="0" smtClean="0"/>
              <a:t>手机                                        平板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4" y="3573016"/>
            <a:ext cx="4302578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77" y="3573016"/>
            <a:ext cx="4291832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6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点击按钮后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95" y="1988840"/>
            <a:ext cx="748008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9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70100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经验值：</a:t>
            </a:r>
            <a:r>
              <a:rPr lang="en-US" altLang="zh-CN" sz="2800" dirty="0" smtClean="0"/>
              <a:t>+3000  </a:t>
            </a:r>
            <a:r>
              <a:rPr lang="zh-CN" altLang="en-US" sz="2800" dirty="0" smtClean="0"/>
              <a:t>（升级！）</a:t>
            </a: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目前经验值：</a:t>
            </a:r>
            <a:r>
              <a:rPr lang="en-US" altLang="zh-CN" sz="2800" dirty="0" smtClean="0"/>
              <a:t>9905           </a:t>
            </a:r>
          </a:p>
          <a:p>
            <a:r>
              <a:rPr lang="zh-CN" altLang="en-US" sz="2800" dirty="0" smtClean="0"/>
              <a:t>级别：菜鸟升级至鸟</a:t>
            </a:r>
            <a:endParaRPr lang="en-US" altLang="zh-CN" sz="2800" dirty="0" smtClean="0"/>
          </a:p>
          <a:p>
            <a:r>
              <a:rPr lang="zh-CN" altLang="en-US" sz="2800" dirty="0"/>
              <a:t>赢得</a:t>
            </a:r>
            <a:r>
              <a:rPr lang="zh-CN" altLang="en-US" sz="2800" dirty="0" smtClean="0"/>
              <a:t>宝物：战胜平板兽</a:t>
            </a:r>
            <a:r>
              <a:rPr lang="zh-CN" altLang="en-US" sz="2800" dirty="0"/>
              <a:t>。拾取平板兽掉落</a:t>
            </a:r>
            <a:r>
              <a:rPr lang="zh-CN" altLang="en-US" sz="2800" dirty="0" smtClean="0"/>
              <a:t>的宝物，九成新平板兽皮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战袍一套、强力体力恢复剂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瓶、平板兽鄙视丸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颗、全自动新款卡宾枪一支（配有可拆卸代码银弹接口）、全新代码银弹弹夹一个（含</a:t>
            </a:r>
            <a:r>
              <a:rPr lang="en-US" altLang="zh-CN" sz="2800" dirty="0" smtClean="0"/>
              <a:t>70</a:t>
            </a:r>
            <a:r>
              <a:rPr lang="zh-CN" altLang="en-US" sz="2800" dirty="0" smtClean="0"/>
              <a:t>枚代码银弹）。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68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碎片（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）是一种嵌入在活动当中的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片段，可以让程序更加合理充分的利用大屏幕空间</a:t>
            </a:r>
            <a:endParaRPr lang="en-US" altLang="zh-CN" dirty="0" smtClean="0"/>
          </a:p>
          <a:p>
            <a:r>
              <a:rPr lang="zh-CN" altLang="en-US" dirty="0" smtClean="0"/>
              <a:t>与活动相似，可以包含布局，有自己的生命周期</a:t>
            </a:r>
            <a:endParaRPr lang="en-US" altLang="zh-CN" dirty="0" smtClean="0"/>
          </a:p>
          <a:p>
            <a:r>
              <a:rPr lang="en-US" altLang="zh-CN" dirty="0" smtClean="0"/>
              <a:t>4.0</a:t>
            </a:r>
            <a:r>
              <a:rPr lang="zh-CN" altLang="en-US" dirty="0" smtClean="0"/>
              <a:t>系统的平板可能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存在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，新建</a:t>
            </a:r>
            <a:r>
              <a:rPr lang="en-US" altLang="zh-CN" dirty="0" smtClean="0"/>
              <a:t>4.2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平板模拟器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22" y="3505246"/>
            <a:ext cx="4548878" cy="328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4.2</a:t>
            </a:r>
            <a:r>
              <a:rPr lang="zh-CN" altLang="en-US" dirty="0" smtClean="0"/>
              <a:t>平板模拟器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7"/>
          <a:stretch/>
        </p:blipFill>
        <p:spPr bwMode="auto">
          <a:xfrm>
            <a:off x="1763688" y="1196752"/>
            <a:ext cx="572000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6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成功启动平板</a:t>
            </a:r>
            <a:r>
              <a:rPr lang="en-US" altLang="zh-CN" dirty="0" smtClean="0"/>
              <a:t>4.2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67138"/>
            <a:ext cx="840070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2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碎片的简单使用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zh-CN" altLang="en-US" dirty="0"/>
              <a:t>首先通过</a:t>
            </a:r>
            <a:r>
              <a:rPr lang="en-US" altLang="zh-CN" dirty="0"/>
              <a:t>ADT</a:t>
            </a:r>
            <a:r>
              <a:rPr lang="zh-CN" altLang="en-US" dirty="0"/>
              <a:t>自动创建工程</a:t>
            </a:r>
            <a:r>
              <a:rPr lang="en-US" altLang="zh-CN" dirty="0" err="1"/>
              <a:t>FragmentTest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一个碎片可以被理解为一个活动，所以可以新建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文件对其进行布局</a:t>
            </a:r>
            <a:endParaRPr lang="en-US" altLang="zh-CN" dirty="0" smtClean="0"/>
          </a:p>
          <a:p>
            <a:r>
              <a:rPr lang="zh-CN" altLang="en-US" dirty="0" smtClean="0"/>
              <a:t>假设我要把平板的屏幕分为左右两个碎片，新建一个左侧碎片布局</a:t>
            </a:r>
            <a:r>
              <a:rPr lang="en-US" altLang="zh-CN" dirty="0" smtClean="0"/>
              <a:t>left_fragment.xml</a:t>
            </a:r>
            <a:r>
              <a:rPr lang="zh-CN" altLang="en-US" dirty="0" smtClean="0"/>
              <a:t>与右侧碎片布局</a:t>
            </a:r>
            <a:r>
              <a:rPr lang="en-US" altLang="zh-CN" dirty="0" smtClean="0"/>
              <a:t>right_fragment.xml</a:t>
            </a:r>
          </a:p>
          <a:p>
            <a:r>
              <a:rPr lang="zh-CN" altLang="en-US" dirty="0" smtClean="0"/>
              <a:t>每个碎片布局中分别放置你喜欢的控件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22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为各个碎片布局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8" y="116632"/>
            <a:ext cx="2016224" cy="108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" y="1267860"/>
            <a:ext cx="5266522" cy="288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784" y="3573016"/>
            <a:ext cx="5565704" cy="326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2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为左右碎片添加类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分别新建</a:t>
            </a:r>
            <a:r>
              <a:rPr lang="en-US" altLang="zh-CN" dirty="0" err="1" smtClean="0"/>
              <a:t>LeftFragment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RightFragment</a:t>
            </a:r>
            <a:r>
              <a:rPr lang="zh-CN" altLang="en-US" dirty="0" smtClean="0"/>
              <a:t>类，继承自</a:t>
            </a:r>
            <a:r>
              <a:rPr lang="en-US" altLang="zh-CN" dirty="0" err="1" smtClean="0"/>
              <a:t>android.app.Fragment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92896"/>
            <a:ext cx="557412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2976"/>
            <a:ext cx="276658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7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LeftFragment</a:t>
            </a:r>
            <a:r>
              <a:rPr lang="zh-CN" altLang="en-US" dirty="0" smtClean="0"/>
              <a:t>类的代码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仅仅是重写了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方法，在这个方法中用</a:t>
            </a:r>
            <a:r>
              <a:rPr lang="en-US" altLang="zh-CN" dirty="0" err="1" smtClean="0"/>
              <a:t>inflater</a:t>
            </a:r>
            <a:r>
              <a:rPr lang="zh-CN" altLang="en-US" dirty="0" smtClean="0"/>
              <a:t>将左碎片加载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708920"/>
            <a:ext cx="880184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6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740</Words>
  <Application>Microsoft Office PowerPoint</Application>
  <PresentationFormat>全屏显示(4:3)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宋体</vt:lpstr>
      <vt:lpstr>Arial</vt:lpstr>
      <vt:lpstr>Calibri</vt:lpstr>
      <vt:lpstr>Office 主题</vt:lpstr>
      <vt:lpstr>第十一讲 手机平板要兼顾 ——碎片</vt:lpstr>
      <vt:lpstr>什么是碎片</vt:lpstr>
      <vt:lpstr>什么是碎片</vt:lpstr>
      <vt:lpstr>新建4.2平板模拟器</vt:lpstr>
      <vt:lpstr>成功启动平板4.2</vt:lpstr>
      <vt:lpstr>碎片的简单使用</vt:lpstr>
      <vt:lpstr>为各个碎片布局</vt:lpstr>
      <vt:lpstr>为左右碎片添加类</vt:lpstr>
      <vt:lpstr>LeftFragment类的代码</vt:lpstr>
      <vt:lpstr>RightFragment类的代码</vt:lpstr>
      <vt:lpstr>在主活动的xml中添加做好的碎片</vt:lpstr>
      <vt:lpstr>运行结果</vt:lpstr>
      <vt:lpstr>动态添加碎片</vt:lpstr>
      <vt:lpstr>新建第三个碎片布局</vt:lpstr>
      <vt:lpstr>AnotherRightFragment类代码</vt:lpstr>
      <vt:lpstr>修改主布局</vt:lpstr>
      <vt:lpstr>点击button替换FrameLayout中的内容</vt:lpstr>
      <vt:lpstr>替换的步骤</vt:lpstr>
      <vt:lpstr>运行结果</vt:lpstr>
      <vt:lpstr>运行结果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第十一讲 手机平板要兼顾 ——碎片</dc:title>
  <dc:creator>lenovo</dc:creator>
  <cp:lastModifiedBy>lenovo</cp:lastModifiedBy>
  <cp:revision>31</cp:revision>
  <dcterms:created xsi:type="dcterms:W3CDTF">2017-04-19T06:45:42Z</dcterms:created>
  <dcterms:modified xsi:type="dcterms:W3CDTF">2019-01-16T12:15:17Z</dcterms:modified>
</cp:coreProperties>
</file>