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第十三讲 安卓的广播机制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335699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——</a:t>
            </a:r>
            <a:r>
              <a:rPr lang="zh-CN" altLang="en-US" sz="3600" dirty="0" smtClean="0">
                <a:solidFill>
                  <a:schemeClr val="tx1"/>
                </a:solidFill>
              </a:rPr>
              <a:t>接收广播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66" y="1268761"/>
            <a:ext cx="5770984" cy="4834322"/>
          </a:xfrm>
        </p:spPr>
        <p:txBody>
          <a:bodyPr/>
          <a:lstStyle/>
          <a:p>
            <a:r>
              <a:rPr lang="zh-CN" altLang="en-US" dirty="0" smtClean="0"/>
              <a:t>运行程序首先进入</a:t>
            </a:r>
            <a:r>
              <a:rPr lang="en-US" altLang="zh-CN" dirty="0" err="1" smtClean="0"/>
              <a:t>HelloWord</a:t>
            </a:r>
            <a:r>
              <a:rPr lang="zh-CN" altLang="en-US" dirty="0" smtClean="0"/>
              <a:t>活动界面，点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键（注意不能返回键，返回键程序就退出了）回到主界面，找到系统自带的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→</a:t>
            </a:r>
            <a:r>
              <a:rPr lang="en-US" altLang="zh-CN" dirty="0" smtClean="0"/>
              <a:t>Data usage </a:t>
            </a:r>
            <a:r>
              <a:rPr lang="zh-CN" altLang="en-US" dirty="0" smtClean="0"/>
              <a:t>进入到数据详情界面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开关</a:t>
            </a:r>
            <a:r>
              <a:rPr lang="en-US" altLang="zh-CN" dirty="0" smtClean="0"/>
              <a:t>Mobile data</a:t>
            </a:r>
            <a:r>
              <a:rPr lang="zh-CN" altLang="en-US" dirty="0" smtClean="0"/>
              <a:t>，此处应有</a:t>
            </a:r>
            <a:r>
              <a:rPr lang="en-US" altLang="zh-CN" dirty="0" smtClean="0"/>
              <a:t>Toast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124744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3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改进：准确告诉用户有网</a:t>
            </a:r>
            <a:r>
              <a:rPr lang="en-US" altLang="zh-CN" dirty="0" smtClean="0"/>
              <a:t>or</a:t>
            </a:r>
            <a:r>
              <a:rPr lang="zh-CN" altLang="en-US" dirty="0" smtClean="0"/>
              <a:t>没网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将原来的直接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改为判断后</a:t>
            </a:r>
            <a:r>
              <a:rPr lang="en-US" altLang="zh-CN" dirty="0" smtClean="0"/>
              <a:t>Toast</a:t>
            </a:r>
          </a:p>
          <a:p>
            <a:r>
              <a:rPr lang="zh-CN" altLang="en-US" dirty="0" smtClean="0"/>
              <a:t>首先用</a:t>
            </a:r>
            <a:r>
              <a:rPr lang="en-US" altLang="zh-CN" dirty="0" err="1" smtClean="0"/>
              <a:t>getSystemService</a:t>
            </a:r>
            <a:r>
              <a:rPr lang="zh-CN" altLang="en-US" dirty="0" smtClean="0"/>
              <a:t>方法对网络连接管理器进行了实例化；然后调用</a:t>
            </a:r>
            <a:r>
              <a:rPr lang="en-US" altLang="zh-CN" dirty="0" err="1" smtClean="0"/>
              <a:t>networkInfo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isAvailable</a:t>
            </a:r>
            <a:r>
              <a:rPr lang="zh-CN" altLang="en-US" dirty="0" smtClean="0"/>
              <a:t>方法判断是否有网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/>
          <a:stretch/>
        </p:blipFill>
        <p:spPr bwMode="auto">
          <a:xfrm>
            <a:off x="-36512" y="3861048"/>
            <a:ext cx="9180512" cy="278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6048672" cy="45651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改进中的</a:t>
            </a:r>
            <a:r>
              <a:rPr lang="en-US" altLang="zh-CN" dirty="0" err="1" smtClean="0"/>
              <a:t>getSystemService</a:t>
            </a:r>
            <a:r>
              <a:rPr lang="zh-CN" altLang="en-US" dirty="0" smtClean="0"/>
              <a:t>方法，在外部类中报错，只能在内部类中使用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运行程序，</a:t>
            </a:r>
            <a:r>
              <a:rPr lang="zh-CN" altLang="en-US" dirty="0"/>
              <a:t>程序将直接崩溃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原因：系统状态乃关键信息，岂能任意使用？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改进：在</a:t>
            </a:r>
            <a:r>
              <a:rPr lang="zh-CN" altLang="en-US" dirty="0"/>
              <a:t>配置文件中声明</a:t>
            </a:r>
            <a:r>
              <a:rPr lang="zh-CN" altLang="en-US" dirty="0" smtClean="0"/>
              <a:t>权限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53" y="1556792"/>
            <a:ext cx="270954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5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AndroidManifest.xml</a:t>
            </a:r>
            <a:r>
              <a:rPr lang="zh-CN" altLang="en-US" dirty="0" smtClean="0"/>
              <a:t>中声明权限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uses-permission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917067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5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注册后重新运行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8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1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动态注册的缺点：只能在程序启动后才能接收广播，因为注册的逻辑是在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方法中的。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想使得开机启动接收广播，需要使用静态注册。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下面实现广播“开机启动完成”的功能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新建一个外部类</a:t>
            </a:r>
            <a:r>
              <a:rPr lang="en-US" altLang="zh-CN" dirty="0" err="1" smtClean="0"/>
              <a:t>BootCompleteReceiver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继承自</a:t>
            </a:r>
            <a:r>
              <a:rPr lang="en-US" altLang="zh-CN" dirty="0" err="1" smtClean="0"/>
              <a:t>android.content.BroadcastReceiver</a:t>
            </a:r>
            <a:endParaRPr lang="en-US" altLang="zh-CN" dirty="0" smtClean="0"/>
          </a:p>
          <a:p>
            <a:r>
              <a:rPr lang="en-US" altLang="zh-CN" dirty="0" smtClean="0"/>
              <a:t>Toast </a:t>
            </a:r>
            <a:r>
              <a:rPr lang="zh-CN" altLang="en-US" dirty="0" smtClean="0"/>
              <a:t>提示启动完成</a:t>
            </a:r>
            <a:endParaRPr lang="en-US" altLang="zh-CN" dirty="0" smtClean="0"/>
          </a:p>
          <a:p>
            <a:r>
              <a:rPr lang="zh-CN" altLang="en-US" smtClean="0"/>
              <a:t>外</a:t>
            </a:r>
            <a:r>
              <a:rPr lang="zh-CN" altLang="en-US" dirty="0" smtClean="0"/>
              <a:t>部类的原因是要在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文件中注册类名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890175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3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AndroidManifest.xml</a:t>
            </a:r>
            <a:r>
              <a:rPr lang="zh-CN" altLang="en-US" dirty="0" smtClean="0"/>
              <a:t>中静态注册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" y="1844824"/>
            <a:ext cx="907544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" y="4149080"/>
            <a:ext cx="900583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内部注册新标签</a:t>
            </a:r>
            <a:r>
              <a:rPr lang="en-US" altLang="zh-CN" dirty="0" smtClean="0"/>
              <a:t>receiver</a:t>
            </a:r>
            <a:r>
              <a:rPr lang="zh-CN" altLang="en-US" dirty="0" smtClean="0"/>
              <a:t>（与手动添加活动那讲注册活动类似），注册时指定</a:t>
            </a:r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然后注册</a:t>
            </a:r>
            <a:r>
              <a:rPr lang="en-US" altLang="zh-CN" dirty="0" smtClean="0"/>
              <a:t>intent-filter</a:t>
            </a:r>
            <a:r>
              <a:rPr lang="zh-CN" altLang="en-US" dirty="0" smtClean="0"/>
              <a:t>，加入感兴趣的广播</a:t>
            </a:r>
            <a:endParaRPr lang="en-US" altLang="zh-CN" dirty="0" smtClean="0"/>
          </a:p>
          <a:p>
            <a:r>
              <a:rPr lang="zh-CN" altLang="en-US" dirty="0" smtClean="0"/>
              <a:t>系统开机完成后会发一条值为</a:t>
            </a:r>
            <a:r>
              <a:rPr lang="en-US" altLang="zh-CN" dirty="0" err="1" smtClean="0"/>
              <a:t>android.intent.action.BOOT_COMPLETED</a:t>
            </a:r>
            <a:r>
              <a:rPr lang="zh-CN" altLang="en-US" dirty="0" smtClean="0"/>
              <a:t>的广播，因此添加的</a:t>
            </a:r>
            <a:r>
              <a:rPr lang="en-US" altLang="zh-CN" dirty="0" smtClean="0"/>
              <a:t>action</a:t>
            </a:r>
            <a:r>
              <a:rPr lang="zh-CN" altLang="en-US" dirty="0"/>
              <a:t>，名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android.intent.action.BOOT_COMPLETED</a:t>
            </a:r>
            <a:endParaRPr lang="en-US" altLang="zh-CN" dirty="0" smtClean="0"/>
          </a:p>
          <a:p>
            <a:r>
              <a:rPr lang="zh-CN" altLang="en-US" dirty="0" smtClean="0"/>
              <a:t>当然，也要声明权限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6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重新运行程序查看当前程序的权限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r>
              <a:rPr lang="en-US" altLang="zh-CN" dirty="0" smtClean="0"/>
              <a:t>settings</a:t>
            </a:r>
            <a:r>
              <a:rPr lang="zh-CN" altLang="en-US" dirty="0" smtClean="0"/>
              <a:t>→</a:t>
            </a:r>
            <a:r>
              <a:rPr lang="en-US" altLang="zh-CN" dirty="0" smtClean="0"/>
              <a:t>APPs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BroadcastTest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目前拥有</a:t>
            </a:r>
            <a:r>
              <a:rPr lang="zh-CN" altLang="en-US" dirty="0" smtClean="0"/>
              <a:t>两个权限：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网络和系统工具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2776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8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广播机制简介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/>
          <a:lstStyle/>
          <a:p>
            <a:r>
              <a:rPr lang="zh-CN" altLang="en-US" dirty="0" smtClean="0"/>
              <a:t>安卓提供了一套完整的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，允许程序自由地发送和接收广播，并且只对感兴趣的广播进行注册，这些广播可以来自系统，也可以来自其他应用程序。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包括标准广播（</a:t>
            </a:r>
            <a:r>
              <a:rPr lang="en-US" altLang="zh-CN" dirty="0" smtClean="0"/>
              <a:t>Normal Broadcasts</a:t>
            </a:r>
            <a:r>
              <a:rPr lang="zh-CN" altLang="en-US" dirty="0" smtClean="0"/>
              <a:t>）、有序广播（</a:t>
            </a:r>
            <a:r>
              <a:rPr lang="en-US" altLang="zh-CN" dirty="0" smtClean="0"/>
              <a:t>Ordered Broadcasts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16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dirty="0"/>
              <a:t>关闭模拟器重</a:t>
            </a:r>
            <a:r>
              <a:rPr lang="zh-CN" altLang="en-US" dirty="0" smtClean="0"/>
              <a:t>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需要在设置中关闭锁屏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84784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0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经验值：</a:t>
            </a:r>
            <a:r>
              <a:rPr lang="en-US" altLang="zh-CN" dirty="0"/>
              <a:t>+</a:t>
            </a:r>
            <a:r>
              <a:rPr lang="en-US" altLang="zh-CN" smtClean="0"/>
              <a:t>3000  	      </a:t>
            </a:r>
            <a:r>
              <a:rPr lang="zh-CN" altLang="en-US" smtClean="0"/>
              <a:t>目前</a:t>
            </a:r>
            <a:r>
              <a:rPr lang="zh-CN" altLang="en-US" dirty="0"/>
              <a:t>经验值：</a:t>
            </a:r>
            <a:r>
              <a:rPr lang="en-US" altLang="zh-CN" dirty="0" smtClean="0"/>
              <a:t>16405           </a:t>
            </a:r>
            <a:endParaRPr lang="en-US" altLang="zh-CN" dirty="0"/>
          </a:p>
          <a:p>
            <a:r>
              <a:rPr lang="zh-CN" altLang="en-US" dirty="0"/>
              <a:t>级别：鸟</a:t>
            </a:r>
            <a:endParaRPr lang="en-US" altLang="zh-CN" dirty="0"/>
          </a:p>
          <a:p>
            <a:r>
              <a:rPr lang="zh-CN" altLang="en-US" dirty="0"/>
              <a:t>赢得宝物</a:t>
            </a:r>
            <a:r>
              <a:rPr lang="zh-CN" altLang="en-US" dirty="0" smtClean="0"/>
              <a:t>：战胜广播尊者。拾取广播尊者掉落的宝物，一台小的调频收音机，一个在神界乡村吆喝的大喇叭，用于播放神界的惠农政策。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219" y="3127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标准广播</a:t>
            </a:r>
            <a:endParaRPr lang="zh-CN" altLang="en-US" dirty="0"/>
          </a:p>
        </p:txBody>
      </p:sp>
      <p:sp>
        <p:nvSpPr>
          <p:cNvPr id="5" name="AutoShape 2" descr="https://wx.qq.com/cgi-bin/mmwebwx-bin/webwxgetmsgimg?&amp;MsgID=5485782006057140397&amp;skey=%40crypt_bb5f7e1b_0e057f7abef53fc9f6181903097fed2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x.qq.com/cgi-bin/mmwebwx-bin/webwxgetmsgimg?&amp;MsgID=5485782006057140397&amp;skey=%40crypt_bb5f7e1b_0e057f7abef53fc9f6181903097fed2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s://wx.qq.com/cgi-bin/mmwebwx-bin/webwxgetmsgimg?&amp;MsgID=5485782006057140397&amp;skey=%40crypt_bb5f7e1b_0e057f7abef53fc9f6181903097fed26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7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" b="70820"/>
          <a:stretch/>
        </p:blipFill>
        <p:spPr bwMode="auto">
          <a:xfrm>
            <a:off x="1043608" y="3603549"/>
            <a:ext cx="6096000" cy="193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广播发出后，所有的广播接收器几乎同时接收到广播消息。这种广播效率比较高，并且无法被截断（全部接收）。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广播发出后，同一时间只有一个广播接收器接收广播，执行完毕后，再传给下一个接收器。接收有先后顺序，并且前面的广播接收器可以截断广播，后面的接收器就无法接收了。</a:t>
            </a:r>
            <a:endParaRPr lang="zh-CN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85" b="28916"/>
          <a:stretch/>
        </p:blipFill>
        <p:spPr bwMode="auto">
          <a:xfrm>
            <a:off x="1371599" y="4437112"/>
            <a:ext cx="6096000" cy="110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接收系统广播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举个栗子：电量低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广播接收器可以自由地对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感兴趣的广播进行注册，两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种注册方法：在</a:t>
            </a:r>
            <a:r>
              <a:rPr lang="en-US" altLang="zh-CN" dirty="0" err="1" smtClean="0"/>
              <a:t>AndroidManifest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中</a:t>
            </a:r>
            <a:r>
              <a:rPr lang="zh-CN" altLang="en-US" dirty="0" smtClean="0"/>
              <a:t>静态注册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在代码中动态注册</a:t>
            </a:r>
            <a:endParaRPr lang="zh-CN" altLang="en-US" dirty="0"/>
          </a:p>
        </p:txBody>
      </p:sp>
      <p:pic>
        <p:nvPicPr>
          <p:cNvPr id="3074" name="Picture 2" descr="https://timgsa.baidu.com/timg?image&amp;quality=80&amp;size=b9999_10000&amp;sec=1493290033084&amp;di=180d0c70fa2cbb4e9d679bedcc609872&amp;imgtype=0&amp;src=http%3A%2F%2Fh.hiphotos.baidu.com%2Fzhidao%2Fpic%2Fitem%2F902397dda144ad346e6881d8d3a20cf430ad859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59" y="1268761"/>
            <a:ext cx="263073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创建动态广播接收器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ADT</a:t>
            </a:r>
            <a:r>
              <a:rPr lang="zh-CN" altLang="en-US" dirty="0" smtClean="0"/>
              <a:t>自动创建</a:t>
            </a:r>
            <a:r>
              <a:rPr lang="en-US" altLang="zh-CN" dirty="0" err="1" smtClean="0"/>
              <a:t>BroadcastTest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、广播接收器其实就是一个类，新建一个类，继承自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，重写</a:t>
            </a:r>
            <a:r>
              <a:rPr lang="en-US" altLang="zh-CN" dirty="0" err="1" smtClean="0"/>
              <a:t>onReceive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方法，并在</a:t>
            </a:r>
            <a:r>
              <a:rPr lang="en-US" altLang="zh-CN" dirty="0" err="1" smtClean="0"/>
              <a:t>onReceive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中执行广播到来时你想要的逻辑即可。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、通过代码动态注册</a:t>
            </a:r>
            <a:r>
              <a:rPr lang="zh-CN" altLang="en-US" dirty="0"/>
              <a:t>一个监听</a:t>
            </a:r>
            <a:r>
              <a:rPr lang="zh-CN" altLang="en-US" dirty="0" smtClean="0"/>
              <a:t>网络变化的程序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9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在主活动中定义广播接收内部类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内类名称</a:t>
            </a:r>
            <a:r>
              <a:rPr lang="en-US" altLang="zh-CN" dirty="0" err="1" smtClean="0"/>
              <a:t>NetworkChangeReceiver</a:t>
            </a:r>
            <a:r>
              <a:rPr lang="zh-CN" altLang="en-US" dirty="0" smtClean="0"/>
              <a:t>，并重写</a:t>
            </a:r>
            <a:r>
              <a:rPr lang="en-US" altLang="zh-CN" dirty="0" err="1" smtClean="0"/>
              <a:t>onReceive</a:t>
            </a:r>
            <a:r>
              <a:rPr lang="en-US" altLang="zh-CN" dirty="0" smtClean="0"/>
              <a:t>()</a:t>
            </a:r>
            <a:r>
              <a:rPr lang="zh-CN" altLang="en-US" dirty="0"/>
              <a:t>方法</a:t>
            </a:r>
            <a:r>
              <a:rPr lang="zh-CN" altLang="en-US" dirty="0" smtClean="0"/>
              <a:t>，执行的逻辑仍然是一个简单的</a:t>
            </a:r>
            <a:r>
              <a:rPr lang="en-US" altLang="zh-CN" dirty="0" smtClean="0"/>
              <a:t>Toast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852936"/>
            <a:ext cx="919942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7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主活动中监听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94699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当网络状态发生变化时，系统发出的广播为</a:t>
            </a:r>
            <a:r>
              <a:rPr lang="en-US" altLang="zh-CN" dirty="0" err="1" smtClean="0"/>
              <a:t>android.net.conn.CONNECTIVITY_CHANGE</a:t>
            </a:r>
            <a:r>
              <a:rPr lang="zh-CN" altLang="en-US" dirty="0" smtClean="0"/>
              <a:t>，因此为</a:t>
            </a:r>
            <a:r>
              <a:rPr lang="en-US" altLang="zh-CN" dirty="0" err="1" smtClean="0"/>
              <a:t>intentFilter</a:t>
            </a:r>
            <a:r>
              <a:rPr lang="zh-CN" altLang="en-US" dirty="0" smtClean="0"/>
              <a:t>增加了一个监听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，名为</a:t>
            </a:r>
            <a:r>
              <a:rPr lang="en-US" altLang="zh-CN" dirty="0" err="1" smtClean="0"/>
              <a:t>android.net.conn.CONNECTIVITY_action</a:t>
            </a:r>
            <a:r>
              <a:rPr lang="zh-CN" altLang="en-US" dirty="0" smtClean="0"/>
              <a:t>，再通过</a:t>
            </a:r>
            <a:r>
              <a:rPr lang="en-US" altLang="zh-CN" dirty="0" err="1" smtClean="0"/>
              <a:t>registerReceiver</a:t>
            </a:r>
            <a:r>
              <a:rPr lang="zh-CN" altLang="en-US" dirty="0" smtClean="0"/>
              <a:t>动态注册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动态注册的广播接收器必须取消注册，程序中是当活动销毁</a:t>
            </a:r>
            <a:r>
              <a:rPr lang="en-US" altLang="zh-CN" dirty="0" err="1" smtClean="0"/>
              <a:t>onDestroy</a:t>
            </a:r>
            <a:r>
              <a:rPr lang="zh-CN" altLang="en-US" dirty="0" smtClean="0"/>
              <a:t>时，调用</a:t>
            </a:r>
            <a:r>
              <a:rPr lang="en-US" altLang="zh-CN" dirty="0" err="1" smtClean="0"/>
              <a:t>unregisterReceiver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41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665</Words>
  <Application>Microsoft Office PowerPoint</Application>
  <PresentationFormat>全屏显示(4:3)</PresentationFormat>
  <Paragraphs>75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第十三讲 安卓的广播机制</vt:lpstr>
      <vt:lpstr>广播机制简介</vt:lpstr>
      <vt:lpstr>标准广播</vt:lpstr>
      <vt:lpstr>有序广播</vt:lpstr>
      <vt:lpstr>接收系统广播</vt:lpstr>
      <vt:lpstr>创建动态广播接收器</vt:lpstr>
      <vt:lpstr>在主活动中定义广播接收内部类</vt:lpstr>
      <vt:lpstr>主活动中监听</vt:lpstr>
      <vt:lpstr>程序解读</vt:lpstr>
      <vt:lpstr>功能验证</vt:lpstr>
      <vt:lpstr>改进：准确告诉用户有网or没网</vt:lpstr>
      <vt:lpstr>注意事项</vt:lpstr>
      <vt:lpstr>AndroidManifest.xml中声明权限</vt:lpstr>
      <vt:lpstr>注册后重新运行</vt:lpstr>
      <vt:lpstr>静态注册</vt:lpstr>
      <vt:lpstr>新建一个外部类BootCompleteReceiver</vt:lpstr>
      <vt:lpstr>AndroidManifest.xml中静态注册</vt:lpstr>
      <vt:lpstr>代码解读</vt:lpstr>
      <vt:lpstr>重新运行程序查看当前程序的权限</vt:lpstr>
      <vt:lpstr>关闭模拟器重启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第十三讲 安卓的广播机制</dc:title>
  <dc:creator>lenovo</dc:creator>
  <cp:lastModifiedBy>lenovo</cp:lastModifiedBy>
  <cp:revision>35</cp:revision>
  <dcterms:created xsi:type="dcterms:W3CDTF">2017-04-27T07:05:33Z</dcterms:created>
  <dcterms:modified xsi:type="dcterms:W3CDTF">2017-05-17T13:09:31Z</dcterms:modified>
</cp:coreProperties>
</file>