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9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89" r:id="rId19"/>
    <p:sldId id="292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androi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第十四讲 安卓的广播机制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——</a:t>
            </a:r>
            <a:r>
              <a:rPr lang="zh-CN" altLang="en-US" sz="3600" dirty="0" smtClean="0">
                <a:solidFill>
                  <a:schemeClr val="tx1"/>
                </a:solidFill>
              </a:rPr>
              <a:t>发送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同样在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中注册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步骤完全一样，只是类名变为</a:t>
            </a:r>
            <a:r>
              <a:rPr lang="en-US" altLang="zh-CN" dirty="0" err="1"/>
              <a:t>AnotherBroadcastReceiver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262"/>
            <a:ext cx="9036496" cy="231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5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测试步骤与结果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Test2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键到主页，从应用程序中运行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，结果先图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。说明两个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都收到了标准广播。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6953"/>
            <a:ext cx="2578444" cy="41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42" y="2596953"/>
            <a:ext cx="2584450" cy="418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 smtClean="0"/>
              <a:t>BroadcastTest</a:t>
            </a:r>
            <a:r>
              <a:rPr lang="zh-CN" altLang="en-US" dirty="0" smtClean="0"/>
              <a:t>发送有序广播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如果现在运行程序，两个应用仍然都能收到这条广播，看上去与标准广播木有差别，</a:t>
            </a:r>
            <a:r>
              <a:rPr lang="zh-CN" altLang="en-US" dirty="0" smtClean="0"/>
              <a:t>然而，</a:t>
            </a:r>
            <a:r>
              <a:rPr lang="zh-CN" altLang="en-US" dirty="0" smtClean="0"/>
              <a:t>这时的广播是有先后顺序的，并且前面的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可以将广播截断。</a:t>
            </a:r>
            <a:endParaRPr lang="en-US" altLang="zh-CN" dirty="0" smtClean="0"/>
          </a:p>
          <a:p>
            <a:r>
              <a:rPr lang="zh-CN" altLang="en-US" dirty="0" smtClean="0"/>
              <a:t>优先级（先后顺序）的设置在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文件中：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356408" cy="146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设置有序广播的顺序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优先级属性，优先级高的先接收</a:t>
            </a:r>
            <a:endParaRPr lang="en-US" altLang="zh-CN" dirty="0" smtClean="0"/>
          </a:p>
          <a:p>
            <a:r>
              <a:rPr lang="en-US" altLang="zh-CN" dirty="0" err="1" smtClean="0"/>
              <a:t>MyBroadcastReceiver</a:t>
            </a:r>
            <a:r>
              <a:rPr lang="zh-CN" altLang="en-US" dirty="0" smtClean="0"/>
              <a:t>的优先级设置为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，为最高，那么它就可以设置是否将消息向后传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583044" cy="203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3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阻止广播向后</a:t>
            </a:r>
            <a:r>
              <a:rPr lang="zh-CN" altLang="en-US" dirty="0"/>
              <a:t>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此时再运行程序，只会弹出第一条</a:t>
            </a:r>
            <a:r>
              <a:rPr lang="en-US" altLang="zh-CN" dirty="0" smtClean="0"/>
              <a:t>Toast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2632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3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使用本地广播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前面的广播都是全局的，整个系统都能接收，发送的广播也是所有应用都能接收</a:t>
            </a:r>
            <a:endParaRPr lang="en-US" altLang="zh-CN" dirty="0" smtClean="0"/>
          </a:p>
          <a:p>
            <a:r>
              <a:rPr lang="zh-CN" altLang="en-US" dirty="0" smtClean="0"/>
              <a:t>本地广播：出于安全考虑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阻止垃圾广播，仅在本应用内部进行广播。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BroadcastTest3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与全局广播类似，在主活动中定义内类</a:t>
            </a:r>
            <a:r>
              <a:rPr lang="en-US" altLang="zh-CN" dirty="0" err="1" smtClean="0"/>
              <a:t>LocalReceiver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LocalBroadcastManager</a:t>
            </a:r>
            <a:r>
              <a:rPr lang="zh-CN" altLang="en-US" dirty="0" smtClean="0"/>
              <a:t>对广播进行发送、动态注册等。</a:t>
            </a:r>
            <a:endParaRPr lang="en-US" altLang="zh-CN" dirty="0" smtClean="0"/>
          </a:p>
          <a:p>
            <a:r>
              <a:rPr lang="zh-CN" altLang="en-US" dirty="0" smtClean="0"/>
              <a:t>在主活动上放置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发送广播（步骤省略）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LocalBroadcastManager</a:t>
            </a:r>
            <a:r>
              <a:rPr lang="en-US" altLang="zh-CN" dirty="0"/>
              <a:t> </a:t>
            </a:r>
            <a:r>
              <a:rPr lang="zh-CN" altLang="en-US" dirty="0"/>
              <a:t>类需要</a:t>
            </a:r>
            <a:r>
              <a:rPr lang="en-US" altLang="zh-CN" dirty="0"/>
              <a:t>import android.support.v4.content.LocalBroadcastManager;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905202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0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修改点击按钮响应、注册与销毁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与全局广播的步骤非常相似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" y="1745432"/>
            <a:ext cx="903613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0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import android.support.v4.content.</a:t>
            </a:r>
          </a:p>
          <a:p>
            <a:pPr marL="0" indent="0">
              <a:buNone/>
            </a:pPr>
            <a:r>
              <a:rPr lang="en-US" altLang="zh-CN" dirty="0" err="1"/>
              <a:t>LocalBroadcastManager</a:t>
            </a:r>
            <a:r>
              <a:rPr lang="en-US" altLang="zh-CN" dirty="0"/>
              <a:t>;</a:t>
            </a:r>
            <a:r>
              <a:rPr lang="zh-CN" altLang="en-US" dirty="0"/>
              <a:t>报错，是因为没有导入</a:t>
            </a:r>
            <a:r>
              <a:rPr lang="en-US" altLang="zh-CN" dirty="0"/>
              <a:t>Android-support-v4.jar</a:t>
            </a:r>
            <a:r>
              <a:rPr lang="zh-CN" altLang="en-US" dirty="0"/>
              <a:t>这个包</a:t>
            </a:r>
          </a:p>
          <a:p>
            <a:r>
              <a:rPr lang="zh-CN" altLang="en-US" dirty="0" smtClean="0"/>
              <a:t>导</a:t>
            </a:r>
            <a:r>
              <a:rPr lang="zh-CN" altLang="en-US" dirty="0"/>
              <a:t>入方法为： </a:t>
            </a:r>
            <a:br>
              <a:rPr lang="zh-CN" altLang="en-US" dirty="0"/>
            </a:br>
            <a:r>
              <a:rPr lang="en-US" altLang="zh-CN" dirty="0" smtClean="0"/>
              <a:t>Eclipse </a:t>
            </a:r>
            <a:r>
              <a:rPr lang="zh-CN" altLang="en-US" dirty="0"/>
              <a:t>菜单</a:t>
            </a:r>
            <a:r>
              <a:rPr lang="zh-CN" altLang="en-US" dirty="0" smtClean="0"/>
              <a:t>栏</a:t>
            </a:r>
            <a:r>
              <a:rPr lang="en-US" altLang="zh-CN" dirty="0" smtClean="0"/>
              <a:t>Project-</a:t>
            </a:r>
            <a:r>
              <a:rPr lang="en-US" altLang="zh-CN" dirty="0"/>
              <a:t>&gt;properties-&gt;</a:t>
            </a:r>
            <a:r>
              <a:rPr lang="en-US" altLang="zh-CN" b="1" dirty="0"/>
              <a:t>Java </a:t>
            </a:r>
            <a:r>
              <a:rPr lang="en-US" altLang="zh-CN" dirty="0"/>
              <a:t>Build Path-&gt;Libraries-&gt;</a:t>
            </a:r>
            <a:r>
              <a:rPr lang="en-US" altLang="zh-CN" dirty="0" err="1"/>
              <a:t>AddExternal</a:t>
            </a:r>
            <a:r>
              <a:rPr lang="en-US" altLang="zh-CN" dirty="0"/>
              <a:t> Jars</a:t>
            </a:r>
            <a:r>
              <a:rPr lang="zh-CN" altLang="en-US" dirty="0"/>
              <a:t>中加入</a:t>
            </a:r>
            <a:r>
              <a:rPr lang="en-US" altLang="zh-CN" dirty="0" err="1"/>
              <a:t>sdk</a:t>
            </a:r>
            <a:r>
              <a:rPr lang="zh-CN" altLang="en-US" dirty="0"/>
              <a:t>目录下的</a:t>
            </a:r>
            <a:r>
              <a:rPr lang="en-US" altLang="zh-CN" dirty="0"/>
              <a:t>D:\Andriod SDK\extras\android\m2repository\com\android\support\support-v4\19.0.0\support-v4-19.0.0.jar</a:t>
            </a:r>
            <a:r>
              <a:rPr lang="zh-CN" altLang="en-US" dirty="0"/>
              <a:t>（</a:t>
            </a:r>
            <a:r>
              <a:rPr lang="en-US" altLang="zh-CN" dirty="0"/>
              <a:t>19.0.0</a:t>
            </a:r>
            <a:r>
              <a:rPr lang="zh-CN" altLang="en-US" dirty="0"/>
              <a:t>为</a:t>
            </a:r>
            <a:r>
              <a:rPr lang="zh-CN" altLang="en-US" b="1" dirty="0">
                <a:hlinkClick r:id="rId2" tooltip="Android知识库"/>
              </a:rPr>
              <a:t>安卓</a:t>
            </a:r>
            <a:r>
              <a:rPr lang="zh-CN" altLang="en-US" dirty="0"/>
              <a:t>版本号，可根据版本内容来导入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0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5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219" y="3127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发送自定义标准广播</a:t>
            </a:r>
            <a:endParaRPr lang="zh-CN" altLang="en-US" dirty="0"/>
          </a:p>
        </p:txBody>
      </p:sp>
      <p:sp>
        <p:nvSpPr>
          <p:cNvPr id="5" name="AutoShape 2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42392" y="1412776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仍然在</a:t>
            </a:r>
            <a:r>
              <a:rPr lang="en-US" altLang="zh-CN" dirty="0" err="1" smtClean="0"/>
              <a:t>BroadcastTest</a:t>
            </a:r>
            <a:r>
              <a:rPr lang="zh-CN" altLang="en-US" dirty="0" smtClean="0"/>
              <a:t>工程中进行</a:t>
            </a:r>
            <a:endParaRPr lang="en-US" altLang="zh-CN" dirty="0"/>
          </a:p>
          <a:p>
            <a:r>
              <a:rPr lang="zh-CN" altLang="en-US" dirty="0" smtClean="0"/>
              <a:t>在发送之前，先按照上讲的方法新建一个广播接收机，接收被发送的广播</a:t>
            </a:r>
            <a:endParaRPr lang="en-US" altLang="zh-CN" dirty="0" smtClean="0"/>
          </a:p>
          <a:p>
            <a:r>
              <a:rPr lang="zh-CN" altLang="en-US" dirty="0" smtClean="0"/>
              <a:t>静态注册一个</a:t>
            </a:r>
            <a:r>
              <a:rPr lang="en-US" altLang="zh-CN" dirty="0" err="1" smtClean="0"/>
              <a:t>MyBroadcastReceiver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新建一个</a:t>
            </a:r>
            <a:r>
              <a:rPr lang="en-US" altLang="zh-CN" dirty="0" err="1" smtClean="0"/>
              <a:t>MyBroadcastReceiver</a:t>
            </a:r>
            <a:r>
              <a:rPr lang="zh-CN" altLang="en-US" dirty="0" smtClean="0"/>
              <a:t>类，继承</a:t>
            </a:r>
            <a:r>
              <a:rPr lang="en-US" altLang="zh-CN" dirty="0" err="1"/>
              <a:t>BroadcastReceiver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中进行注册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假设发送的广播内容为</a:t>
            </a:r>
            <a:r>
              <a:rPr lang="en-US" altLang="zh-CN" dirty="0" err="1" smtClean="0"/>
              <a:t>com.example.broadcasttest_MY_BROADCAST</a:t>
            </a:r>
            <a:endParaRPr lang="en-US" altLang="zh-CN" dirty="0" smtClean="0"/>
          </a:p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</a:rPr>
              <a:t>在主活动中放一个按钮，点击时发送</a:t>
            </a:r>
            <a:r>
              <a:rPr lang="zh-CN" altLang="en-US" sz="3200" dirty="0" smtClean="0">
                <a:solidFill>
                  <a:prstClr val="black"/>
                </a:solidFill>
              </a:rPr>
              <a:t>广播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经验值：</a:t>
            </a:r>
            <a:r>
              <a:rPr lang="en-US" altLang="zh-CN" dirty="0" smtClean="0"/>
              <a:t>+5000  </a:t>
            </a:r>
            <a:r>
              <a:rPr lang="zh-CN" altLang="en-US" dirty="0"/>
              <a:t>（升级！）</a:t>
            </a:r>
            <a:r>
              <a:rPr lang="en-US" altLang="zh-CN" dirty="0"/>
              <a:t>    </a:t>
            </a:r>
            <a:r>
              <a:rPr lang="zh-CN" altLang="en-US" dirty="0"/>
              <a:t>目前经验值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21405           </a:t>
            </a:r>
            <a:endParaRPr lang="en-US" altLang="zh-CN" dirty="0"/>
          </a:p>
          <a:p>
            <a:r>
              <a:rPr lang="zh-CN" altLang="en-US" dirty="0"/>
              <a:t>级别</a:t>
            </a:r>
            <a:r>
              <a:rPr lang="zh-CN" altLang="en-US" dirty="0" smtClean="0"/>
              <a:t>：由鸟升级到资深鸟</a:t>
            </a:r>
            <a:endParaRPr lang="en-US" altLang="zh-CN" dirty="0"/>
          </a:p>
          <a:p>
            <a:r>
              <a:rPr lang="zh-CN" altLang="en-US" dirty="0"/>
              <a:t>赢得宝物</a:t>
            </a:r>
            <a:r>
              <a:rPr lang="zh-CN" altLang="en-US" dirty="0" smtClean="0"/>
              <a:t>：来神界有些时日了，回想过去数周发送的事情，感慨万千，我从一个人界的小白，无意中拾取了一张神界前辈遗失的安卓修行卡，误打误撞穿过了人神界面来到神界，从最初的萌级小菜鸟到小菜鸟到菜鸟到鸟，我走过了怎样的路，吃了怎样的苦，服用了带有多少副作用的大力丸，和为了打败那些庞大对手吞下多少味道不佳的恢复剂、怒吼丸、鄙视剂，所有这些只有自己知道，想到这里，我被自己感动到热泪盈眶，决定继续挑战自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MyBroadcastReceiver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" y="2204864"/>
            <a:ext cx="912313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AndroidManifest.xml</a:t>
            </a:r>
            <a:r>
              <a:rPr lang="zh-CN" altLang="en-US" dirty="0" smtClean="0"/>
              <a:t>中注册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58595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在主活动中添加按钮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" y="1484784"/>
            <a:ext cx="898680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2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按钮的触发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9144001" cy="33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自定义广播的跨应用接收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新建</a:t>
            </a:r>
            <a:r>
              <a:rPr lang="en-US" altLang="zh-CN" dirty="0" smtClean="0"/>
              <a:t>BroadcastTest2</a:t>
            </a:r>
            <a:r>
              <a:rPr lang="zh-CN" altLang="en-US" dirty="0" smtClean="0"/>
              <a:t>工程，接收</a:t>
            </a:r>
            <a:r>
              <a:rPr lang="en-US" altLang="zh-CN" dirty="0" err="1" smtClean="0"/>
              <a:t>BroadcastTest</a:t>
            </a:r>
            <a:r>
              <a:rPr lang="zh-CN" altLang="en-US" dirty="0" smtClean="0"/>
              <a:t>工程发送的消息：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一个广播接收机，</a:t>
            </a:r>
            <a:r>
              <a:rPr lang="zh-CN" altLang="en-US" dirty="0" smtClean="0"/>
              <a:t>接收刚刚发送的</a:t>
            </a:r>
            <a:r>
              <a:rPr lang="zh-CN" altLang="en-US" dirty="0"/>
              <a:t>广播</a:t>
            </a:r>
            <a:endParaRPr lang="en-US" altLang="zh-CN" dirty="0"/>
          </a:p>
          <a:p>
            <a:r>
              <a:rPr lang="zh-CN" altLang="en-US" dirty="0"/>
              <a:t>静态注册一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AnotherBroadcastReceiver</a:t>
            </a:r>
            <a:endParaRPr lang="en-US" altLang="zh-CN" dirty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err="1" smtClean="0"/>
              <a:t>AnotherBroadcastReceiver</a:t>
            </a:r>
            <a:r>
              <a:rPr lang="zh-CN" altLang="en-US" dirty="0"/>
              <a:t>类，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BroadcastReceiver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Manifest</a:t>
            </a:r>
            <a:r>
              <a:rPr lang="zh-CN" altLang="en-US" dirty="0"/>
              <a:t>中进行</a:t>
            </a:r>
            <a:r>
              <a:rPr lang="zh-CN" altLang="en-US" dirty="0" smtClean="0"/>
              <a:t>注测，仍然接收</a:t>
            </a:r>
            <a:r>
              <a:rPr lang="en-US" altLang="zh-CN" dirty="0" err="1" smtClean="0"/>
              <a:t>com.example.broadcasttest_MY_BROADCAST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AnotherBroadcastReceiver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637112"/>
          </a:xfrm>
        </p:spPr>
        <p:txBody>
          <a:bodyPr/>
          <a:lstStyle/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BroadcastReceiver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MyBroadcastReceiver</a:t>
            </a:r>
            <a:r>
              <a:rPr lang="zh-CN" altLang="en-US" dirty="0" smtClean="0"/>
              <a:t>一样，只是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的内容稍微不同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92161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913</Words>
  <Application>Microsoft Office PowerPoint</Application>
  <PresentationFormat>全屏显示(4:3)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Arial</vt:lpstr>
      <vt:lpstr>Calibri</vt:lpstr>
      <vt:lpstr>Office 主题</vt:lpstr>
      <vt:lpstr>第十四讲 安卓的广播机制</vt:lpstr>
      <vt:lpstr>发送自定义标准广播</vt:lpstr>
      <vt:lpstr>MyBroadcastReceiver类</vt:lpstr>
      <vt:lpstr>AndroidManifest.xml中注册</vt:lpstr>
      <vt:lpstr>在主活动中添加按钮</vt:lpstr>
      <vt:lpstr>按钮的触发</vt:lpstr>
      <vt:lpstr>运行结果</vt:lpstr>
      <vt:lpstr>自定义广播的跨应用接收</vt:lpstr>
      <vt:lpstr>AnotherBroadcastReceiver</vt:lpstr>
      <vt:lpstr>同样在AndroidManifest中注册</vt:lpstr>
      <vt:lpstr>测试步骤与结果</vt:lpstr>
      <vt:lpstr>用BroadcastTest发送有序广播</vt:lpstr>
      <vt:lpstr>设置有序广播的顺序</vt:lpstr>
      <vt:lpstr>阻止广播向后传递</vt:lpstr>
      <vt:lpstr>使用本地广播</vt:lpstr>
      <vt:lpstr>添加内类</vt:lpstr>
      <vt:lpstr>修改点击按钮响应、注册与销毁</vt:lpstr>
      <vt:lpstr>注意事项</vt:lpstr>
      <vt:lpstr>运行结果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第十三讲 安卓的广播机制</dc:title>
  <dc:creator>lenovo</dc:creator>
  <cp:lastModifiedBy>lenovo</cp:lastModifiedBy>
  <cp:revision>74</cp:revision>
  <dcterms:created xsi:type="dcterms:W3CDTF">2017-04-27T07:05:33Z</dcterms:created>
  <dcterms:modified xsi:type="dcterms:W3CDTF">2019-01-16T12:09:21Z</dcterms:modified>
</cp:coreProperties>
</file>