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第十五讲 </a:t>
            </a:r>
            <a:r>
              <a:rPr lang="zh-CN" altLang="en-US" dirty="0"/>
              <a:t>安卓</a:t>
            </a:r>
            <a:r>
              <a:rPr lang="zh-CN" altLang="en-US" dirty="0" smtClean="0"/>
              <a:t>的数据存储技术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196752"/>
            <a:ext cx="6192688" cy="54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输入一些内容按下返回键，看是否已储存。</a:t>
            </a:r>
            <a:endParaRPr lang="en-US" altLang="zh-CN" sz="2400" dirty="0"/>
          </a:p>
          <a:p>
            <a:r>
              <a:rPr lang="zh-CN" altLang="en-US" sz="2400" dirty="0"/>
              <a:t>查看</a:t>
            </a:r>
            <a:r>
              <a:rPr lang="en-US" altLang="zh-CN" sz="2400" dirty="0"/>
              <a:t>DDMS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FileExplorer</a:t>
            </a:r>
            <a:r>
              <a:rPr lang="zh-CN" altLang="en-US" sz="2400" dirty="0"/>
              <a:t>，</a:t>
            </a:r>
            <a:r>
              <a:rPr lang="en-US" altLang="zh-CN" sz="2400" dirty="0"/>
              <a:t>\data\data\com.</a:t>
            </a:r>
            <a:r>
              <a:rPr lang="zh-CN" altLang="en-US" sz="2400" dirty="0"/>
              <a:t>包名路径</a:t>
            </a:r>
            <a:endParaRPr lang="en-US" altLang="zh-CN" sz="2400" dirty="0"/>
          </a:p>
          <a:p>
            <a:r>
              <a:rPr lang="zh-CN" altLang="en-US" sz="2400" dirty="0"/>
              <a:t>点右上角</a:t>
            </a:r>
            <a:r>
              <a:rPr lang="zh-CN" altLang="en-US" sz="2400" dirty="0" smtClean="0"/>
              <a:t>左边           </a:t>
            </a:r>
            <a:r>
              <a:rPr lang="zh-CN" altLang="en-US" sz="2400" dirty="0"/>
              <a:t>符号可以将文件导入到电脑</a:t>
            </a:r>
            <a:r>
              <a:rPr lang="zh-CN" altLang="en-US" sz="2400" dirty="0" smtClean="0"/>
              <a:t>中，并用写字板等打开验证存储内容。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5" y="764704"/>
            <a:ext cx="2376264" cy="385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" y="4869160"/>
            <a:ext cx="733857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39112"/>
            <a:ext cx="631439" cy="54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80" y="3356992"/>
            <a:ext cx="36957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6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从文件中读取数据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7133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类似地，需要用到</a:t>
            </a:r>
            <a:r>
              <a:rPr lang="en-US" altLang="zh-CN" sz="2800" dirty="0" smtClean="0"/>
              <a:t>Context</a:t>
            </a:r>
            <a:r>
              <a:rPr lang="zh-CN" altLang="en-US" sz="2800" dirty="0"/>
              <a:t>类提供的</a:t>
            </a:r>
            <a:r>
              <a:rPr lang="en-US" altLang="zh-CN" sz="2800" dirty="0" err="1" smtClean="0"/>
              <a:t>openFileInput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/>
          </a:p>
          <a:p>
            <a:r>
              <a:rPr lang="zh-CN" altLang="en-US" sz="2800" dirty="0" smtClean="0"/>
              <a:t>这个方法只有一个参数，只需传入文件名即可，系统会自动到默认路径下寻找这个文件，在通过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流的方式读取数据。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让程序运行时自动加载已经存好的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数据来学习</a:t>
            </a:r>
            <a:r>
              <a:rPr lang="en-US" altLang="zh-CN" sz="2800" dirty="0" err="1" smtClean="0"/>
              <a:t>openFileInput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的用法。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Tips</a:t>
            </a:r>
            <a:r>
              <a:rPr lang="zh-CN" altLang="en-US" sz="2800" dirty="0" smtClean="0"/>
              <a:t>：学完这个功能，你可以尝试在大作业中添加记住密码的功能了</a:t>
            </a:r>
            <a:r>
              <a:rPr lang="zh-CN" altLang="en-US" sz="5400" dirty="0" smtClean="0"/>
              <a:t>☺</a:t>
            </a:r>
            <a:endParaRPr lang="en-US" altLang="zh-CN" sz="5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7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在主活动代码中增加读数据功能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785395"/>
          </a:xfrm>
        </p:spPr>
        <p:txBody>
          <a:bodyPr/>
          <a:lstStyle/>
          <a:p>
            <a:r>
              <a:rPr lang="zh-CN" altLang="en-US" dirty="0" smtClean="0"/>
              <a:t>如果读到的数据不为空，那么就</a:t>
            </a:r>
            <a:r>
              <a:rPr lang="en-US" altLang="zh-CN" dirty="0" err="1" smtClean="0"/>
              <a:t>setText</a:t>
            </a:r>
            <a:r>
              <a:rPr lang="zh-CN" altLang="en-US" dirty="0" smtClean="0"/>
              <a:t>并提示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setSelection</a:t>
            </a:r>
            <a:r>
              <a:rPr lang="zh-CN" altLang="en-US" dirty="0" smtClean="0"/>
              <a:t>是将光标移动到末尾以便继续输入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" y="3113584"/>
            <a:ext cx="9068893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流的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2" y="1196751"/>
            <a:ext cx="7388223" cy="555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1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退出程序重新运行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SharedPreferences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使用键值对的方式存储数据</a:t>
            </a:r>
            <a:endParaRPr lang="en-US" altLang="zh-CN" dirty="0" smtClean="0"/>
          </a:p>
          <a:p>
            <a:r>
              <a:rPr lang="zh-CN" altLang="en-US" dirty="0" smtClean="0"/>
              <a:t>支持不同数据类型存储，文本存储的数据类型只能是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三种方法得到</a:t>
            </a:r>
            <a:r>
              <a:rPr lang="en-US" altLang="zh-CN" dirty="0" err="1" smtClean="0"/>
              <a:t>SharedPreference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lvl="1"/>
            <a:r>
              <a:rPr lang="en-US" altLang="zh-CN" sz="2600" dirty="0" smtClean="0"/>
              <a:t>Context</a:t>
            </a:r>
            <a:r>
              <a:rPr lang="zh-CN" altLang="en-US" sz="2600" dirty="0" smtClean="0"/>
              <a:t>类的</a:t>
            </a:r>
            <a:r>
              <a:rPr lang="en-US" altLang="zh-CN" sz="2600" dirty="0" err="1" smtClean="0"/>
              <a:t>getSharedPreferences</a:t>
            </a:r>
            <a:r>
              <a:rPr lang="en-US" altLang="zh-CN" sz="2600" dirty="0" smtClean="0"/>
              <a:t>()</a:t>
            </a:r>
          </a:p>
          <a:p>
            <a:pPr lvl="1"/>
            <a:r>
              <a:rPr lang="en-US" altLang="zh-CN" sz="2600" dirty="0" smtClean="0"/>
              <a:t>Activity</a:t>
            </a:r>
            <a:r>
              <a:rPr lang="zh-CN" altLang="en-US" sz="2600" dirty="0" smtClean="0"/>
              <a:t>类的</a:t>
            </a:r>
            <a:r>
              <a:rPr lang="en-US" altLang="zh-CN" sz="2600" dirty="0" err="1" smtClean="0"/>
              <a:t>getPreferences</a:t>
            </a:r>
            <a:r>
              <a:rPr lang="en-US" altLang="zh-CN" sz="2600" dirty="0" smtClean="0"/>
              <a:t>()</a:t>
            </a:r>
          </a:p>
          <a:p>
            <a:pPr lvl="1"/>
            <a:r>
              <a:rPr lang="en-US" altLang="zh-CN" sz="2600" dirty="0" err="1" smtClean="0"/>
              <a:t>PreferenceManager</a:t>
            </a:r>
            <a:r>
              <a:rPr lang="zh-CN" altLang="en-US" sz="2600" dirty="0" smtClean="0"/>
              <a:t>类的</a:t>
            </a:r>
            <a:r>
              <a:rPr lang="en-US" altLang="zh-CN" sz="2600" dirty="0" err="1" smtClean="0"/>
              <a:t>getDefaultSharedPreferences</a:t>
            </a:r>
            <a:r>
              <a:rPr lang="en-US" altLang="zh-CN" sz="2600" dirty="0" smtClean="0"/>
              <a:t>()</a:t>
            </a:r>
          </a:p>
          <a:p>
            <a:pPr lvl="1"/>
            <a:endParaRPr lang="en-US" altLang="zh-CN" sz="2600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新建工程</a:t>
            </a:r>
            <a:r>
              <a:rPr lang="en-US" altLang="zh-CN" dirty="0" err="1">
                <a:solidFill>
                  <a:prstClr val="black"/>
                </a:solidFill>
              </a:rPr>
              <a:t>SharedPreferencesTest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2160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主活动中放置一个按钮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要做的功能：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按下按钮保存数据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72" y="1418887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7704856" cy="288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5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注册点击事件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存了三组数据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50662"/>
            <a:ext cx="8947450" cy="500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8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运行程序进行验证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button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DDMS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FileExplorer</a:t>
            </a:r>
            <a:r>
              <a:rPr lang="zh-CN" altLang="en-US" dirty="0" smtClean="0"/>
              <a:t>默认路径下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存入格式为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文件，将文件导入电脑查看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993922" cy="161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4" y="4221088"/>
            <a:ext cx="6240761" cy="251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4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SharedPreferences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再添加一个读取按钮</a:t>
            </a:r>
            <a:r>
              <a:rPr lang="en-US" altLang="zh-CN" dirty="0" smtClean="0"/>
              <a:t>button2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8779"/>
            <a:ext cx="7462603" cy="367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8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持久化数据存储技术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持久化：将内存中的瞬时数据保存到存储设备中，保证在终端关机时，数据不丢失。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卓系统提供了三种数据持久存储技术：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SharedPreference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（存储在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button2</a:t>
            </a:r>
            <a:r>
              <a:rPr lang="zh-CN" altLang="en-US" dirty="0"/>
              <a:t>注册</a:t>
            </a:r>
            <a:r>
              <a:rPr lang="zh-CN" altLang="en-US" dirty="0" smtClean="0"/>
              <a:t>点击事件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29565"/>
            <a:ext cx="7416824" cy="540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4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button2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4" y="3117642"/>
            <a:ext cx="910159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数据库存储技术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举一反三</a:t>
            </a:r>
            <a:r>
              <a:rPr lang="zh-CN" altLang="en-US" dirty="0" smtClean="0"/>
              <a:t>、查阅手册、自行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经验值：</a:t>
            </a:r>
            <a:r>
              <a:rPr lang="en-US" altLang="zh-CN" dirty="0" smtClean="0"/>
              <a:t>+10000                    </a:t>
            </a:r>
            <a:r>
              <a:rPr lang="zh-CN" altLang="en-US" dirty="0" smtClean="0"/>
              <a:t>目前</a:t>
            </a:r>
            <a:r>
              <a:rPr lang="zh-CN" altLang="en-US" dirty="0"/>
              <a:t>经验值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31405           </a:t>
            </a:r>
            <a:endParaRPr lang="en-US" altLang="zh-CN" dirty="0"/>
          </a:p>
          <a:p>
            <a:r>
              <a:rPr lang="zh-CN" altLang="en-US" dirty="0"/>
              <a:t>级别：资深鸟</a:t>
            </a:r>
            <a:endParaRPr lang="en-US" altLang="zh-CN" dirty="0"/>
          </a:p>
          <a:p>
            <a:r>
              <a:rPr lang="zh-CN" altLang="en-US" dirty="0"/>
              <a:t>赢得宝物</a:t>
            </a:r>
            <a:r>
              <a:rPr lang="zh-CN" altLang="en-US" dirty="0" smtClean="0"/>
              <a:t>：战胜高级存储王。拾取高级存储王掉落的宝物，超高速硬盘一块。剑齿虎皮</a:t>
            </a:r>
            <a:r>
              <a:rPr lang="en-US" altLang="zh-CN" dirty="0" smtClean="0"/>
              <a:t>Android</a:t>
            </a:r>
            <a:r>
              <a:rPr lang="zh-CN" altLang="en-US" smtClean="0"/>
              <a:t>战袍一套、强力大脑永久扩容玩一颗。整了整战袍，继续前进。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0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基本的数据存储方式，不对存储内容进行格式规定，适合于存储简单的文本或二进制数据。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核心是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类提供的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通过新建工程</a:t>
            </a:r>
            <a:r>
              <a:rPr lang="en-US" altLang="zh-CN" dirty="0" err="1" smtClean="0"/>
              <a:t>FilePersistenceTest</a:t>
            </a:r>
            <a:r>
              <a:rPr lang="zh-CN" altLang="en-US" dirty="0" smtClean="0"/>
              <a:t>进行实践学习，在主活动中放置一个可编辑文本</a:t>
            </a:r>
            <a:r>
              <a:rPr lang="en-US" altLang="zh-CN" dirty="0" err="1" smtClean="0"/>
              <a:t>EditText</a:t>
            </a:r>
            <a:r>
              <a:rPr lang="zh-CN" altLang="en-US" dirty="0" smtClean="0"/>
              <a:t>，完成将输入的内容存储到文件中的功能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主活动的布局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extView</a:t>
            </a:r>
            <a:r>
              <a:rPr lang="zh-CN" altLang="en-US" dirty="0" smtClean="0"/>
              <a:t>改为一个</a:t>
            </a:r>
            <a:r>
              <a:rPr lang="en-US" altLang="zh-CN" dirty="0" err="1" smtClean="0"/>
              <a:t>EditText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45730"/>
            <a:ext cx="8964487" cy="328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r>
              <a:rPr lang="zh-CN" altLang="en-US" dirty="0" smtClean="0"/>
              <a:t>此时在编辑框中输入的数据，按下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键后将丢失，因为瞬时数据在活动被销毁后将被回收。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那我们要在主活动的代码里面，将数据在被回收前存储到文件中。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08111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3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所需库文件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用到了很多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库</a:t>
            </a:r>
            <a:endParaRPr lang="en-US" altLang="zh-CN" sz="2800" dirty="0" smtClean="0"/>
          </a:p>
          <a:p>
            <a:r>
              <a:rPr lang="zh-CN" altLang="en-US" sz="2800" dirty="0" smtClean="0"/>
              <a:t>可以在代码报错时右击自动添加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7"/>
          <a:stretch/>
        </p:blipFill>
        <p:spPr bwMode="auto">
          <a:xfrm>
            <a:off x="971600" y="2279607"/>
            <a:ext cx="6696744" cy="438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实例化了一个文本编辑框，得到框中的字符串</a:t>
            </a:r>
            <a:endParaRPr lang="en-US" altLang="zh-CN" sz="2800" dirty="0"/>
          </a:p>
          <a:p>
            <a:r>
              <a:rPr lang="zh-CN" altLang="en-US" sz="2800" dirty="0"/>
              <a:t>在重写的销毁方法中</a:t>
            </a:r>
            <a:r>
              <a:rPr lang="en-US" altLang="zh-CN" sz="2800" dirty="0"/>
              <a:t>save</a:t>
            </a:r>
            <a:r>
              <a:rPr lang="zh-CN" altLang="en-US" sz="2800" dirty="0"/>
              <a:t>输入的</a:t>
            </a: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5209"/>
            <a:ext cx="64807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1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流实现）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7488832" cy="520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8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out = </a:t>
            </a:r>
            <a:r>
              <a:rPr lang="en-US" altLang="zh-CN" sz="2800" dirty="0" err="1"/>
              <a:t>openFileOutput</a:t>
            </a:r>
            <a:r>
              <a:rPr lang="en-US" altLang="zh-CN" sz="2800" dirty="0"/>
              <a:t> ("data", </a:t>
            </a:r>
            <a:r>
              <a:rPr lang="en-US" altLang="zh-CN" sz="2800" dirty="0" err="1"/>
              <a:t>Context.</a:t>
            </a:r>
            <a:r>
              <a:rPr lang="en-US" altLang="zh-CN" sz="2800" i="1" dirty="0" err="1"/>
              <a:t>MODE_PRIVATE</a:t>
            </a:r>
            <a:r>
              <a:rPr lang="en-US" altLang="zh-CN" sz="2800" i="1" dirty="0" smtClean="0"/>
              <a:t>);</a:t>
            </a:r>
          </a:p>
          <a:p>
            <a:endParaRPr lang="en-US" altLang="zh-CN" sz="2800" i="1" dirty="0"/>
          </a:p>
          <a:p>
            <a:r>
              <a:rPr lang="zh-CN" altLang="en-US" sz="2800" dirty="0" smtClean="0"/>
              <a:t>函数有两个参数，第一个参数</a:t>
            </a:r>
            <a:r>
              <a:rPr lang="en-US" altLang="zh-CN" sz="2800" dirty="0" smtClean="0"/>
              <a:t>"</a:t>
            </a:r>
            <a:r>
              <a:rPr lang="en-US" altLang="zh-CN" sz="2800" dirty="0"/>
              <a:t>data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是字符串文件名，文件名中不能包含路径，因为所有的文件都默认存储到</a:t>
            </a:r>
            <a:r>
              <a:rPr lang="en-US" altLang="zh-CN" sz="2800" dirty="0" smtClean="0"/>
              <a:t>/data/data/&lt;</a:t>
            </a:r>
            <a:r>
              <a:rPr lang="en-US" altLang="zh-CN" sz="2800" dirty="0" err="1" smtClean="0"/>
              <a:t>packagename</a:t>
            </a:r>
            <a:r>
              <a:rPr lang="en-US" altLang="zh-CN" sz="2800" dirty="0" smtClean="0"/>
              <a:t>&gt;/files/</a:t>
            </a:r>
            <a:r>
              <a:rPr lang="zh-CN" altLang="en-US" sz="2800" dirty="0" smtClean="0"/>
              <a:t>目录下。</a:t>
            </a:r>
            <a:endParaRPr lang="en-US" altLang="zh-CN" sz="2800" dirty="0" smtClean="0"/>
          </a:p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个参数是操作模式</a:t>
            </a:r>
            <a:r>
              <a:rPr lang="en-US" altLang="zh-CN" sz="2800" dirty="0" smtClean="0"/>
              <a:t>MODE_PRIVATE</a:t>
            </a:r>
            <a:r>
              <a:rPr lang="zh-CN" altLang="en-US" sz="2800" dirty="0" smtClean="0"/>
              <a:t>表示存储时会覆盖原来文件中的内容，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MODE_APPEND</a:t>
            </a:r>
            <a:r>
              <a:rPr lang="zh-CN" altLang="en-US" sz="2800" dirty="0" smtClean="0"/>
              <a:t>表示如果</a:t>
            </a:r>
            <a:r>
              <a:rPr lang="zh-CN" altLang="en-US" sz="2800" dirty="0"/>
              <a:t>文件不</a:t>
            </a:r>
            <a:r>
              <a:rPr lang="zh-CN" altLang="en-US" sz="2800" dirty="0" smtClean="0"/>
              <a:t>存在就新建（与</a:t>
            </a:r>
            <a:r>
              <a:rPr lang="en-US" altLang="zh-CN" sz="2800" dirty="0"/>
              <a:t>MODE_PRIVATE </a:t>
            </a:r>
            <a:r>
              <a:rPr lang="zh-CN" altLang="en-US" sz="2800" dirty="0" smtClean="0"/>
              <a:t>相同），若该文件已存在，就往里追加内容。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49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700</Words>
  <Application>Microsoft Office PowerPoint</Application>
  <PresentationFormat>全屏显示(4:3)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第十五讲 安卓的数据存储技术</vt:lpstr>
      <vt:lpstr>持久化数据存储技术</vt:lpstr>
      <vt:lpstr>文件存储</vt:lpstr>
      <vt:lpstr>主活动的布局</vt:lpstr>
      <vt:lpstr>运行结果</vt:lpstr>
      <vt:lpstr>所需库文件</vt:lpstr>
      <vt:lpstr>数据存储代码</vt:lpstr>
      <vt:lpstr>编写Save函数（Java流实现）</vt:lpstr>
      <vt:lpstr>核心方法</vt:lpstr>
      <vt:lpstr>重新运行程序</vt:lpstr>
      <vt:lpstr>从文件中读取数据</vt:lpstr>
      <vt:lpstr>在主活动代码中增加读数据功能</vt:lpstr>
      <vt:lpstr>Java流的load函数</vt:lpstr>
      <vt:lpstr>退出程序重新运行</vt:lpstr>
      <vt:lpstr>SharedPreferences存储</vt:lpstr>
      <vt:lpstr>主活动中放置一个按钮</vt:lpstr>
      <vt:lpstr>为button注册点击事件</vt:lpstr>
      <vt:lpstr>运行程序进行验证</vt:lpstr>
      <vt:lpstr>SharedPreferences读取数据</vt:lpstr>
      <vt:lpstr>为button2注册点击事件</vt:lpstr>
      <vt:lpstr>重新运行程序</vt:lpstr>
      <vt:lpstr>SQL数据库存储技术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第十五讲 安卓的数据存储技术</dc:title>
  <dc:creator>lenovo</dc:creator>
  <cp:lastModifiedBy>lenovo</cp:lastModifiedBy>
  <cp:revision>35</cp:revision>
  <dcterms:created xsi:type="dcterms:W3CDTF">2017-05-11T02:58:27Z</dcterms:created>
  <dcterms:modified xsi:type="dcterms:W3CDTF">2017-06-01T01:55:57Z</dcterms:modified>
</cp:coreProperties>
</file>