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74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8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第六讲：软件也要拼脸</a:t>
            </a:r>
            <a:br>
              <a:rPr lang="en-US" altLang="zh-CN" dirty="0"/>
            </a:br>
            <a:r>
              <a:rPr lang="en-US" altLang="zh-CN" dirty="0"/>
              <a:t>                                      ——</a:t>
            </a:r>
            <a:r>
              <a:rPr lang="zh-CN" altLang="en-US"/>
              <a:t>控件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1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EditText</a:t>
            </a:r>
            <a:r>
              <a:rPr lang="zh-CN" altLang="en-US" dirty="0"/>
              <a:t>内容的调用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496944" cy="56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 flipV="1">
            <a:off x="5796136" y="4653136"/>
            <a:ext cx="1080120" cy="122413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02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ImageView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800" dirty="0"/>
              <a:t>图片存放的位置</a:t>
            </a:r>
            <a:r>
              <a:rPr lang="en-US" altLang="zh-CN" sz="2800" dirty="0"/>
              <a:t>:</a:t>
            </a:r>
          </a:p>
          <a:p>
            <a:pPr marL="0" indent="0">
              <a:buNone/>
            </a:pPr>
            <a:r>
              <a:rPr lang="en-US" altLang="zh-CN" sz="2800" dirty="0"/>
              <a:t>workspace\</a:t>
            </a:r>
            <a:r>
              <a:rPr lang="zh-CN" altLang="en-US" sz="2800" dirty="0"/>
              <a:t>工程名</a:t>
            </a:r>
            <a:r>
              <a:rPr lang="en-US" altLang="zh-CN" sz="2800" dirty="0"/>
              <a:t>\res\</a:t>
            </a:r>
            <a:r>
              <a:rPr lang="en-US" altLang="zh-CN" sz="2800" dirty="0" err="1"/>
              <a:t>drawable</a:t>
            </a:r>
            <a:r>
              <a:rPr lang="en-US" altLang="zh-CN" sz="2800" dirty="0"/>
              <a:t>\</a:t>
            </a:r>
            <a:r>
              <a:rPr lang="en-US" altLang="zh-CN" sz="2800" dirty="0" err="1"/>
              <a:t>hdpi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亲测图片名称不能大写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自行尝试是否可以中文与其他分辨率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" y="1556791"/>
            <a:ext cx="6021880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79494"/>
            <a:ext cx="2664296" cy="4331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98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ImageView</a:t>
            </a:r>
            <a:r>
              <a:rPr lang="zh-CN" altLang="en-US" dirty="0"/>
              <a:t>图片的更改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464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善于总结</a:t>
            </a:r>
            <a:r>
              <a:rPr lang="zh-CN" altLang="en-US" dirty="0"/>
              <a:t>的你又应该发现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控件使用的</a:t>
            </a:r>
            <a:r>
              <a:rPr lang="zh-CN" altLang="en-US" dirty="0">
                <a:solidFill>
                  <a:srgbClr val="FF0000"/>
                </a:solidFill>
              </a:rPr>
              <a:t>套路</a:t>
            </a:r>
            <a:r>
              <a:rPr lang="zh-CN" altLang="en-US" dirty="0"/>
              <a:t>啦！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setImageResource</a:t>
            </a:r>
            <a:r>
              <a:rPr lang="en-US" altLang="zh-CN" dirty="0"/>
              <a:t>()</a:t>
            </a:r>
            <a:r>
              <a:rPr lang="zh-CN" altLang="en-US" dirty="0"/>
              <a:t>函数的使用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800" b="1" dirty="0"/>
              <a:t>private  </a:t>
            </a:r>
            <a:r>
              <a:rPr lang="en-US" altLang="zh-CN" sz="1800" b="1" dirty="0" err="1"/>
              <a:t>ImageView</a:t>
            </a:r>
            <a:r>
              <a:rPr lang="en-US" altLang="zh-CN" sz="1800" b="1" dirty="0"/>
              <a:t>  </a:t>
            </a:r>
            <a:r>
              <a:rPr lang="en-US" altLang="zh-CN" sz="1800" b="1" dirty="0" err="1"/>
              <a:t>imageView</a:t>
            </a:r>
            <a:r>
              <a:rPr lang="en-US" altLang="zh-CN" sz="1800" b="1" dirty="0"/>
              <a:t>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imageView</a:t>
            </a:r>
            <a:r>
              <a:rPr lang="en-US" altLang="zh-CN" sz="1800" dirty="0"/>
              <a:t> =(</a:t>
            </a:r>
            <a:r>
              <a:rPr lang="en-US" altLang="zh-CN" sz="1800" dirty="0" err="1"/>
              <a:t>ImageView</a:t>
            </a:r>
            <a:r>
              <a:rPr lang="en-US" altLang="zh-CN" sz="1800" dirty="0"/>
              <a:t>)</a:t>
            </a:r>
            <a:r>
              <a:rPr lang="en-US" altLang="zh-CN" sz="1800" dirty="0" err="1"/>
              <a:t>findViewById</a:t>
            </a:r>
            <a:r>
              <a:rPr lang="en-US" altLang="zh-CN" sz="1800" dirty="0"/>
              <a:t>(R.id.</a:t>
            </a:r>
            <a:r>
              <a:rPr lang="en-US" altLang="zh-CN" sz="1800" i="1" dirty="0"/>
              <a:t>imageView1);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5805264"/>
            <a:ext cx="6912769" cy="72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49" y="1264117"/>
            <a:ext cx="2935433" cy="4758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95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22FF7-6D56-443A-8671-6924AA6D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63CFE-6EF0-456A-B291-2EDFD794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110417-FD54-4CD6-8643-A082DD26F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06" y="1138991"/>
            <a:ext cx="6782388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4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ProgressBar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visible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——</a:t>
            </a:r>
            <a:r>
              <a:rPr lang="zh-CN" altLang="en-US" dirty="0"/>
              <a:t>实际应用加载完让进度条消失</a:t>
            </a:r>
            <a:endParaRPr lang="en-US" altLang="zh-CN" dirty="0"/>
          </a:p>
          <a:p>
            <a:r>
              <a:rPr lang="en-US" altLang="zh-CN" dirty="0"/>
              <a:t>style</a:t>
            </a:r>
            <a:r>
              <a:rPr lang="zh-CN" altLang="en-US" dirty="0"/>
              <a:t>属性</a:t>
            </a:r>
            <a:endParaRPr lang="en-US" altLang="zh-C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1" r="7278"/>
          <a:stretch/>
        </p:blipFill>
        <p:spPr bwMode="auto">
          <a:xfrm>
            <a:off x="0" y="1556792"/>
            <a:ext cx="5982702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02953"/>
            <a:ext cx="2736304" cy="4435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83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ProgressBar</a:t>
            </a:r>
            <a:r>
              <a:rPr lang="zh-CN" altLang="en-US" dirty="0"/>
              <a:t>的属性控制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altLang="zh-CN" dirty="0"/>
              <a:t>Visible</a:t>
            </a:r>
            <a:r>
              <a:rPr lang="zh-CN" altLang="en-US" dirty="0"/>
              <a:t>属性：</a:t>
            </a:r>
            <a:r>
              <a:rPr lang="en-US" altLang="zh-CN" dirty="0"/>
              <a:t>Visible</a:t>
            </a:r>
            <a:r>
              <a:rPr lang="zh-CN" altLang="en-US" dirty="0"/>
              <a:t>、</a:t>
            </a:r>
            <a:r>
              <a:rPr lang="en-US" altLang="zh-CN" dirty="0"/>
              <a:t>Gone</a:t>
            </a:r>
            <a:r>
              <a:rPr lang="zh-CN" altLang="en-US" dirty="0"/>
              <a:t>、</a:t>
            </a:r>
            <a:r>
              <a:rPr lang="en-US" altLang="zh-CN" dirty="0"/>
              <a:t>Invisible</a:t>
            </a:r>
          </a:p>
          <a:p>
            <a:r>
              <a:rPr lang="en-US" altLang="zh-CN" dirty="0" err="1"/>
              <a:t>setVisibility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r>
              <a:rPr lang="en-US" altLang="zh-CN" dirty="0"/>
              <a:t>&amp;</a:t>
            </a:r>
            <a:r>
              <a:rPr lang="en-US" altLang="zh-CN" dirty="0" err="1"/>
              <a:t>getVisibility</a:t>
            </a:r>
            <a:r>
              <a:rPr lang="en-US" altLang="zh-CN" dirty="0"/>
              <a:t>()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en-US" altLang="zh-CN" sz="1800" b="1" dirty="0"/>
              <a:t>private </a:t>
            </a:r>
            <a:r>
              <a:rPr lang="en-US" altLang="zh-CN" sz="1800" b="1" dirty="0" err="1"/>
              <a:t>ProgressBar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progressBar</a:t>
            </a:r>
            <a:r>
              <a:rPr lang="en-US" altLang="zh-CN" sz="1800" b="1" dirty="0"/>
              <a:t>;</a:t>
            </a:r>
          </a:p>
          <a:p>
            <a:r>
              <a:rPr lang="en-US" altLang="zh-CN" sz="1800" dirty="0" err="1"/>
              <a:t>progressBar</a:t>
            </a:r>
            <a:r>
              <a:rPr lang="en-US" altLang="zh-CN" sz="1800" dirty="0"/>
              <a:t>=(</a:t>
            </a:r>
            <a:r>
              <a:rPr lang="en-US" altLang="zh-CN" sz="1800" dirty="0" err="1"/>
              <a:t>ProgressBar</a:t>
            </a:r>
            <a:r>
              <a:rPr lang="en-US" altLang="zh-CN" sz="1800" dirty="0"/>
              <a:t>)</a:t>
            </a:r>
            <a:r>
              <a:rPr lang="en-US" altLang="zh-CN" sz="1800" dirty="0" err="1"/>
              <a:t>findViewById</a:t>
            </a:r>
            <a:r>
              <a:rPr lang="en-US" altLang="zh-CN" sz="1800" dirty="0"/>
              <a:t>(R.id.</a:t>
            </a:r>
            <a:r>
              <a:rPr lang="en-US" altLang="zh-CN" sz="1800" i="1" dirty="0"/>
              <a:t>progressBar1);</a:t>
            </a:r>
            <a:endParaRPr lang="en-US" altLang="zh-CN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2976"/>
            <a:ext cx="6192688" cy="368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71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ProgressBar</a:t>
            </a:r>
            <a:r>
              <a:rPr lang="zh-CN" altLang="en-US" dirty="0"/>
              <a:t>的属性控制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水平</a:t>
            </a:r>
            <a:r>
              <a:rPr lang="en-US" altLang="zh-CN" dirty="0"/>
              <a:t>style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getProgress</a:t>
            </a:r>
            <a:r>
              <a:rPr lang="en-US" altLang="zh-CN" dirty="0"/>
              <a:t>()&amp;</a:t>
            </a:r>
            <a:r>
              <a:rPr lang="en-US" altLang="zh-CN" dirty="0" err="1"/>
              <a:t>setProgress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运行结果：每点击按钮进度</a:t>
            </a:r>
            <a:r>
              <a:rPr lang="en-US" altLang="zh-CN" dirty="0"/>
              <a:t>+10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520065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5472608" cy="181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708920"/>
            <a:ext cx="2381720" cy="386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294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AlertDialog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0018"/>
            <a:ext cx="8229600" cy="4796145"/>
          </a:xfrm>
        </p:spPr>
        <p:txBody>
          <a:bodyPr/>
          <a:lstStyle/>
          <a:p>
            <a:r>
              <a:rPr lang="zh-CN" altLang="en-US" dirty="0"/>
              <a:t>在代码运行中弹出，提示重要信息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871826"/>
            <a:ext cx="7335730" cy="400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564904"/>
            <a:ext cx="239861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61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ProgressDialog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 err="1"/>
              <a:t>AlertDialog</a:t>
            </a:r>
            <a:r>
              <a:rPr lang="zh-CN" altLang="en-US" dirty="0"/>
              <a:t>类似</a:t>
            </a:r>
            <a:endParaRPr lang="en-US" altLang="zh-CN" dirty="0"/>
          </a:p>
          <a:p>
            <a:r>
              <a:rPr lang="zh-CN" altLang="en-US" dirty="0"/>
              <a:t>显示进度条功能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340767"/>
            <a:ext cx="7920881" cy="121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93606"/>
            <a:ext cx="2635002" cy="4271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991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经验值：</a:t>
            </a:r>
            <a:r>
              <a:rPr lang="en-US" altLang="zh-CN" sz="2800" dirty="0"/>
              <a:t>+1000   </a:t>
            </a:r>
            <a:r>
              <a:rPr lang="zh-CN" altLang="en-US" sz="2800" dirty="0"/>
              <a:t>升级！（由小菜鸟升级至菜鸟）</a:t>
            </a:r>
            <a:endParaRPr lang="en-US" altLang="zh-CN" sz="2800" dirty="0"/>
          </a:p>
          <a:p>
            <a:r>
              <a:rPr lang="zh-CN" altLang="en-US" sz="2800" dirty="0"/>
              <a:t>目前经验值：</a:t>
            </a:r>
            <a:r>
              <a:rPr lang="en-US" altLang="zh-CN" sz="2800" dirty="0"/>
              <a:t>2605             </a:t>
            </a:r>
            <a:r>
              <a:rPr lang="zh-CN" altLang="en-US" sz="2800" dirty="0"/>
              <a:t>级别：菜鸟</a:t>
            </a:r>
            <a:endParaRPr lang="en-US" altLang="zh-CN" sz="2800" dirty="0"/>
          </a:p>
          <a:p>
            <a:r>
              <a:rPr lang="zh-CN" altLang="en-US" sz="2800" dirty="0"/>
              <a:t>赢得宝物：战胜常见控件矿守护者。拾取常见控件矿守护者掉落的宝物，一套尚未拼完的智力拼图玩具、一本书</a:t>
            </a:r>
            <a:r>
              <a:rPr lang="en-US" altLang="zh-CN" sz="2800" dirty="0"/>
              <a:t>《</a:t>
            </a:r>
            <a:r>
              <a:rPr lang="zh-CN" altLang="en-US" sz="2800" dirty="0"/>
              <a:t>设计师心理学</a:t>
            </a:r>
            <a:r>
              <a:rPr lang="en-US" altLang="zh-CN" sz="2800" dirty="0"/>
              <a:t>——</a:t>
            </a:r>
            <a:r>
              <a:rPr lang="zh-CN" altLang="en-US" sz="2800" dirty="0"/>
              <a:t>神人界面篇</a:t>
            </a:r>
            <a:r>
              <a:rPr lang="en-US" altLang="zh-CN" sz="2800" dirty="0"/>
              <a:t>》</a:t>
            </a:r>
            <a:r>
              <a:rPr lang="zh-CN" altLang="en-US" sz="2800" dirty="0"/>
              <a:t>，以及一颗大型信心增强大力丸。智力拼图玩具很快就拼好了，</a:t>
            </a:r>
            <a:r>
              <a:rPr lang="en-US" altLang="zh-CN" sz="2800" dirty="0"/>
              <a:t>《</a:t>
            </a:r>
            <a:r>
              <a:rPr lang="zh-CN" altLang="en-US" sz="2800" dirty="0"/>
              <a:t>设计师心理学</a:t>
            </a:r>
            <a:r>
              <a:rPr lang="en-US" altLang="zh-CN" sz="2800" dirty="0"/>
              <a:t>》</a:t>
            </a:r>
            <a:r>
              <a:rPr lang="zh-CN" altLang="en-US" sz="2800" dirty="0"/>
              <a:t>也写得通俗易懂，路上可以慢慢看。继续前进。</a:t>
            </a:r>
          </a:p>
        </p:txBody>
      </p:sp>
    </p:spTree>
    <p:extLst>
      <p:ext uri="{BB962C8B-B14F-4D97-AF65-F5344CB8AC3E}">
        <p14:creationId xmlns:p14="http://schemas.microsoft.com/office/powerpoint/2010/main" val="60682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新建工程</a:t>
            </a:r>
            <a:r>
              <a:rPr lang="en-US" altLang="zh-CN" dirty="0" err="1"/>
              <a:t>UITest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ADT</a:t>
            </a:r>
            <a:r>
              <a:rPr lang="zh-CN" altLang="en-US" dirty="0"/>
              <a:t>自动创建</a:t>
            </a:r>
            <a:endParaRPr lang="en-US" altLang="zh-CN" dirty="0"/>
          </a:p>
          <a:p>
            <a:r>
              <a:rPr lang="zh-CN" altLang="en-US" dirty="0"/>
              <a:t>默认出</a:t>
            </a:r>
            <a:r>
              <a:rPr lang="en-US" altLang="zh-CN" dirty="0" err="1"/>
              <a:t>HelloWorld</a:t>
            </a:r>
            <a:r>
              <a:rPr lang="zh-CN" altLang="en-US" dirty="0"/>
              <a:t>！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12776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71" y="3068960"/>
            <a:ext cx="8543959" cy="361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2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TextView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属性：</a:t>
            </a:r>
            <a:endParaRPr lang="en-US" altLang="zh-CN" dirty="0"/>
          </a:p>
          <a:p>
            <a:r>
              <a:rPr lang="zh-CN" altLang="en-US" dirty="0"/>
              <a:t>宽度</a:t>
            </a:r>
            <a:endParaRPr lang="en-US" altLang="zh-CN" dirty="0"/>
          </a:p>
          <a:p>
            <a:r>
              <a:rPr lang="zh-CN" altLang="en-US" dirty="0"/>
              <a:t>高度</a:t>
            </a:r>
            <a:endParaRPr lang="en-US" altLang="zh-CN" dirty="0"/>
          </a:p>
          <a:p>
            <a:r>
              <a:rPr lang="zh-CN" altLang="en-US" dirty="0"/>
              <a:t>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i="1" dirty="0" err="1"/>
              <a:t>wrap_content</a:t>
            </a:r>
            <a:r>
              <a:rPr lang="zh-CN" altLang="en-US" i="1" dirty="0"/>
              <a:t>：控件大小刚好包含当前内容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match-parent</a:t>
            </a:r>
            <a:r>
              <a:rPr lang="zh-CN" altLang="en-US" i="1" dirty="0"/>
              <a:t>、</a:t>
            </a:r>
            <a:r>
              <a:rPr lang="en-US" altLang="zh-CN" i="1" dirty="0" err="1"/>
              <a:t>fill_parent</a:t>
            </a:r>
            <a:r>
              <a:rPr lang="zh-CN" altLang="en-US" i="1" dirty="0"/>
              <a:t>：与父布局相同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指定大小：缺点是不同手机屏幕适配性差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"/>
          <a:stretch/>
        </p:blipFill>
        <p:spPr bwMode="auto">
          <a:xfrm>
            <a:off x="1977887" y="1700808"/>
            <a:ext cx="693178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37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TextView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其他属性：</a:t>
            </a:r>
            <a:endParaRPr lang="en-US" altLang="zh-CN" dirty="0"/>
          </a:p>
          <a:p>
            <a:r>
              <a:rPr lang="en-US" altLang="zh-CN" dirty="0"/>
              <a:t>ID</a:t>
            </a:r>
          </a:p>
          <a:p>
            <a:r>
              <a:rPr lang="zh-CN" altLang="en-US" dirty="0"/>
              <a:t>对齐方式</a:t>
            </a:r>
            <a:r>
              <a:rPr lang="en-US" altLang="zh-CN" dirty="0"/>
              <a:t>gravity</a:t>
            </a:r>
            <a:r>
              <a:rPr lang="zh-CN" altLang="en-US" dirty="0"/>
              <a:t>：</a:t>
            </a:r>
            <a:r>
              <a:rPr lang="en-US" altLang="zh-CN" dirty="0"/>
              <a:t>top</a:t>
            </a:r>
            <a:r>
              <a:rPr lang="zh-CN" altLang="en-US" dirty="0"/>
              <a:t>、</a:t>
            </a:r>
            <a:r>
              <a:rPr lang="en-US" altLang="zh-CN" dirty="0"/>
              <a:t>bottom</a:t>
            </a:r>
            <a:r>
              <a:rPr lang="zh-CN" altLang="en-US" dirty="0"/>
              <a:t>、</a:t>
            </a:r>
            <a:r>
              <a:rPr lang="en-US" altLang="zh-CN" dirty="0"/>
              <a:t>left</a:t>
            </a:r>
            <a:r>
              <a:rPr lang="zh-CN" altLang="en-US" dirty="0"/>
              <a:t>、</a:t>
            </a:r>
            <a:r>
              <a:rPr lang="en-US" altLang="zh-CN" dirty="0"/>
              <a:t>right</a:t>
            </a:r>
            <a:r>
              <a:rPr lang="zh-CN" altLang="en-US" dirty="0"/>
              <a:t>、</a:t>
            </a:r>
            <a:r>
              <a:rPr lang="en-US" altLang="zh-CN" dirty="0"/>
              <a:t>center</a:t>
            </a:r>
            <a:r>
              <a:rPr lang="zh-CN" altLang="en-US" dirty="0"/>
              <a:t>等。可以使用</a:t>
            </a:r>
            <a:r>
              <a:rPr lang="en-US" altLang="zh-CN" dirty="0"/>
              <a:t>|</a:t>
            </a:r>
            <a:r>
              <a:rPr lang="zh-CN" altLang="en-US" dirty="0"/>
              <a:t>来指定多个值，如</a:t>
            </a:r>
            <a:r>
              <a:rPr lang="en-US" altLang="zh-CN" dirty="0" err="1"/>
              <a:t>center_vertical|center_horizontal</a:t>
            </a:r>
            <a:r>
              <a:rPr lang="zh-CN" altLang="en-US" dirty="0"/>
              <a:t>表示文字在水平方向与垂直方向都居中</a:t>
            </a:r>
            <a:endParaRPr lang="en-US" altLang="zh-CN" dirty="0"/>
          </a:p>
          <a:p>
            <a:r>
              <a:rPr lang="zh-CN" altLang="en-US" dirty="0"/>
              <a:t>颜色</a:t>
            </a:r>
            <a:r>
              <a:rPr lang="en-US" altLang="zh-CN" dirty="0" err="1"/>
              <a:t>textColor</a:t>
            </a:r>
            <a:endParaRPr lang="en-US" altLang="zh-CN" dirty="0"/>
          </a:p>
          <a:p>
            <a:r>
              <a:rPr lang="zh-CN" altLang="en-US" dirty="0"/>
              <a:t>字体大小</a:t>
            </a:r>
            <a:r>
              <a:rPr lang="en-US" altLang="zh-CN" dirty="0" err="1"/>
              <a:t>textSize</a:t>
            </a:r>
            <a:endParaRPr lang="en-US" altLang="zh-CN" dirty="0"/>
          </a:p>
          <a:p>
            <a:r>
              <a:rPr lang="zh-CN" altLang="en-US" dirty="0"/>
              <a:t>其他：在需要使用时，查阅文档</a:t>
            </a:r>
            <a:r>
              <a:rPr lang="en-US" altLang="zh-CN" dirty="0"/>
              <a:t>or</a:t>
            </a:r>
            <a:r>
              <a:rPr lang="zh-CN" altLang="en-US" dirty="0"/>
              <a:t>咨询度娘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727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TextView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举个栗子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888"/>
            <a:ext cx="6237849" cy="2447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052736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80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Button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.java</a:t>
            </a:r>
            <a:r>
              <a:rPr lang="zh-CN" altLang="en-US" dirty="0"/>
              <a:t>监听器</a:t>
            </a:r>
            <a:r>
              <a:rPr lang="en-US" altLang="zh-CN" dirty="0"/>
              <a:t>&amp;</a:t>
            </a:r>
            <a:r>
              <a:rPr lang="zh-CN" altLang="en-US" dirty="0"/>
              <a:t>点击事件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" y="1052736"/>
            <a:ext cx="519603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53"/>
          <a:stretch/>
        </p:blipFill>
        <p:spPr bwMode="auto">
          <a:xfrm>
            <a:off x="6588224" y="260647"/>
            <a:ext cx="2376264" cy="398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4"/>
          <a:stretch/>
        </p:blipFill>
        <p:spPr bwMode="auto">
          <a:xfrm>
            <a:off x="107503" y="3428999"/>
            <a:ext cx="6480721" cy="333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19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EditText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1"/>
            <a:ext cx="5018995" cy="175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96752"/>
            <a:ext cx="3067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善于总结</a:t>
            </a:r>
            <a:r>
              <a:rPr lang="zh-CN" altLang="en-US" dirty="0"/>
              <a:t>的你已经发现了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layout</a:t>
            </a:r>
            <a:r>
              <a:rPr lang="zh-CN" altLang="en-US" dirty="0"/>
              <a:t>文件中控件添加的</a:t>
            </a:r>
            <a:r>
              <a:rPr lang="zh-CN" altLang="en-US" dirty="0">
                <a:solidFill>
                  <a:srgbClr val="FF0000"/>
                </a:solidFill>
              </a:rPr>
              <a:t>规律</a:t>
            </a:r>
          </a:p>
        </p:txBody>
      </p:sp>
    </p:spTree>
    <p:extLst>
      <p:ext uri="{BB962C8B-B14F-4D97-AF65-F5344CB8AC3E}">
        <p14:creationId xmlns:p14="http://schemas.microsoft.com/office/powerpoint/2010/main" val="400422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EditText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人性化的提示</a:t>
            </a:r>
            <a:endParaRPr lang="en-US" altLang="zh-CN" dirty="0"/>
          </a:p>
          <a:p>
            <a:r>
              <a:rPr lang="zh-CN" altLang="en-US" dirty="0"/>
              <a:t>固定窗口的大小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12775"/>
            <a:ext cx="2501103" cy="405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60" y="1412775"/>
            <a:ext cx="2501103" cy="405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73581"/>
            <a:ext cx="6086844" cy="1747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26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EditText</a:t>
            </a:r>
            <a:r>
              <a:rPr lang="zh-CN" altLang="en-US" dirty="0"/>
              <a:t>内容的调用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举个例子：按</a:t>
            </a:r>
            <a:r>
              <a:rPr lang="en-US" altLang="zh-CN" dirty="0"/>
              <a:t>Button</a:t>
            </a:r>
            <a:r>
              <a:rPr lang="zh-CN" altLang="en-US" dirty="0"/>
              <a:t>键获取内容并显示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textView.getText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758" y="2276871"/>
            <a:ext cx="2771800" cy="4493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8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437</Words>
  <Application>Microsoft Office PowerPoint</Application>
  <PresentationFormat>全屏显示(4:3)</PresentationFormat>
  <Paragraphs>93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主题</vt:lpstr>
      <vt:lpstr>第六讲：软件也要拼脸                                       ——控件</vt:lpstr>
      <vt:lpstr>新建工程UITest</vt:lpstr>
      <vt:lpstr>TextView</vt:lpstr>
      <vt:lpstr>TextView</vt:lpstr>
      <vt:lpstr>TextView</vt:lpstr>
      <vt:lpstr>Button</vt:lpstr>
      <vt:lpstr>EditText</vt:lpstr>
      <vt:lpstr>EditText</vt:lpstr>
      <vt:lpstr>EditText内容的调用</vt:lpstr>
      <vt:lpstr>EditText内容的调用</vt:lpstr>
      <vt:lpstr>ImageView</vt:lpstr>
      <vt:lpstr>ImageView图片的更改</vt:lpstr>
      <vt:lpstr>PowerPoint 演示文稿</vt:lpstr>
      <vt:lpstr>ProgressBar</vt:lpstr>
      <vt:lpstr>ProgressBar的属性控制</vt:lpstr>
      <vt:lpstr>ProgressBar的属性控制</vt:lpstr>
      <vt:lpstr>AlertDialog</vt:lpstr>
      <vt:lpstr>ProgressDialog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第六讲：软件也要拼脸                                       ——UI点滴</dc:title>
  <dc:creator>lenovo</dc:creator>
  <cp:lastModifiedBy>Van Ricecry</cp:lastModifiedBy>
  <cp:revision>50</cp:revision>
  <dcterms:created xsi:type="dcterms:W3CDTF">2017-03-17T13:19:34Z</dcterms:created>
  <dcterms:modified xsi:type="dcterms:W3CDTF">2019-04-10T09:29:42Z</dcterms:modified>
</cp:coreProperties>
</file>