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74" r:id="rId7"/>
    <p:sldId id="263" r:id="rId8"/>
    <p:sldId id="275" r:id="rId9"/>
    <p:sldId id="260" r:id="rId10"/>
    <p:sldId id="276" r:id="rId11"/>
    <p:sldId id="264" r:id="rId12"/>
    <p:sldId id="277" r:id="rId13"/>
    <p:sldId id="265" r:id="rId14"/>
    <p:sldId id="280" r:id="rId15"/>
    <p:sldId id="266" r:id="rId16"/>
    <p:sldId id="278" r:id="rId17"/>
    <p:sldId id="267" r:id="rId18"/>
    <p:sldId id="279" r:id="rId19"/>
    <p:sldId id="268" r:id="rId20"/>
    <p:sldId id="281" r:id="rId21"/>
    <p:sldId id="269" r:id="rId22"/>
    <p:sldId id="270" r:id="rId23"/>
    <p:sldId id="271" r:id="rId24"/>
    <p:sldId id="272" r:id="rId25"/>
    <p:sldId id="273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8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第七讲：软件也要拼脸</a:t>
            </a:r>
            <a:br>
              <a:rPr lang="en-US" altLang="zh-CN" dirty="0"/>
            </a:br>
            <a:r>
              <a:rPr lang="en-US" altLang="zh-CN" dirty="0"/>
              <a:t>                                      ——</a:t>
            </a:r>
            <a:r>
              <a:rPr lang="zh-CN" altLang="en-US" dirty="0"/>
              <a:t>布局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84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F890E-B147-49A0-B81B-A28940E1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D67482-6DB0-4C26-BEC0-D86E3E42C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AA802B-8521-4CA7-80EF-E41B76597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06" y="1138991"/>
            <a:ext cx="6782388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78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LinearLayout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android:orientation</a:t>
            </a:r>
            <a:r>
              <a:rPr lang="en-US" altLang="zh-CN" dirty="0"/>
              <a:t>=</a:t>
            </a:r>
            <a:r>
              <a:rPr lang="en-US" altLang="zh-CN" i="1" dirty="0"/>
              <a:t>“horizontal”</a:t>
            </a:r>
            <a:r>
              <a:rPr lang="zh-CN" altLang="en-US" i="1" dirty="0"/>
              <a:t>或不指定</a:t>
            </a:r>
            <a:r>
              <a:rPr lang="en-US" altLang="zh-CN" i="1" dirty="0"/>
              <a:t> </a:t>
            </a:r>
          </a:p>
          <a:p>
            <a:r>
              <a:rPr lang="zh-CN" altLang="en-US" dirty="0"/>
              <a:t>思考：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水平放置时，控件宽度不能是？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垂直放置时，控件高度不能是？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match_parent</a:t>
            </a:r>
            <a:r>
              <a:rPr lang="en-US" altLang="zh-CN" dirty="0"/>
              <a:t>!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164701"/>
            <a:ext cx="2808312" cy="4552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687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40B6E-E55B-4909-9C2D-6C934A8F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E6BD2-9151-4DD9-8AD9-AD8A9952D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673FFA-44AA-4571-B9E8-2EAD03311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06" y="1138991"/>
            <a:ext cx="6782388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3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LinearLayout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android:layout_gravity</a:t>
            </a:r>
            <a:r>
              <a:rPr lang="zh-CN" altLang="en-US" dirty="0"/>
              <a:t>属性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390" y="1484784"/>
            <a:ext cx="30670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28" y="2132856"/>
            <a:ext cx="543376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749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2AA5B-28B3-46E0-A793-87A28F89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A4467D-32B7-4F48-8DF0-0BE4BB7F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384F6C-0485-4251-8AB8-86648F7F2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06" y="1138991"/>
            <a:ext cx="6782388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0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LinearLayout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android:layout_weight</a:t>
            </a:r>
            <a:r>
              <a:rPr lang="zh-CN" altLang="en-US" dirty="0"/>
              <a:t>属性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1100" dirty="0"/>
          </a:p>
          <a:p>
            <a:r>
              <a:rPr lang="zh-CN" altLang="en-US" sz="2800" dirty="0"/>
              <a:t>思考：如果想分别占用</a:t>
            </a:r>
            <a:r>
              <a:rPr lang="en-US" altLang="zh-CN" sz="2800" dirty="0"/>
              <a:t>3/5</a:t>
            </a:r>
            <a:r>
              <a:rPr lang="zh-CN" altLang="en-US" sz="2800" dirty="0"/>
              <a:t>、</a:t>
            </a:r>
            <a:r>
              <a:rPr lang="en-US" altLang="zh-CN" sz="2800" dirty="0"/>
              <a:t>2/5</a:t>
            </a:r>
            <a:r>
              <a:rPr lang="zh-CN" altLang="en-US" sz="2800" dirty="0"/>
              <a:t>的空间咋整？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574" y="1052736"/>
            <a:ext cx="2931636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5"/>
          <a:stretch/>
        </p:blipFill>
        <p:spPr bwMode="auto">
          <a:xfrm>
            <a:off x="467544" y="2242616"/>
            <a:ext cx="5314736" cy="341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124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6930B-FF07-419D-BB97-A89B00C6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855EF-BD12-4E6F-8499-46A79CC5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C86600-A5A4-4C1B-99C8-CA2915E65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06" y="1138991"/>
            <a:ext cx="6782388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11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LinearLayout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android:layout_weight</a:t>
            </a:r>
            <a:r>
              <a:rPr lang="zh-CN" altLang="en-US" dirty="0"/>
              <a:t>的实战用法</a:t>
            </a:r>
            <a:endParaRPr lang="en-US" altLang="zh-CN" dirty="0"/>
          </a:p>
          <a:p>
            <a:r>
              <a:rPr lang="en-US" altLang="zh-CN" dirty="0"/>
              <a:t>send</a:t>
            </a:r>
            <a:r>
              <a:rPr lang="zh-CN" altLang="en-US" dirty="0"/>
              <a:t>键自动宽度，</a:t>
            </a:r>
            <a:r>
              <a:rPr lang="en-US" altLang="zh-CN" dirty="0" err="1"/>
              <a:t>TextView</a:t>
            </a:r>
            <a:r>
              <a:rPr lang="zh-CN" altLang="en-US" dirty="0"/>
              <a:t>占满剩下宽度</a:t>
            </a:r>
            <a:endParaRPr lang="en-US" altLang="zh-CN" dirty="0"/>
          </a:p>
          <a:p>
            <a:r>
              <a:rPr lang="zh-CN" altLang="en-US" dirty="0"/>
              <a:t>屏幕适配性好、符合审美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11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5301025" cy="3161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4" y="2852936"/>
            <a:ext cx="2440027" cy="395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2218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9F56D-5AC7-4D56-A908-017A12F1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BEF9C9-170C-46D5-AD05-CF6EF8BEE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E7EF82-C2C2-46CA-AB65-D9DD65A25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06" y="1138991"/>
            <a:ext cx="6782388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81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FrameLayout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xml</a:t>
            </a:r>
            <a:r>
              <a:rPr lang="zh-CN" altLang="en-US" dirty="0"/>
              <a:t>代码实现</a:t>
            </a:r>
            <a:r>
              <a:rPr lang="en-US" altLang="zh-CN" dirty="0" err="1"/>
              <a:t>FrameLayout</a:t>
            </a:r>
            <a:endParaRPr lang="en-US" altLang="zh-CN" dirty="0"/>
          </a:p>
          <a:p>
            <a:r>
              <a:rPr lang="zh-CN" altLang="en-US" dirty="0"/>
              <a:t>特征是没有任何布局，后添加的在上面</a:t>
            </a:r>
            <a:endParaRPr lang="en-US" altLang="zh-CN" dirty="0"/>
          </a:p>
          <a:p>
            <a:r>
              <a:rPr lang="zh-CN" altLang="en-US" dirty="0"/>
              <a:t>一般不用，满足某些功能需求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362725"/>
            <a:ext cx="2772947" cy="44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92" y="3041576"/>
            <a:ext cx="511959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16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详解布局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什么是布局？</a:t>
            </a:r>
            <a:r>
              <a:rPr lang="en-US" altLang="zh-CN" dirty="0"/>
              <a:t>——</a:t>
            </a:r>
            <a:r>
              <a:rPr lang="zh-CN" altLang="en-US" dirty="0"/>
              <a:t>放置控件的容器，也可以放置布局（多层布局嵌套）</a:t>
            </a:r>
            <a:endParaRPr lang="en-US" altLang="zh-CN" dirty="0"/>
          </a:p>
          <a:p>
            <a:r>
              <a:rPr lang="zh-CN" altLang="en-US" dirty="0"/>
              <a:t>为什么要布局？</a:t>
            </a:r>
            <a:r>
              <a:rPr lang="en-US" altLang="zh-CN" dirty="0"/>
              <a:t>——</a:t>
            </a:r>
            <a:r>
              <a:rPr lang="zh-CN" altLang="en-US" dirty="0"/>
              <a:t>调整控件的位置、美观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四种布局：</a:t>
            </a:r>
            <a:r>
              <a:rPr lang="en-US" altLang="zh-CN" dirty="0" err="1"/>
              <a:t>LinearLayout</a:t>
            </a:r>
            <a:r>
              <a:rPr lang="zh-CN" altLang="en-US" dirty="0"/>
              <a:t>、</a:t>
            </a:r>
            <a:r>
              <a:rPr lang="en-US" altLang="zh-CN" dirty="0" err="1"/>
              <a:t>RelativeLayout</a:t>
            </a:r>
            <a:r>
              <a:rPr lang="zh-CN" altLang="en-US" dirty="0"/>
              <a:t>、</a:t>
            </a:r>
            <a:r>
              <a:rPr lang="en-US" altLang="zh-CN" dirty="0" err="1"/>
              <a:t>FrameLayout</a:t>
            </a:r>
            <a:r>
              <a:rPr lang="zh-CN" altLang="en-US" dirty="0"/>
              <a:t>、</a:t>
            </a:r>
            <a:r>
              <a:rPr lang="en-US" altLang="zh-CN" dirty="0" err="1"/>
              <a:t>TableLayout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614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6E3E0-88D2-4613-99F9-98354122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3C6BF-A4F3-48C1-8C03-31898B56C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ACF27B-6E2F-4F5A-A36C-484F743A5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06" y="1138991"/>
            <a:ext cx="6782388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46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01006"/>
          </a:xfrm>
        </p:spPr>
        <p:txBody>
          <a:bodyPr/>
          <a:lstStyle/>
          <a:p>
            <a:r>
              <a:rPr lang="en-US" altLang="zh-CN" dirty="0" err="1"/>
              <a:t>TableLayout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507288" cy="478539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28" y="2251870"/>
            <a:ext cx="30670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3" y="1045508"/>
            <a:ext cx="5898646" cy="580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02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TableLayout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 err="1"/>
              <a:t>TableRow</a:t>
            </a:r>
            <a:r>
              <a:rPr lang="en-US" altLang="zh-CN" dirty="0"/>
              <a:t> </a:t>
            </a:r>
            <a:r>
              <a:rPr lang="zh-CN" altLang="en-US" dirty="0"/>
              <a:t>添加表格的一行</a:t>
            </a:r>
            <a:endParaRPr lang="en-US" altLang="zh-CN" dirty="0"/>
          </a:p>
          <a:p>
            <a:r>
              <a:rPr lang="zh-CN" altLang="en-US" dirty="0"/>
              <a:t>一行内每添加一个控件就添加了一列</a:t>
            </a:r>
            <a:endParaRPr lang="en-US" altLang="zh-CN" dirty="0"/>
          </a:p>
          <a:p>
            <a:r>
              <a:rPr lang="zh-CN" altLang="en-US" dirty="0"/>
              <a:t>第三行的</a:t>
            </a:r>
            <a:r>
              <a:rPr lang="en-US" altLang="zh-CN" dirty="0"/>
              <a:t>Login</a:t>
            </a:r>
            <a:r>
              <a:rPr lang="zh-CN" altLang="en-US" dirty="0"/>
              <a:t>按钮 通过</a:t>
            </a:r>
            <a:r>
              <a:rPr lang="en-US" altLang="zh-CN" dirty="0"/>
              <a:t>span</a:t>
            </a:r>
            <a:r>
              <a:rPr lang="zh-CN" altLang="en-US" dirty="0"/>
              <a:t>的方式占了两列</a:t>
            </a:r>
            <a:endParaRPr lang="en-US" altLang="zh-CN" dirty="0"/>
          </a:p>
          <a:p>
            <a:r>
              <a:rPr lang="zh-CN" altLang="en-US" dirty="0"/>
              <a:t>无法指定控件宽度，右侧空了一块区域</a:t>
            </a:r>
            <a:endParaRPr lang="en-US" altLang="zh-CN" dirty="0"/>
          </a:p>
          <a:p>
            <a:r>
              <a:rPr lang="zh-CN" altLang="en-US" dirty="0"/>
              <a:t>丑！</a:t>
            </a:r>
          </a:p>
        </p:txBody>
      </p:sp>
    </p:spTree>
    <p:extLst>
      <p:ext uri="{BB962C8B-B14F-4D97-AF65-F5344CB8AC3E}">
        <p14:creationId xmlns:p14="http://schemas.microsoft.com/office/powerpoint/2010/main" val="2298545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TableLayout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android:stretchColumns</a:t>
            </a:r>
            <a:r>
              <a:rPr lang="zh-CN" altLang="en-US" dirty="0"/>
              <a:t>属性拉伸列的宽度</a:t>
            </a:r>
            <a:endParaRPr lang="en-US" altLang="zh-CN" dirty="0"/>
          </a:p>
          <a:p>
            <a:r>
              <a:rPr lang="zh-CN" altLang="en-US" dirty="0"/>
              <a:t>指定</a:t>
            </a:r>
            <a:r>
              <a:rPr lang="en-US" altLang="zh-CN" dirty="0"/>
              <a:t>1</a:t>
            </a:r>
            <a:r>
              <a:rPr lang="zh-CN" altLang="en-US" dirty="0"/>
              <a:t>拉伸第二列直到占满</a:t>
            </a:r>
            <a:endParaRPr lang="en-US" altLang="zh-CN" dirty="0"/>
          </a:p>
          <a:p>
            <a:r>
              <a:rPr lang="zh-CN" altLang="en-US" dirty="0"/>
              <a:t>指定</a:t>
            </a:r>
            <a:r>
              <a:rPr lang="en-US" altLang="zh-CN" dirty="0"/>
              <a:t>0</a:t>
            </a:r>
            <a:r>
              <a:rPr lang="zh-CN" altLang="en-US" dirty="0"/>
              <a:t>拉伸第一列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89040"/>
            <a:ext cx="506355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132856"/>
            <a:ext cx="2779018" cy="450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038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AbsoluteLayout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android:layout_x</a:t>
            </a:r>
            <a:r>
              <a:rPr lang="en-US" altLang="zh-CN" dirty="0"/>
              <a:t>=“10dip”</a:t>
            </a:r>
          </a:p>
          <a:p>
            <a:r>
              <a:rPr lang="en-US" altLang="zh-CN" dirty="0" err="1"/>
              <a:t>android:layout_y</a:t>
            </a:r>
            <a:r>
              <a:rPr lang="en-US" altLang="zh-CN" dirty="0"/>
              <a:t>=“10dip”</a:t>
            </a:r>
          </a:p>
          <a:p>
            <a:endParaRPr lang="en-US" altLang="zh-CN" dirty="0"/>
          </a:p>
          <a:p>
            <a:r>
              <a:rPr lang="zh-CN" altLang="en-US" dirty="0"/>
              <a:t>官方已不推荐使用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076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经验值：</a:t>
            </a:r>
            <a:r>
              <a:rPr lang="en-US" altLang="zh-CN" sz="2800" dirty="0"/>
              <a:t>+900            </a:t>
            </a:r>
            <a:r>
              <a:rPr lang="zh-CN" altLang="en-US" sz="2800" dirty="0"/>
              <a:t>目前经验值：</a:t>
            </a:r>
            <a:r>
              <a:rPr lang="en-US" altLang="zh-CN" sz="2800" dirty="0"/>
              <a:t>3505           </a:t>
            </a:r>
          </a:p>
          <a:p>
            <a:r>
              <a:rPr lang="zh-CN" altLang="en-US" sz="2800" dirty="0"/>
              <a:t>级别：菜鸟</a:t>
            </a:r>
            <a:endParaRPr lang="en-US" altLang="zh-CN" sz="2800" dirty="0"/>
          </a:p>
          <a:p>
            <a:r>
              <a:rPr lang="zh-CN" altLang="en-US" sz="2800" dirty="0"/>
              <a:t>赢得宝物：战胜布局法师。拾取布局法师掉落的宝物，一顶羽毛法师帽、一杆鹿骨法师杖，以及</a:t>
            </a:r>
            <a:r>
              <a:rPr lang="en-US" altLang="zh-CN" sz="2800" dirty="0"/>
              <a:t>25</a:t>
            </a:r>
            <a:r>
              <a:rPr lang="zh-CN" altLang="en-US" sz="2800" dirty="0"/>
              <a:t>张神界大型快餐连锁店“神当闲”的优惠券。布局法师在神界属于低阶法师，但他尊老爱与，勇于扶老人家过马路，在神界拥有很好的人缘。</a:t>
            </a:r>
          </a:p>
        </p:txBody>
      </p:sp>
    </p:spTree>
    <p:extLst>
      <p:ext uri="{BB962C8B-B14F-4D97-AF65-F5344CB8AC3E}">
        <p14:creationId xmlns:p14="http://schemas.microsoft.com/office/powerpoint/2010/main" val="195272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229600" cy="4813995"/>
          </a:xfrm>
        </p:spPr>
        <p:txBody>
          <a:bodyPr/>
          <a:lstStyle/>
          <a:p>
            <a:r>
              <a:rPr lang="zh-CN" altLang="en-US" dirty="0"/>
              <a:t>新建一个安卓工程</a:t>
            </a:r>
            <a:r>
              <a:rPr lang="en-US" altLang="zh-CN" dirty="0" err="1"/>
              <a:t>UILayoutTest</a:t>
            </a:r>
            <a:endParaRPr lang="en-US" altLang="zh-CN" dirty="0"/>
          </a:p>
          <a:p>
            <a:r>
              <a:rPr lang="zh-CN" altLang="en-US" dirty="0"/>
              <a:t>删掉</a:t>
            </a:r>
            <a:r>
              <a:rPr lang="en-US" altLang="zh-CN" dirty="0" err="1"/>
              <a:t>HelloWorld</a:t>
            </a:r>
            <a:r>
              <a:rPr lang="zh-CN" altLang="en-US" dirty="0"/>
              <a:t>的</a:t>
            </a:r>
            <a:r>
              <a:rPr lang="en-US" altLang="zh-CN" dirty="0" err="1"/>
              <a:t>TextView</a:t>
            </a:r>
            <a:r>
              <a:rPr lang="zh-CN" altLang="en-US" dirty="0"/>
              <a:t>，并且以代码的方式在</a:t>
            </a:r>
            <a:r>
              <a:rPr lang="en-US" altLang="zh-CN" dirty="0"/>
              <a:t>xml layout</a:t>
            </a:r>
            <a:r>
              <a:rPr lang="zh-CN" altLang="en-US" dirty="0"/>
              <a:t>文件中添加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button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3005182"/>
            <a:ext cx="4650673" cy="377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523" y="2963600"/>
            <a:ext cx="2304256" cy="381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07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RelativeLayout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分布方式：相对定位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51" y="1268760"/>
            <a:ext cx="9023726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97152"/>
            <a:ext cx="5323831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08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RelativeLayout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位置属性：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Keyword</a:t>
            </a:r>
            <a:r>
              <a:rPr lang="zh-CN" altLang="en-US" dirty="0"/>
              <a:t>：</a:t>
            </a:r>
            <a:r>
              <a:rPr lang="en-US" altLang="zh-CN" dirty="0"/>
              <a:t>Top</a:t>
            </a:r>
            <a:r>
              <a:rPr lang="zh-CN" altLang="en-US" dirty="0"/>
              <a:t>、</a:t>
            </a:r>
            <a:r>
              <a:rPr lang="en-US" altLang="zh-CN" dirty="0"/>
              <a:t>Bottom</a:t>
            </a:r>
            <a:r>
              <a:rPr lang="zh-CN" altLang="en-US" dirty="0"/>
              <a:t>、</a:t>
            </a:r>
            <a:r>
              <a:rPr lang="en-US" altLang="zh-CN" dirty="0"/>
              <a:t>Left</a:t>
            </a:r>
            <a:r>
              <a:rPr lang="zh-CN" altLang="en-US" dirty="0"/>
              <a:t>、</a:t>
            </a:r>
            <a:r>
              <a:rPr lang="en-US" altLang="zh-CN" dirty="0"/>
              <a:t>Right</a:t>
            </a:r>
            <a:r>
              <a:rPr lang="zh-CN" altLang="en-US" dirty="0"/>
              <a:t>、</a:t>
            </a:r>
            <a:r>
              <a:rPr lang="en-US" altLang="zh-CN" dirty="0"/>
              <a:t>align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040" y="1412776"/>
            <a:ext cx="2889375" cy="4684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40" y="2636912"/>
            <a:ext cx="4822213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96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03036-1D93-4C4B-BCF1-3DAAAB65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108ED-3B36-454D-8DFC-23B211BB6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160D46-8BD9-4EB4-8E11-FF590BA3F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06" y="1138991"/>
            <a:ext cx="6782388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1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RelativeLayout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8592"/>
          </a:xfrm>
        </p:spPr>
        <p:txBody>
          <a:bodyPr>
            <a:normAutofit/>
          </a:bodyPr>
          <a:lstStyle/>
          <a:p>
            <a:r>
              <a:rPr lang="zh-CN" altLang="en-US" dirty="0"/>
              <a:t>位置属性：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……</a:t>
            </a:r>
          </a:p>
          <a:p>
            <a:r>
              <a:rPr lang="zh-CN" altLang="en-US" dirty="0"/>
              <a:t>注意：被引用的</a:t>
            </a:r>
            <a:r>
              <a:rPr lang="en-US" altLang="zh-CN" dirty="0"/>
              <a:t>id</a:t>
            </a:r>
            <a:r>
              <a:rPr lang="zh-CN" altLang="en-US" dirty="0"/>
              <a:t>应放在前面</a:t>
            </a:r>
            <a:endParaRPr lang="en-US" altLang="zh-CN" dirty="0"/>
          </a:p>
          <a:p>
            <a:r>
              <a:rPr lang="en-US" altLang="zh-CN" dirty="0"/>
              <a:t>Keyword</a:t>
            </a:r>
            <a:r>
              <a:rPr lang="zh-CN" altLang="en-US" dirty="0"/>
              <a:t>：</a:t>
            </a:r>
            <a:r>
              <a:rPr lang="en-US" altLang="zh-CN" dirty="0"/>
              <a:t>Above</a:t>
            </a:r>
            <a:r>
              <a:rPr lang="zh-CN" altLang="en-US" dirty="0"/>
              <a:t>、</a:t>
            </a:r>
            <a:r>
              <a:rPr lang="en-US" altLang="zh-CN" dirty="0"/>
              <a:t>Below</a:t>
            </a:r>
            <a:r>
              <a:rPr lang="zh-CN" altLang="en-US" dirty="0"/>
              <a:t>、</a:t>
            </a:r>
            <a:r>
              <a:rPr lang="en-US" altLang="zh-CN" dirty="0"/>
              <a:t>Left</a:t>
            </a:r>
            <a:r>
              <a:rPr lang="zh-CN" altLang="en-US" dirty="0"/>
              <a:t>、</a:t>
            </a:r>
            <a:r>
              <a:rPr lang="en-US" altLang="zh-CN" dirty="0"/>
              <a:t>Right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4156302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050480"/>
            <a:ext cx="2888608" cy="468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43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9CAD8-6277-45E6-B19E-532545E0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86129-B59C-4A29-BCB5-C73C735F7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67DA2D-B7C2-4DD2-B441-B021665FA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06" y="1138991"/>
            <a:ext cx="6782388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8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LinearLayout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5386645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651" y="1196752"/>
            <a:ext cx="30670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688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422</Words>
  <Application>Microsoft Office PowerPoint</Application>
  <PresentationFormat>全屏显示(4:3)</PresentationFormat>
  <Paragraphs>110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主题</vt:lpstr>
      <vt:lpstr>第七讲：软件也要拼脸                                       ——布局</vt:lpstr>
      <vt:lpstr>详解布局</vt:lpstr>
      <vt:lpstr>实例分析</vt:lpstr>
      <vt:lpstr>RelativeLayout</vt:lpstr>
      <vt:lpstr>RelativeLayout</vt:lpstr>
      <vt:lpstr>PowerPoint 演示文稿</vt:lpstr>
      <vt:lpstr>RelativeLayout</vt:lpstr>
      <vt:lpstr>PowerPoint 演示文稿</vt:lpstr>
      <vt:lpstr>LinearLayout</vt:lpstr>
      <vt:lpstr>PowerPoint 演示文稿</vt:lpstr>
      <vt:lpstr>LinearLayout</vt:lpstr>
      <vt:lpstr>PowerPoint 演示文稿</vt:lpstr>
      <vt:lpstr>LinearLayout</vt:lpstr>
      <vt:lpstr>PowerPoint 演示文稿</vt:lpstr>
      <vt:lpstr>LinearLayout</vt:lpstr>
      <vt:lpstr>PowerPoint 演示文稿</vt:lpstr>
      <vt:lpstr>LinearLayout</vt:lpstr>
      <vt:lpstr>PowerPoint 演示文稿</vt:lpstr>
      <vt:lpstr>FrameLayout</vt:lpstr>
      <vt:lpstr>PowerPoint 演示文稿</vt:lpstr>
      <vt:lpstr>TableLayout</vt:lpstr>
      <vt:lpstr>TableLayout</vt:lpstr>
      <vt:lpstr>TableLayout</vt:lpstr>
      <vt:lpstr>AbsoluteLayout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第七讲：软件也要拼脸                                       ——布局</dc:title>
  <dc:creator>lenovo</dc:creator>
  <cp:lastModifiedBy>Van Ricecry</cp:lastModifiedBy>
  <cp:revision>51</cp:revision>
  <dcterms:created xsi:type="dcterms:W3CDTF">2017-03-22T01:11:16Z</dcterms:created>
  <dcterms:modified xsi:type="dcterms:W3CDTF">2019-04-17T09:54:59Z</dcterms:modified>
</cp:coreProperties>
</file>