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2" r:id="rId5"/>
    <p:sldId id="259" r:id="rId6"/>
    <p:sldId id="260" r:id="rId7"/>
    <p:sldId id="263" r:id="rId8"/>
    <p:sldId id="261" r:id="rId9"/>
    <p:sldId id="264" r:id="rId10"/>
    <p:sldId id="265" r:id="rId11"/>
    <p:sldId id="266" r:id="rId12"/>
    <p:sldId id="267" r:id="rId13"/>
    <p:sldId id="268" r:id="rId14"/>
    <p:sldId id="269" r:id="rId15"/>
    <p:sldId id="272" r:id="rId16"/>
    <p:sldId id="273" r:id="rId17"/>
    <p:sldId id="274" r:id="rId18"/>
    <p:sldId id="275" r:id="rId19"/>
    <p:sldId id="271" r:id="rId2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2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第八讲 软件也要拼脸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——</a:t>
            </a:r>
            <a:r>
              <a:rPr lang="zh-CN" altLang="en-US" dirty="0" smtClean="0"/>
              <a:t>控件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3527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Spinner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选项过多时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可使用</a:t>
            </a:r>
            <a:r>
              <a:rPr lang="en-US" altLang="zh-CN" dirty="0" smtClean="0"/>
              <a:t>Spinner</a:t>
            </a:r>
            <a:r>
              <a:rPr lang="zh-CN" altLang="en-US" dirty="0" smtClean="0"/>
              <a:t>（列表选择框）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zh-CN" altLang="en-US" dirty="0" smtClean="0"/>
              <a:t>是</a:t>
            </a:r>
            <a:r>
              <a:rPr lang="en-US" altLang="zh-CN" dirty="0" err="1" smtClean="0"/>
              <a:t>viewGroup</a:t>
            </a:r>
            <a:r>
              <a:rPr lang="zh-CN" altLang="en-US" dirty="0" smtClean="0"/>
              <a:t>的间接子类</a:t>
            </a:r>
            <a:endParaRPr lang="zh-CN" alt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1340768"/>
            <a:ext cx="3067050" cy="497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09795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layout</a:t>
            </a:r>
            <a:r>
              <a:rPr lang="zh-CN" altLang="en-US" dirty="0" smtClean="0"/>
              <a:t>文件中添加</a:t>
            </a:r>
            <a:r>
              <a:rPr lang="en-US" altLang="zh-CN" dirty="0" smtClean="0"/>
              <a:t>Spinner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951" y="1556792"/>
            <a:ext cx="7108366" cy="4176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21300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Spinner</a:t>
            </a:r>
            <a:r>
              <a:rPr lang="zh-CN" altLang="en-US" dirty="0" smtClean="0"/>
              <a:t>功能的实现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/>
          <a:lstStyle/>
          <a:p>
            <a:r>
              <a:rPr lang="zh-CN" altLang="en-US" dirty="0" smtClean="0"/>
              <a:t>需要增加的库</a:t>
            </a:r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sz="1400" dirty="0" smtClean="0"/>
          </a:p>
          <a:p>
            <a:r>
              <a:rPr lang="zh-CN" altLang="en-US" dirty="0" smtClean="0"/>
              <a:t>在</a:t>
            </a:r>
            <a:r>
              <a:rPr lang="en-US" altLang="zh-CN" dirty="0" err="1" smtClean="0"/>
              <a:t>onCreate</a:t>
            </a:r>
            <a:r>
              <a:rPr lang="zh-CN" altLang="en-US" dirty="0" smtClean="0"/>
              <a:t>函数前定义数组</a:t>
            </a:r>
            <a:endParaRPr lang="zh-CN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43"/>
          <a:stretch/>
        </p:blipFill>
        <p:spPr bwMode="auto">
          <a:xfrm>
            <a:off x="467544" y="1772816"/>
            <a:ext cx="7776864" cy="1292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52"/>
          <a:stretch/>
        </p:blipFill>
        <p:spPr bwMode="auto">
          <a:xfrm>
            <a:off x="119472" y="4221088"/>
            <a:ext cx="8834229" cy="2088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92292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Spinner</a:t>
            </a:r>
            <a:r>
              <a:rPr lang="zh-CN" altLang="en-US" dirty="0"/>
              <a:t>功能的实现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/>
          <a:lstStyle/>
          <a:p>
            <a:r>
              <a:rPr lang="zh-CN" altLang="en-US" dirty="0" smtClean="0"/>
              <a:t>主函数中添加代码</a:t>
            </a:r>
            <a:endParaRPr lang="zh-CN" altLang="en-US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5" y="1916832"/>
            <a:ext cx="9080967" cy="4536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37421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运行结果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1110" y="1484784"/>
            <a:ext cx="3067050" cy="497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04570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ListView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展示大量数据，通过上下滑动屏幕将屏幕外的数据滚动到屏幕内</a:t>
            </a:r>
            <a:endParaRPr lang="en-US" altLang="zh-CN" dirty="0"/>
          </a:p>
          <a:p>
            <a:r>
              <a:rPr lang="zh-CN" altLang="en-US" dirty="0" smtClean="0"/>
              <a:t>最常用的控件之一，如联系人列表、朋友圈最新消息等</a:t>
            </a:r>
            <a:endParaRPr lang="en-US" altLang="zh-CN" dirty="0" smtClean="0"/>
          </a:p>
          <a:p>
            <a:r>
              <a:rPr lang="zh-CN" altLang="en-US" dirty="0" smtClean="0"/>
              <a:t>最难用的控件之一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界面定制、代码优化</a:t>
            </a:r>
            <a:endParaRPr lang="en-US" altLang="zh-CN" dirty="0"/>
          </a:p>
          <a:p>
            <a:r>
              <a:rPr lang="zh-CN" altLang="en-US" dirty="0" smtClean="0"/>
              <a:t>实现方法与</a:t>
            </a:r>
            <a:r>
              <a:rPr lang="en-US" altLang="zh-CN" dirty="0" smtClean="0"/>
              <a:t>Spinner</a:t>
            </a:r>
            <a:r>
              <a:rPr lang="zh-CN" altLang="en-US" dirty="0" smtClean="0"/>
              <a:t>类似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/>
              <a:t>通过</a:t>
            </a:r>
            <a:r>
              <a:rPr lang="en-US" altLang="zh-CN" dirty="0"/>
              <a:t>ADT</a:t>
            </a:r>
            <a:r>
              <a:rPr lang="zh-CN" altLang="en-US" dirty="0"/>
              <a:t>自动</a:t>
            </a:r>
            <a:r>
              <a:rPr lang="zh-CN" altLang="en-US" dirty="0" smtClean="0"/>
              <a:t>创建</a:t>
            </a:r>
            <a:r>
              <a:rPr lang="zh-CN" altLang="en-US" dirty="0"/>
              <a:t>工程</a:t>
            </a:r>
            <a:r>
              <a:rPr lang="en-US" altLang="zh-CN" dirty="0" smtClean="0"/>
              <a:t>UITest3 </a:t>
            </a:r>
            <a:r>
              <a:rPr lang="zh-CN" altLang="en-US" dirty="0" smtClean="0"/>
              <a:t>学习简单用法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3338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layout</a:t>
            </a:r>
            <a:r>
              <a:rPr lang="zh-CN" altLang="en-US" dirty="0" smtClean="0"/>
              <a:t>文件中添加控件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8" y="1196752"/>
            <a:ext cx="7148569" cy="2664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3068960"/>
            <a:ext cx="4536504" cy="37104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20092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功能实现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683" y="1318475"/>
            <a:ext cx="8867347" cy="5112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78823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运行结果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1442593"/>
            <a:ext cx="3067050" cy="497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71786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小结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经验值：</a:t>
            </a:r>
            <a:r>
              <a:rPr lang="en-US" altLang="zh-CN" sz="2800" dirty="0" smtClean="0"/>
              <a:t>+1200            </a:t>
            </a:r>
            <a:r>
              <a:rPr lang="zh-CN" altLang="en-US" sz="2800" dirty="0" smtClean="0"/>
              <a:t>目前经验值：</a:t>
            </a:r>
            <a:r>
              <a:rPr lang="en-US" altLang="zh-CN" sz="2800" dirty="0" smtClean="0"/>
              <a:t>4705           </a:t>
            </a:r>
          </a:p>
          <a:p>
            <a:r>
              <a:rPr lang="zh-CN" altLang="en-US" sz="2800" dirty="0" smtClean="0"/>
              <a:t>级别：菜鸟</a:t>
            </a:r>
            <a:endParaRPr lang="en-US" altLang="zh-CN" sz="2800" dirty="0" smtClean="0"/>
          </a:p>
          <a:p>
            <a:r>
              <a:rPr lang="zh-CN" altLang="en-US" sz="2800" dirty="0"/>
              <a:t>赢得</a:t>
            </a:r>
            <a:r>
              <a:rPr lang="zh-CN" altLang="en-US" sz="2800" dirty="0" smtClean="0"/>
              <a:t>宝物：战胜复杂控件半神。拾取半神掉落的宝物，神人魔三界护照、大数据列表显示</a:t>
            </a:r>
            <a:r>
              <a:rPr lang="zh-CN" altLang="en-US" sz="2800" dirty="0"/>
              <a:t>咒语。复杂控件半</a:t>
            </a:r>
            <a:r>
              <a:rPr lang="zh-CN" altLang="en-US" sz="2800" dirty="0" smtClean="0"/>
              <a:t>神作为少数民族，它的优惠条件比神族还多，比如它持有很多神族梦寐以求的三界护照，可以自由出入三界。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896889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新建工程</a:t>
            </a:r>
            <a:r>
              <a:rPr lang="en-US" altLang="zh-CN" dirty="0" smtClean="0"/>
              <a:t>UITest2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600200"/>
            <a:ext cx="8363272" cy="4525963"/>
          </a:xfrm>
        </p:spPr>
        <p:txBody>
          <a:bodyPr/>
          <a:lstStyle/>
          <a:p>
            <a:r>
              <a:rPr lang="zh-CN" altLang="en-US" dirty="0" smtClean="0"/>
              <a:t>通过</a:t>
            </a:r>
            <a:r>
              <a:rPr lang="en-US" altLang="zh-CN" dirty="0" smtClean="0"/>
              <a:t>ADT</a:t>
            </a:r>
            <a:r>
              <a:rPr lang="zh-CN" altLang="en-US" dirty="0" smtClean="0"/>
              <a:t>自动创建</a:t>
            </a:r>
            <a:endParaRPr lang="en-US" altLang="zh-CN" dirty="0"/>
          </a:p>
          <a:p>
            <a:r>
              <a:rPr lang="en-US" altLang="zh-CN" dirty="0" smtClean="0"/>
              <a:t>Layout</a:t>
            </a:r>
            <a:r>
              <a:rPr lang="zh-CN" altLang="en-US" dirty="0" smtClean="0"/>
              <a:t>默认</a:t>
            </a:r>
            <a:r>
              <a:rPr lang="en-US" altLang="zh-CN" dirty="0" err="1" smtClean="0"/>
              <a:t>HelloWorld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TextView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670" y="2924944"/>
            <a:ext cx="8543959" cy="3613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7484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单选框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91" t="17930" r="5101" b="6101"/>
          <a:stretch/>
        </p:blipFill>
        <p:spPr bwMode="auto">
          <a:xfrm>
            <a:off x="179512" y="1268760"/>
            <a:ext cx="5591499" cy="5112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1268760"/>
            <a:ext cx="3067050" cy="497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4725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需要导入的包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100"/>
          <a:stretch/>
        </p:blipFill>
        <p:spPr bwMode="auto">
          <a:xfrm>
            <a:off x="323528" y="2132856"/>
            <a:ext cx="8469678" cy="23198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53102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状态监听与更新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483" y="1628800"/>
            <a:ext cx="8885564" cy="4823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67099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复选框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24743"/>
            <a:ext cx="4824536" cy="56136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1124743"/>
            <a:ext cx="3067050" cy="497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18801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需要导入的包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772816"/>
            <a:ext cx="8505945" cy="3240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64504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状态监听与更新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1196752"/>
            <a:ext cx="9199362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94920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运行结果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1484784"/>
            <a:ext cx="3067050" cy="497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24838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438</TotalTime>
  <Words>235</Words>
  <Application>Microsoft Office PowerPoint</Application>
  <PresentationFormat>全屏显示(4:3)</PresentationFormat>
  <Paragraphs>41</Paragraphs>
  <Slides>19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0" baseType="lpstr">
      <vt:lpstr>Office 主题</vt:lpstr>
      <vt:lpstr>第八讲 软件也要拼脸 ——控件2</vt:lpstr>
      <vt:lpstr>新建工程UITest2</vt:lpstr>
      <vt:lpstr>单选框</vt:lpstr>
      <vt:lpstr>需要导入的包</vt:lpstr>
      <vt:lpstr>状态监听与更新</vt:lpstr>
      <vt:lpstr>复选框</vt:lpstr>
      <vt:lpstr>需要导入的包</vt:lpstr>
      <vt:lpstr>状态监听与更新</vt:lpstr>
      <vt:lpstr>运行结果</vt:lpstr>
      <vt:lpstr>Spinner</vt:lpstr>
      <vt:lpstr>在layout文件中添加Spinner</vt:lpstr>
      <vt:lpstr>Spinner功能的实现</vt:lpstr>
      <vt:lpstr>Spinner功能的实现</vt:lpstr>
      <vt:lpstr>运行结果</vt:lpstr>
      <vt:lpstr>ListView</vt:lpstr>
      <vt:lpstr>layout文件中添加控件</vt:lpstr>
      <vt:lpstr>功能实现</vt:lpstr>
      <vt:lpstr>运行结果</vt:lpstr>
      <vt:lpstr>小结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第八讲 软件也要拼脸 ——控件2</dc:title>
  <dc:creator>lenovo</dc:creator>
  <cp:lastModifiedBy>lenovo</cp:lastModifiedBy>
  <cp:revision>32</cp:revision>
  <dcterms:created xsi:type="dcterms:W3CDTF">2017-04-05T07:15:10Z</dcterms:created>
  <dcterms:modified xsi:type="dcterms:W3CDTF">2017-04-12T12:59:35Z</dcterms:modified>
</cp:coreProperties>
</file>