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86" r:id="rId5"/>
    <p:sldId id="287" r:id="rId6"/>
    <p:sldId id="273" r:id="rId7"/>
    <p:sldId id="274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第十讲 </a:t>
            </a:r>
            <a:r>
              <a:rPr lang="zh-CN" altLang="en-US" dirty="0" smtClean="0"/>
              <a:t>软件也要拼脸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en-US" altLang="zh-CN" dirty="0" err="1"/>
              <a:t>ListView</a:t>
            </a:r>
            <a:r>
              <a:rPr lang="zh-CN" altLang="en-US" dirty="0"/>
              <a:t>的定制与优化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ArrayAdapter</a:t>
            </a:r>
            <a:r>
              <a:rPr lang="zh-CN" altLang="en-US" dirty="0" smtClean="0"/>
              <a:t>类</a:t>
            </a:r>
            <a:r>
              <a:rPr lang="zh-CN" altLang="en-US" dirty="0"/>
              <a:t>的实体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50682" r="22877" b="13706"/>
          <a:stretch/>
        </p:blipFill>
        <p:spPr bwMode="auto">
          <a:xfrm>
            <a:off x="297129" y="3558208"/>
            <a:ext cx="8682540" cy="303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t="11970" r="37219" b="62015"/>
          <a:stretch/>
        </p:blipFill>
        <p:spPr bwMode="auto">
          <a:xfrm>
            <a:off x="179512" y="1412776"/>
            <a:ext cx="6920321" cy="214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7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在主活动中加载定制的界面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/>
          <a:lstStyle/>
          <a:p>
            <a:r>
              <a:rPr lang="zh-CN" altLang="en-US" dirty="0" smtClean="0"/>
              <a:t>首先，定义了一个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然后定义了一个函数（方法）初始化水果类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"/>
          <a:stretch/>
        </p:blipFill>
        <p:spPr bwMode="auto">
          <a:xfrm>
            <a:off x="89029" y="2439550"/>
            <a:ext cx="9000164" cy="408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6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在主活动中加载定制的界面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9294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最后在</a:t>
            </a:r>
            <a:r>
              <a:rPr lang="en-US" altLang="zh-CN" sz="2800" dirty="0" err="1" smtClean="0"/>
              <a:t>onCreat</a:t>
            </a:r>
            <a:r>
              <a:rPr lang="zh-CN" altLang="en-US" sz="2800" dirty="0" smtClean="0"/>
              <a:t>中调用初始化函数，并加载自定义的适配器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5" b="10503"/>
          <a:stretch/>
        </p:blipFill>
        <p:spPr bwMode="auto">
          <a:xfrm>
            <a:off x="1835696" y="1772816"/>
            <a:ext cx="720824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3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尚未编写点击功能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在定义的适配器</a:t>
            </a:r>
            <a:r>
              <a:rPr lang="en-US" altLang="zh-CN" dirty="0" err="1" smtClean="0"/>
              <a:t>FruitAdapter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getView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每次都将布局重新加载一遍，快速滚动时执行效率低</a:t>
            </a:r>
            <a:endParaRPr lang="en-US" altLang="zh-CN" dirty="0"/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getView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convertView</a:t>
            </a:r>
            <a:r>
              <a:rPr lang="zh-CN" altLang="en-US" dirty="0" smtClean="0"/>
              <a:t>缓存之前加载好的布局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修改自定义适配器</a:t>
            </a:r>
            <a:r>
              <a:rPr lang="en-US" altLang="zh-CN" dirty="0" err="1" smtClean="0"/>
              <a:t>FruitAdapter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修改后效率已经足够快速滚动使用</a:t>
            </a:r>
            <a:endParaRPr lang="en-US" altLang="zh-CN" sz="2800" dirty="0" smtClean="0"/>
          </a:p>
          <a:p>
            <a:r>
              <a:rPr lang="zh-CN" altLang="en-US" sz="2800" dirty="0"/>
              <a:t>仍</a:t>
            </a:r>
            <a:r>
              <a:rPr lang="zh-CN" altLang="en-US" sz="2800" dirty="0" smtClean="0"/>
              <a:t>存在的问题是每次都要</a:t>
            </a:r>
            <a:r>
              <a:rPr lang="en-US" altLang="zh-CN" sz="2800" dirty="0" err="1" smtClean="0"/>
              <a:t>findViewById</a:t>
            </a:r>
            <a:r>
              <a:rPr lang="zh-CN" altLang="en-US" sz="2800" dirty="0" smtClean="0"/>
              <a:t>加载实例</a:t>
            </a:r>
            <a:endParaRPr lang="en-US" altLang="zh-CN" sz="2800" dirty="0" smtClean="0"/>
          </a:p>
          <a:p>
            <a:r>
              <a:rPr lang="zh-CN" altLang="en-US" sz="2800" dirty="0" smtClean="0"/>
              <a:t>解决方法：定义</a:t>
            </a:r>
            <a:r>
              <a:rPr lang="en-US" altLang="zh-CN" sz="2800" dirty="0" err="1" smtClean="0"/>
              <a:t>ViewHolder</a:t>
            </a:r>
            <a:r>
              <a:rPr lang="zh-CN" altLang="en-US" sz="2800" dirty="0" smtClean="0"/>
              <a:t>继续优化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09993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修改自定义适配器</a:t>
            </a:r>
            <a:r>
              <a:rPr lang="en-US" altLang="zh-CN" dirty="0" err="1"/>
              <a:t>FruitAdapter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24744"/>
            <a:ext cx="8702423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在主函数中修改点击事件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/>
          <a:stretch/>
        </p:blipFill>
        <p:spPr bwMode="auto">
          <a:xfrm>
            <a:off x="50960" y="1098375"/>
            <a:ext cx="910399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2520280" cy="408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9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经验值：</a:t>
            </a:r>
            <a:r>
              <a:rPr lang="en-US" altLang="zh-CN" sz="2800" dirty="0" smtClean="0"/>
              <a:t>+1200            </a:t>
            </a:r>
            <a:r>
              <a:rPr lang="zh-CN" altLang="en-US" sz="2800" dirty="0" smtClean="0"/>
              <a:t>目前经验值：</a:t>
            </a:r>
            <a:r>
              <a:rPr lang="en-US" altLang="zh-CN" sz="2800" smtClean="0"/>
              <a:t>6905           </a:t>
            </a:r>
            <a:endParaRPr lang="en-US" altLang="zh-CN" sz="2800" dirty="0" smtClean="0"/>
          </a:p>
          <a:p>
            <a:r>
              <a:rPr lang="zh-CN" altLang="en-US" sz="2800" dirty="0" smtClean="0"/>
              <a:t>级别：菜鸟</a:t>
            </a:r>
            <a:endParaRPr lang="en-US" altLang="zh-CN" sz="2800" dirty="0" smtClean="0"/>
          </a:p>
          <a:p>
            <a:r>
              <a:rPr lang="zh-CN" altLang="en-US" sz="2800" dirty="0"/>
              <a:t>赢得</a:t>
            </a:r>
            <a:r>
              <a:rPr lang="zh-CN" altLang="en-US" sz="2800" dirty="0" smtClean="0"/>
              <a:t>宝物：战胜</a:t>
            </a:r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兽猎人</a:t>
            </a:r>
            <a:r>
              <a:rPr lang="zh-CN" altLang="en-US" sz="2800" dirty="0"/>
              <a:t>。拾取兽猎人掉落</a:t>
            </a:r>
            <a:r>
              <a:rPr lang="zh-CN" altLang="en-US" sz="2800" dirty="0" smtClean="0"/>
              <a:t>的宝物，九成新兽皮战袍一套、体力恢复剂五瓶、</a:t>
            </a:r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兽怒吼丸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颗（颤抖吧，老师们）、半自动老款卡宾枪一只（配有可拆卸代码银弹接口）、代码银弹弹夹一个（含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枚代码银弹）。在野外用生锈的代码银弹试射一发，成功修复一只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鸟，原本少一只翅膀的它现在扑腾着两只翅膀飞走了。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8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展示大量数据，通过上下滑动屏幕将屏幕外的数据滚动到屏幕内</a:t>
            </a:r>
            <a:endParaRPr lang="en-US" altLang="zh-CN" dirty="0"/>
          </a:p>
          <a:p>
            <a:r>
              <a:rPr lang="zh-CN" altLang="en-US" dirty="0" smtClean="0"/>
              <a:t>最常用的控件之一，如联系人列表、朋友圈最新消息等</a:t>
            </a:r>
            <a:endParaRPr lang="en-US" altLang="zh-CN" dirty="0" smtClean="0"/>
          </a:p>
          <a:p>
            <a:r>
              <a:rPr lang="zh-CN" altLang="en-US" dirty="0" smtClean="0"/>
              <a:t>最难用的控件之一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界面定制、代码优化</a:t>
            </a:r>
            <a:endParaRPr lang="en-US" altLang="zh-CN" dirty="0"/>
          </a:p>
          <a:p>
            <a:r>
              <a:rPr lang="zh-CN" altLang="en-US" dirty="0" smtClean="0"/>
              <a:t>实现方法与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en-US" altLang="zh-CN" dirty="0"/>
              <a:t>ADT</a:t>
            </a:r>
            <a:r>
              <a:rPr lang="zh-CN" altLang="en-US" dirty="0"/>
              <a:t>自动</a:t>
            </a:r>
            <a:r>
              <a:rPr lang="zh-CN" altLang="en-US" dirty="0" smtClean="0"/>
              <a:t>创建</a:t>
            </a:r>
            <a:r>
              <a:rPr lang="zh-CN" altLang="en-US" dirty="0"/>
              <a:t>工程</a:t>
            </a:r>
            <a:r>
              <a:rPr lang="en-US" altLang="zh-CN" dirty="0" smtClean="0"/>
              <a:t>UITest3 </a:t>
            </a:r>
            <a:r>
              <a:rPr lang="zh-CN" altLang="en-US" dirty="0" smtClean="0"/>
              <a:t>学习简单用法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3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UITest3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定制化实例：在水果前加图片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39956"/>
            <a:ext cx="714856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808312" cy="455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436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为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定义一</a:t>
            </a:r>
            <a:r>
              <a:rPr lang="zh-CN" altLang="en-US" sz="2800" dirty="0" smtClean="0"/>
              <a:t>个名为</a:t>
            </a:r>
            <a:r>
              <a:rPr lang="en-US" altLang="zh-CN" sz="2800" dirty="0" err="1" smtClean="0"/>
              <a:t>fruit_item</a:t>
            </a:r>
            <a:r>
              <a:rPr lang="zh-CN" altLang="en-US" sz="2800" dirty="0" smtClean="0"/>
              <a:t>的布局</a:t>
            </a:r>
            <a:endParaRPr lang="en-US" altLang="zh-CN" sz="2800" dirty="0" smtClean="0"/>
          </a:p>
          <a:p>
            <a:r>
              <a:rPr lang="zh-CN" altLang="en-US" sz="2800" dirty="0" smtClean="0"/>
              <a:t>布局为左边是水果图片，右边是水果名称</a:t>
            </a:r>
            <a:endParaRPr lang="en-US" altLang="zh-CN" sz="2800" dirty="0" smtClean="0"/>
          </a:p>
          <a:p>
            <a:r>
              <a:rPr lang="zh-CN" altLang="en-US" sz="2800" dirty="0" smtClean="0"/>
              <a:t>布局的定义方法你应该早已掌握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3052"/>
            <a:ext cx="4536504" cy="404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9" y="1484784"/>
            <a:ext cx="736669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Fruit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07" b="30114"/>
          <a:stretch/>
        </p:blipFill>
        <p:spPr bwMode="auto">
          <a:xfrm>
            <a:off x="971600" y="1431111"/>
            <a:ext cx="6765641" cy="479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Fruit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21" y="1340768"/>
            <a:ext cx="50419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7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Fruit</a:t>
            </a:r>
            <a:r>
              <a:rPr lang="zh-CN" altLang="en-US" dirty="0" smtClean="0"/>
              <a:t>类的实体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两个属性：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name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imageId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四</a:t>
            </a:r>
            <a:r>
              <a:rPr lang="zh-CN" altLang="en-US" dirty="0" smtClean="0"/>
              <a:t>个方法：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获取属性的值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设置属性的值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5112568" cy="533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9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创建一个自定义的适配器类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名称为</a:t>
            </a:r>
            <a:r>
              <a:rPr lang="en-US" altLang="zh-CN" dirty="0" err="1" smtClean="0"/>
              <a:t>FruitAdapter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ArrayAdapter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型指定为</a:t>
            </a:r>
            <a:r>
              <a:rPr lang="en-US" altLang="zh-CN" dirty="0"/>
              <a:t>F</a:t>
            </a:r>
            <a:r>
              <a:rPr lang="en-US" altLang="zh-CN" dirty="0" smtClean="0"/>
              <a:t>ruit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30" y="1525150"/>
            <a:ext cx="4647170" cy="496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423</Words>
  <Application>Microsoft Office PowerPoint</Application>
  <PresentationFormat>全屏显示(4:3)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第十讲 软件也要拼脸 ——ListView的定制与优化</vt:lpstr>
      <vt:lpstr>ListView</vt:lpstr>
      <vt:lpstr>打开工程UITest3</vt:lpstr>
      <vt:lpstr>自定义布局</vt:lpstr>
      <vt:lpstr>自定义布局</vt:lpstr>
      <vt:lpstr>新建一个Fruit类</vt:lpstr>
      <vt:lpstr>新建一个Fruit类</vt:lpstr>
      <vt:lpstr>定义Fruit类的实体</vt:lpstr>
      <vt:lpstr>创建一个自定义的适配器类</vt:lpstr>
      <vt:lpstr>定义ArrayAdapter类的实体</vt:lpstr>
      <vt:lpstr>在主活动中加载定制的界面</vt:lpstr>
      <vt:lpstr>在主活动中加载定制的界面</vt:lpstr>
      <vt:lpstr>运行结果</vt:lpstr>
      <vt:lpstr>修改自定义适配器FruitAdapter</vt:lpstr>
      <vt:lpstr>修改自定义适配器FruitAdapter</vt:lpstr>
      <vt:lpstr>在主函数中修改点击事件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软件也要拼脸 ——控件2</dc:title>
  <dc:creator>lenovo</dc:creator>
  <cp:lastModifiedBy>lenovo</cp:lastModifiedBy>
  <cp:revision>62</cp:revision>
  <dcterms:created xsi:type="dcterms:W3CDTF">2017-04-05T07:15:10Z</dcterms:created>
  <dcterms:modified xsi:type="dcterms:W3CDTF">2017-05-11T02:05:53Z</dcterms:modified>
</cp:coreProperties>
</file>