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9" r:id="rId3"/>
    <p:sldId id="259" r:id="rId4"/>
    <p:sldId id="258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572" autoAdjust="0"/>
  </p:normalViewPr>
  <p:slideViewPr>
    <p:cSldViewPr>
      <p:cViewPr varScale="1">
        <p:scale>
          <a:sx n="56" d="100"/>
          <a:sy n="56" d="100"/>
        </p:scale>
        <p:origin x="-154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0D22F-75B6-4800-AD8D-76E1CA1BF828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39CDC-9BF8-400A-9B8D-F9DABCAAE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796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LayoutInflater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方法可以构建出一个</a:t>
            </a:r>
            <a:r>
              <a:rPr lang="en-US" altLang="zh-CN" dirty="0" err="1" smtClean="0"/>
              <a:t>LayoutInflater</a:t>
            </a:r>
            <a:r>
              <a:rPr lang="zh-CN" altLang="en-US" dirty="0" smtClean="0"/>
              <a:t>对象，然后调用</a:t>
            </a:r>
            <a:r>
              <a:rPr lang="en-US" altLang="zh-CN" dirty="0" smtClean="0"/>
              <a:t>inflate</a:t>
            </a:r>
            <a:r>
              <a:rPr lang="zh-CN" altLang="en-US" dirty="0" smtClean="0"/>
              <a:t>方法就可以动态加载布局文件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inflate</a:t>
            </a:r>
            <a:r>
              <a:rPr lang="zh-CN" altLang="en-US" dirty="0" smtClean="0"/>
              <a:t>方法接收两个参数，第一个是要加载布局的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，第二个是给加载好的布局添加一个父布局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通俗地讲，</a:t>
            </a:r>
            <a:r>
              <a:rPr lang="en-US" altLang="zh-CN" dirty="0" err="1" smtClean="0"/>
              <a:t>findviewbyid</a:t>
            </a:r>
            <a:r>
              <a:rPr lang="zh-CN" altLang="en-US" dirty="0" smtClean="0"/>
              <a:t>能将主布局中的控件</a:t>
            </a:r>
            <a:r>
              <a:rPr lang="en-US" altLang="zh-CN" dirty="0" smtClean="0"/>
              <a:t>id</a:t>
            </a:r>
            <a:r>
              <a:rPr lang="zh-CN" altLang="en-US" dirty="0" smtClean="0"/>
              <a:t>找到，其他布局中的</a:t>
            </a:r>
            <a:r>
              <a:rPr lang="en-US" altLang="zh-CN" dirty="0" smtClean="0"/>
              <a:t>id </a:t>
            </a:r>
            <a:r>
              <a:rPr lang="zh-CN" altLang="en-US" dirty="0" smtClean="0"/>
              <a:t>要通过</a:t>
            </a:r>
            <a:r>
              <a:rPr lang="en-US" altLang="zh-CN" dirty="0" smtClean="0"/>
              <a:t>inflate</a:t>
            </a:r>
            <a:r>
              <a:rPr lang="zh-CN" altLang="en-US" dirty="0" smtClean="0"/>
              <a:t>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39CDC-9BF8-400A-9B8D-F9DABCAAEB9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683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第九讲 </a:t>
            </a:r>
            <a:r>
              <a:rPr lang="zh-CN" altLang="en-US" dirty="0" smtClean="0"/>
              <a:t>软件也要拼脸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创建自定义控件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87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在布局文件中添加自定义控件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13995"/>
          </a:xfrm>
        </p:spPr>
        <p:txBody>
          <a:bodyPr/>
          <a:lstStyle/>
          <a:p>
            <a:r>
              <a:rPr lang="zh-CN" altLang="en-US" dirty="0" smtClean="0"/>
              <a:t>与添加普通控件的方法类似</a:t>
            </a:r>
            <a:endParaRPr lang="en-US" altLang="zh-CN" dirty="0" smtClean="0"/>
          </a:p>
          <a:p>
            <a:r>
              <a:rPr lang="zh-CN" altLang="en-US" dirty="0" smtClean="0"/>
              <a:t>只是包名不能省略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" y="2514857"/>
            <a:ext cx="6120680" cy="4343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927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TitleLayout</a:t>
            </a:r>
            <a:r>
              <a:rPr lang="zh-CN" altLang="en-US" dirty="0" smtClean="0"/>
              <a:t>类中注册点击事件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/>
              <a:t>LayoutInflater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from</a:t>
            </a:r>
            <a:r>
              <a:rPr lang="zh-CN" altLang="en-US" sz="2800" dirty="0" smtClean="0"/>
              <a:t>方法对标题栏布局动态加载</a:t>
            </a:r>
            <a:endParaRPr lang="zh-CN" alt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09" y="1988840"/>
            <a:ext cx="8870807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958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412776"/>
            <a:ext cx="306705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075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经验值：</a:t>
            </a:r>
            <a:r>
              <a:rPr lang="en-US" altLang="zh-CN" dirty="0"/>
              <a:t>+</a:t>
            </a:r>
            <a:r>
              <a:rPr lang="en-US" altLang="zh-CN" dirty="0" smtClean="0"/>
              <a:t>1000            </a:t>
            </a:r>
            <a:r>
              <a:rPr lang="zh-CN" altLang="en-US" dirty="0"/>
              <a:t>目前经验值</a:t>
            </a:r>
            <a:r>
              <a:rPr lang="zh-CN" altLang="en-US" dirty="0" smtClean="0"/>
              <a:t>：</a:t>
            </a:r>
            <a:r>
              <a:rPr lang="en-US" altLang="zh-CN" smtClean="0"/>
              <a:t>5705           </a:t>
            </a:r>
            <a:endParaRPr lang="en-US" altLang="zh-CN" dirty="0"/>
          </a:p>
          <a:p>
            <a:r>
              <a:rPr lang="zh-CN" altLang="en-US" dirty="0"/>
              <a:t>级别：菜鸟</a:t>
            </a:r>
            <a:endParaRPr lang="en-US" altLang="zh-CN" dirty="0"/>
          </a:p>
          <a:p>
            <a:r>
              <a:rPr lang="zh-CN" altLang="en-US" dirty="0"/>
              <a:t>赢得宝物：</a:t>
            </a:r>
            <a:r>
              <a:rPr lang="zh-CN" altLang="en-US" dirty="0" smtClean="0"/>
              <a:t>战胜自定义控件巨人</a:t>
            </a:r>
            <a:r>
              <a:rPr lang="zh-CN" altLang="en-US" dirty="0"/>
              <a:t>。</a:t>
            </a:r>
            <a:r>
              <a:rPr lang="zh-CN" altLang="en-US" dirty="0" smtClean="0"/>
              <a:t>拾取</a:t>
            </a:r>
            <a:r>
              <a:rPr lang="zh-CN" altLang="en-US" dirty="0"/>
              <a:t>自定义控件巨人</a:t>
            </a:r>
            <a:r>
              <a:rPr lang="zh-CN" altLang="en-US" dirty="0" smtClean="0"/>
              <a:t>掉落</a:t>
            </a:r>
            <a:r>
              <a:rPr lang="zh-CN" altLang="en-US" dirty="0"/>
              <a:t>的宝物</a:t>
            </a:r>
            <a:r>
              <a:rPr lang="zh-CN" altLang="en-US" dirty="0" smtClean="0"/>
              <a:t>，只有一把灰色的小钥匙，很明显是开启什么用的。顺着巨人深深的足迹寻到巨人的家，小钥匙原来是房门钥匙，房子很小，里面除了一些简单家具什么都没有。有时好像就是这样，历尽千辛万苦，得到的却少得可怜。只能服下一颗大力丸，继续前进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539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控件与布局的继承结构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68760"/>
            <a:ext cx="8363272" cy="4857403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View</a:t>
            </a:r>
            <a:r>
              <a:rPr lang="zh-CN" altLang="en-US" sz="2800" dirty="0" smtClean="0"/>
              <a:t>是安卓的基本</a:t>
            </a:r>
            <a:r>
              <a:rPr lang="en-US" altLang="zh-CN" sz="2800" dirty="0" smtClean="0"/>
              <a:t>UI</a:t>
            </a:r>
            <a:r>
              <a:rPr lang="zh-CN" altLang="en-US" sz="2800" dirty="0" smtClean="0"/>
              <a:t>组件，在屏幕上画出一块区域，并响应区域的事件</a:t>
            </a:r>
            <a:endParaRPr lang="en-US" altLang="zh-CN" sz="2800" dirty="0" smtClean="0"/>
          </a:p>
          <a:p>
            <a:r>
              <a:rPr lang="zh-CN" altLang="en-US" sz="2800" dirty="0" smtClean="0"/>
              <a:t>所有的控件与布局都直接或间接继承自</a:t>
            </a:r>
            <a:r>
              <a:rPr lang="en-US" altLang="zh-CN" sz="2800" dirty="0" smtClean="0"/>
              <a:t>View</a:t>
            </a:r>
            <a:endParaRPr lang="zh-CN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852936"/>
            <a:ext cx="6624736" cy="3919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486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新建工程</a:t>
            </a:r>
            <a:r>
              <a:rPr lang="en-US" altLang="zh-CN" dirty="0" err="1" smtClean="0"/>
              <a:t>CustomTest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8363272" cy="4641379"/>
          </a:xfrm>
        </p:spPr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ADT</a:t>
            </a:r>
            <a:r>
              <a:rPr lang="zh-CN" altLang="en-US" dirty="0" smtClean="0"/>
              <a:t>自动创建</a:t>
            </a:r>
            <a:endParaRPr lang="en-US" altLang="zh-CN" dirty="0"/>
          </a:p>
          <a:p>
            <a:r>
              <a:rPr lang="zh-CN" altLang="en-US" dirty="0"/>
              <a:t>安</a:t>
            </a:r>
            <a:r>
              <a:rPr lang="zh-CN" altLang="en-US" dirty="0" smtClean="0"/>
              <a:t>卓自带的标题栏无按钮</a:t>
            </a:r>
            <a:endParaRPr lang="en-US" altLang="zh-CN" dirty="0" smtClean="0"/>
          </a:p>
          <a:p>
            <a:r>
              <a:rPr lang="zh-CN" altLang="en-US" dirty="0" smtClean="0"/>
              <a:t>自定义类似于</a:t>
            </a:r>
            <a:r>
              <a:rPr lang="en-US" altLang="zh-CN" dirty="0" err="1" smtClean="0"/>
              <a:t>ios</a:t>
            </a:r>
            <a:r>
              <a:rPr lang="zh-CN" altLang="en-US" dirty="0" smtClean="0"/>
              <a:t>系统的标题栏</a:t>
            </a:r>
            <a:endParaRPr lang="en-US" altLang="zh-CN" dirty="0" smtClean="0"/>
          </a:p>
          <a:p>
            <a:r>
              <a:rPr lang="zh-CN" altLang="en-US" dirty="0" smtClean="0"/>
              <a:t>包含</a:t>
            </a:r>
            <a:r>
              <a:rPr lang="en-US" altLang="zh-CN" dirty="0" smtClean="0"/>
              <a:t>title &amp; </a:t>
            </a:r>
            <a:r>
              <a:rPr lang="zh-CN" altLang="en-US" dirty="0" smtClean="0"/>
              <a:t>两个按钮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462" y="1268760"/>
            <a:ext cx="306705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80" b="72936"/>
          <a:stretch/>
        </p:blipFill>
        <p:spPr bwMode="auto">
          <a:xfrm>
            <a:off x="539552" y="4149080"/>
            <a:ext cx="3731840" cy="179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460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新建一个布局文件</a:t>
            </a:r>
            <a:r>
              <a:rPr lang="en-US" altLang="zh-CN" dirty="0" smtClean="0"/>
              <a:t>title.xml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06500"/>
            <a:ext cx="5328592" cy="560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700808"/>
            <a:ext cx="2664296" cy="440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19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详解布局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什么是布局？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放置控件的容器，也可以放置布局（多层布局嵌套）</a:t>
            </a:r>
            <a:endParaRPr lang="en-US" altLang="zh-CN" dirty="0" smtClean="0"/>
          </a:p>
          <a:p>
            <a:r>
              <a:rPr lang="zh-CN" altLang="en-US" dirty="0" smtClean="0"/>
              <a:t>为什么要布局？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调整控件的位置、美观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四</a:t>
            </a:r>
            <a:r>
              <a:rPr lang="zh-CN" altLang="en-US" dirty="0" smtClean="0"/>
              <a:t>种布局：</a:t>
            </a:r>
            <a:r>
              <a:rPr lang="en-US" altLang="zh-CN" dirty="0" err="1" smtClean="0"/>
              <a:t>LinearLayout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RelativeLayout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FrameLayout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TableLayout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774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主活动中的布局中调用自定义布局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n-US" altLang="zh-CN" dirty="0" smtClean="0"/>
              <a:t>include</a:t>
            </a:r>
            <a:r>
              <a:rPr lang="zh-CN" altLang="en-US" dirty="0" smtClean="0"/>
              <a:t>即可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          或</a:t>
            </a:r>
            <a:endParaRPr lang="zh-CN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8064896" cy="3630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564904"/>
            <a:ext cx="2489200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941168"/>
            <a:ext cx="3992476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460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在主活动中隐去自带的标题栏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6156176" cy="3462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738" y="1412776"/>
            <a:ext cx="2901262" cy="470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615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自定义按钮的使用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按钮的响应已经学过 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button.setOnClickListener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new </a:t>
            </a:r>
            <a:r>
              <a:rPr lang="en-US" altLang="zh-CN" b="1" dirty="0" err="1"/>
              <a:t>View.OnClickListener</a:t>
            </a:r>
            <a:r>
              <a:rPr lang="en-US" altLang="zh-CN" b="1" dirty="0"/>
              <a:t>() </a:t>
            </a:r>
            <a:r>
              <a:rPr lang="en-US" altLang="zh-CN" b="1" dirty="0" smtClean="0"/>
              <a:t>{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@Override</a:t>
            </a:r>
          </a:p>
          <a:p>
            <a:pPr marL="0" indent="0">
              <a:buNone/>
            </a:pPr>
            <a:r>
              <a:rPr lang="en-US" altLang="zh-CN" b="1" dirty="0"/>
              <a:t>public void </a:t>
            </a:r>
            <a:r>
              <a:rPr lang="en-US" altLang="zh-CN" b="1" dirty="0" err="1"/>
              <a:t>onClick</a:t>
            </a:r>
            <a:r>
              <a:rPr lang="en-US" altLang="zh-CN" b="1" dirty="0"/>
              <a:t>(View arg0) </a:t>
            </a:r>
            <a:r>
              <a:rPr lang="en-US" altLang="zh-CN" b="1" dirty="0" smtClean="0"/>
              <a:t>{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//     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});</a:t>
            </a:r>
          </a:p>
          <a:p>
            <a:r>
              <a:rPr lang="zh-CN" altLang="en-US" dirty="0" smtClean="0"/>
              <a:t>对于相同功能的按钮，例如返回，如果有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个活动都用了这个自定义布局，需要对每个返回键编写同样的代码，显然这是</a:t>
            </a:r>
            <a:r>
              <a:rPr lang="zh-CN" altLang="en-US" dirty="0" smtClean="0">
                <a:solidFill>
                  <a:srgbClr val="FF0000"/>
                </a:solidFill>
              </a:rPr>
              <a:t>重复低效</a:t>
            </a:r>
            <a:r>
              <a:rPr lang="zh-CN" altLang="en-US" dirty="0" smtClean="0"/>
              <a:t>的。</a:t>
            </a:r>
            <a:endParaRPr lang="en-US" altLang="zh-CN" dirty="0" smtClean="0"/>
          </a:p>
          <a:p>
            <a:r>
              <a:rPr lang="zh-CN" altLang="en-US" dirty="0" smtClean="0"/>
              <a:t>改进：新建</a:t>
            </a:r>
            <a:r>
              <a:rPr lang="en-US" altLang="zh-CN" dirty="0" err="1" smtClean="0"/>
              <a:t>TitleLayout</a:t>
            </a:r>
            <a:r>
              <a:rPr lang="zh-CN" altLang="en-US" dirty="0" smtClean="0"/>
              <a:t>类，继承自</a:t>
            </a:r>
            <a:r>
              <a:rPr lang="en-US" altLang="zh-CN" dirty="0" err="1" smtClean="0"/>
              <a:t>LinearLayout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586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新建</a:t>
            </a:r>
            <a:r>
              <a:rPr lang="en-US" altLang="zh-CN" dirty="0" err="1"/>
              <a:t>TitleLayout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20"/>
          <a:stretch/>
        </p:blipFill>
        <p:spPr bwMode="auto">
          <a:xfrm>
            <a:off x="323528" y="1844824"/>
            <a:ext cx="8328586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869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439</Words>
  <Application>Microsoft Office PowerPoint</Application>
  <PresentationFormat>全屏显示(4:3)</PresentationFormat>
  <Paragraphs>52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第九讲 软件也要拼脸 ——创建自定义控件</vt:lpstr>
      <vt:lpstr>控件与布局的继承结构</vt:lpstr>
      <vt:lpstr>新建工程CustomTest</vt:lpstr>
      <vt:lpstr>新建一个布局文件title.xml</vt:lpstr>
      <vt:lpstr>详解布局</vt:lpstr>
      <vt:lpstr>主活动中的布局中调用自定义布局</vt:lpstr>
      <vt:lpstr>在主活动中隐去自带的标题栏</vt:lpstr>
      <vt:lpstr>自定义按钮的使用</vt:lpstr>
      <vt:lpstr>新建TitleLayout类</vt:lpstr>
      <vt:lpstr>在布局文件中添加自定义控件</vt:lpstr>
      <vt:lpstr>在TitleLayout类中注册点击事件</vt:lpstr>
      <vt:lpstr>运行结果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第十讲 软件也要拼脸 ——创建自定义控件</dc:title>
  <dc:creator>lenovo</dc:creator>
  <cp:lastModifiedBy>lenovo</cp:lastModifiedBy>
  <cp:revision>26</cp:revision>
  <dcterms:created xsi:type="dcterms:W3CDTF">2017-04-19T01:05:11Z</dcterms:created>
  <dcterms:modified xsi:type="dcterms:W3CDTF">2017-04-20T02:36:26Z</dcterms:modified>
</cp:coreProperties>
</file>