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7"/>
    <p:restoredTop sz="92148"/>
  </p:normalViewPr>
  <p:slideViewPr>
    <p:cSldViewPr snapToGrid="0" snapToObjects="1">
      <p:cViewPr>
        <p:scale>
          <a:sx n="79" d="100"/>
          <a:sy n="79" d="100"/>
        </p:scale>
        <p:origin x="72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209</Words>
  <Application>Microsoft Macintosh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Q5 Part 1</vt:lpstr>
      <vt:lpstr>Q5 Part 1: Building graph </vt:lpstr>
      <vt:lpstr>Q5 Part 1: Building graph </vt:lpstr>
      <vt:lpstr>Q5 Part 1: Building graph</vt:lpstr>
      <vt:lpstr>Q5 Part 1: Building graph</vt:lpstr>
      <vt:lpstr>PowerPoint Presentation</vt:lpstr>
      <vt:lpstr>Q5 Part 1: Building graph</vt:lpstr>
      <vt:lpstr>PowerPoint Presentation</vt:lpstr>
      <vt:lpstr>Q5 Part 1: Output</vt:lpstr>
      <vt:lpstr>Q5 Part 2: Solution</vt:lpstr>
      <vt:lpstr>Q5 Part 2: Output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Q5 Part 1</dc:title>
  <dc:creator>Christina Chung</dc:creator>
  <cp:lastModifiedBy>Christina Chung</cp:lastModifiedBy>
  <cp:revision>19</cp:revision>
  <dcterms:created xsi:type="dcterms:W3CDTF">2016-10-12T16:30:30Z</dcterms:created>
  <dcterms:modified xsi:type="dcterms:W3CDTF">2016-10-12T21:00:10Z</dcterms:modified>
</cp:coreProperties>
</file>