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obster"/>
      <p:regular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font" Target="fonts/Lobster-regular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f074b91b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8f074b91b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f074b91b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f074b91b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17b5086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17b5086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17b5086f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17b5086f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17b5086f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17b5086f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17b5086f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17b5086f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17b5086f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17b5086f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17b5086f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17b5086f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f074b91b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8f074b91b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39833" y="17220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12522">
                <a:solidFill>
                  <a:srgbClr val="FF9900"/>
                </a:solidFill>
                <a:highlight>
                  <a:schemeClr val="dk1"/>
                </a:highlight>
                <a:latin typeface="Lobster"/>
                <a:ea typeface="Lobster"/>
                <a:cs typeface="Lobster"/>
                <a:sym typeface="Lobster"/>
              </a:rPr>
              <a:t>☪</a:t>
            </a:r>
            <a:r>
              <a:rPr lang="pt-BR" sz="11822">
                <a:solidFill>
                  <a:srgbClr val="FF9900"/>
                </a:solidFill>
                <a:highlight>
                  <a:schemeClr val="dk1"/>
                </a:highlight>
                <a:latin typeface="Lobster"/>
                <a:ea typeface="Lobster"/>
                <a:cs typeface="Lobster"/>
                <a:sym typeface="Lobster"/>
              </a:rPr>
              <a:t>Eventos		 	</a:t>
            </a:r>
            <a:r>
              <a:rPr lang="pt-BR" sz="1100">
                <a:solidFill>
                  <a:srgbClr val="FF9900"/>
                </a:solidFill>
                <a:highlight>
                  <a:schemeClr val="dk1"/>
                </a:highlight>
                <a:latin typeface="Lobster"/>
                <a:ea typeface="Lobster"/>
                <a:cs typeface="Lobster"/>
                <a:sym typeface="Lobster"/>
              </a:rPr>
              <a:t>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1052550" y="965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5300"/>
              <a:t>OBRIGADO!!!</a:t>
            </a:r>
            <a:endParaRPr sz="5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ctrTitle"/>
          </p:nvPr>
        </p:nvSpPr>
        <p:spPr>
          <a:xfrm>
            <a:off x="3056750" y="740750"/>
            <a:ext cx="6231000" cy="4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GRUPO 1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Ricellyo cruz silva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Fernanda Baracho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Manu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2500">
                <a:highlight>
                  <a:schemeClr val="dk1"/>
                </a:highlight>
                <a:latin typeface="Open Sans"/>
                <a:ea typeface="Open Sans"/>
                <a:cs typeface="Open Sans"/>
                <a:sym typeface="Open Sans"/>
              </a:rPr>
              <a:t>Mostrar qual o problema você pretende resolve</a:t>
            </a:r>
            <a:r>
              <a:rPr lang="pt-BR" sz="2500">
                <a:highlight>
                  <a:schemeClr val="dk1"/>
                </a:highlight>
              </a:rPr>
              <a:t> </a:t>
            </a:r>
            <a:endParaRPr sz="2500">
              <a:highlight>
                <a:schemeClr val="dk1"/>
              </a:highlight>
            </a:endParaRPr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252900" y="1727100"/>
            <a:ext cx="8520600" cy="3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</a:rPr>
              <a:t>+Eventos: 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pt-BR" sz="2200">
                <a:solidFill>
                  <a:srgbClr val="FFFFFF"/>
                </a:solidFill>
              </a:rPr>
              <a:t>Aproveitar no conforto de casa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pt-BR" sz="2200">
                <a:solidFill>
                  <a:srgbClr val="FFFFFF"/>
                </a:solidFill>
              </a:rPr>
              <a:t>Bom preço aos nossos serviços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pt-BR" sz="2200">
                <a:solidFill>
                  <a:srgbClr val="FFFFFF"/>
                </a:solidFill>
              </a:rPr>
              <a:t>Suporte 24hrs para nossos </a:t>
            </a:r>
            <a:r>
              <a:rPr lang="pt-BR" sz="2200">
                <a:solidFill>
                  <a:srgbClr val="FFFFFF"/>
                </a:solidFill>
              </a:rPr>
              <a:t>clientes</a:t>
            </a:r>
            <a:r>
              <a:rPr lang="pt-BR" sz="2200">
                <a:solidFill>
                  <a:srgbClr val="FFFFFF"/>
                </a:solidFill>
              </a:rPr>
              <a:t>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pt-BR" sz="2200">
                <a:solidFill>
                  <a:srgbClr val="FFFFFF"/>
                </a:solidFill>
              </a:rPr>
              <a:t>Trazer melhor qualidade aos nossos serviços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414550" y="621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520"/>
              <a:t>  </a:t>
            </a:r>
            <a:r>
              <a:rPr b="1" lang="pt-BR" sz="2520"/>
              <a:t>Público alvo</a:t>
            </a:r>
            <a:endParaRPr b="1" sz="2520"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311700" y="1563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pt-BR" sz="2100">
                <a:solidFill>
                  <a:srgbClr val="FFFFFF"/>
                </a:solidFill>
              </a:rPr>
              <a:t>Pessoas que </a:t>
            </a:r>
            <a:r>
              <a:rPr lang="pt-BR" sz="2100">
                <a:solidFill>
                  <a:srgbClr val="FFFFFF"/>
                </a:solidFill>
              </a:rPr>
              <a:t>desejam</a:t>
            </a:r>
            <a:r>
              <a:rPr lang="pt-BR" sz="2100">
                <a:solidFill>
                  <a:srgbClr val="FFFFFF"/>
                </a:solidFill>
              </a:rPr>
              <a:t> acompanhar shows ao vivo.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pt-BR" sz="2100">
                <a:solidFill>
                  <a:srgbClr val="FFFFFF"/>
                </a:solidFill>
              </a:rPr>
              <a:t>Acompanhar em </a:t>
            </a:r>
            <a:r>
              <a:rPr lang="pt-BR" sz="2100">
                <a:solidFill>
                  <a:srgbClr val="FFFFFF"/>
                </a:solidFill>
              </a:rPr>
              <a:t>família.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pt-BR" sz="2100">
                <a:solidFill>
                  <a:srgbClr val="FFFFFF"/>
                </a:solidFill>
              </a:rPr>
              <a:t>Acompanhar entre amigos.</a:t>
            </a:r>
            <a:endParaRPr sz="21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297500" y="473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Arial"/>
              <a:buNone/>
            </a:pPr>
            <a:r>
              <a:rPr b="1" lang="pt-BR" sz="2500">
                <a:highlight>
                  <a:schemeClr val="dk1"/>
                </a:highlight>
                <a:latin typeface="Open Sans"/>
                <a:ea typeface="Open Sans"/>
                <a:cs typeface="Open Sans"/>
                <a:sym typeface="Open Sans"/>
              </a:rPr>
              <a:t>Destaque os detalhes da situação</a:t>
            </a:r>
            <a:endParaRPr b="1" sz="2500">
              <a:highlight>
                <a:schemeClr val="dk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>
              <a:highlight>
                <a:schemeClr val="lt1"/>
              </a:highlight>
            </a:endParaRPr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396800" y="1387600"/>
            <a:ext cx="861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</a:rPr>
              <a:t>Projeto com algumas </a:t>
            </a:r>
            <a:r>
              <a:rPr lang="pt-BR" sz="2100">
                <a:solidFill>
                  <a:srgbClr val="FFFFFF"/>
                </a:solidFill>
              </a:rPr>
              <a:t>páginas</a:t>
            </a:r>
            <a:r>
              <a:rPr lang="pt-BR" sz="2100">
                <a:solidFill>
                  <a:srgbClr val="FFFFFF"/>
                </a:solidFill>
              </a:rPr>
              <a:t>  e informações que sera </a:t>
            </a:r>
            <a:r>
              <a:rPr lang="pt-BR" sz="2100">
                <a:solidFill>
                  <a:srgbClr val="FFFFFF"/>
                </a:solidFill>
              </a:rPr>
              <a:t>implementadas: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pt-BR" sz="2100">
                <a:solidFill>
                  <a:srgbClr val="FFFFFF"/>
                </a:solidFill>
              </a:rPr>
              <a:t>Espaçamentos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pt-BR" sz="2100">
                <a:solidFill>
                  <a:srgbClr val="FFFFFF"/>
                </a:solidFill>
              </a:rPr>
              <a:t>cores 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pt-BR" sz="2100">
                <a:solidFill>
                  <a:srgbClr val="FFFFFF"/>
                </a:solidFill>
              </a:rPr>
              <a:t>divisões de divs etc…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pt-BR" sz="2100">
                <a:solidFill>
                  <a:srgbClr val="FFFFFF"/>
                </a:solidFill>
              </a:rPr>
              <a:t>logo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345675" y="191050"/>
            <a:ext cx="85206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144">
                <a:latin typeface="Open Sans"/>
                <a:ea typeface="Open Sans"/>
                <a:cs typeface="Open Sans"/>
                <a:sym typeface="Open Sans"/>
              </a:rPr>
              <a:t>Mostrar o </a:t>
            </a:r>
            <a:r>
              <a:rPr lang="pt-BR" sz="2144">
                <a:latin typeface="Open Sans"/>
                <a:ea typeface="Open Sans"/>
                <a:cs typeface="Open Sans"/>
                <a:sym typeface="Open Sans"/>
              </a:rPr>
              <a:t>estágio</a:t>
            </a:r>
            <a:r>
              <a:rPr lang="pt-BR" sz="2144">
                <a:latin typeface="Open Sans"/>
                <a:ea typeface="Open Sans"/>
                <a:cs typeface="Open Sans"/>
                <a:sym typeface="Open Sans"/>
              </a:rPr>
              <a:t> em que o projeto se encontra</a:t>
            </a:r>
            <a:endParaRPr sz="3244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00" y="737125"/>
            <a:ext cx="8324800" cy="43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888275"/>
            <a:ext cx="7586177" cy="44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297500" y="584800"/>
            <a:ext cx="70389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560"/>
              <a:t>Desenvolvedores</a:t>
            </a:r>
            <a:endParaRPr b="1" sz="2560"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25" y="1117000"/>
            <a:ext cx="7703851" cy="40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Blog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650" y="1083175"/>
            <a:ext cx="7621174" cy="39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