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5" r:id="rId4"/>
  </p:sldMasterIdLst>
  <p:notesMasterIdLst>
    <p:notesMasterId r:id="rId37"/>
  </p:notesMasterIdLst>
  <p:handoutMasterIdLst>
    <p:handoutMasterId r:id="rId38"/>
  </p:handoutMasterIdLst>
  <p:sldIdLst>
    <p:sldId id="360" r:id="rId5"/>
    <p:sldId id="361" r:id="rId6"/>
    <p:sldId id="362" r:id="rId7"/>
    <p:sldId id="363" r:id="rId8"/>
    <p:sldId id="436" r:id="rId9"/>
    <p:sldId id="364" r:id="rId10"/>
    <p:sldId id="433" r:id="rId11"/>
    <p:sldId id="434" r:id="rId12"/>
    <p:sldId id="437" r:id="rId13"/>
    <p:sldId id="435" r:id="rId14"/>
    <p:sldId id="438" r:id="rId15"/>
    <p:sldId id="365" r:id="rId16"/>
    <p:sldId id="366" r:id="rId17"/>
    <p:sldId id="367" r:id="rId18"/>
    <p:sldId id="368" r:id="rId19"/>
    <p:sldId id="369" r:id="rId20"/>
    <p:sldId id="370" r:id="rId21"/>
    <p:sldId id="371" r:id="rId22"/>
    <p:sldId id="372" r:id="rId23"/>
    <p:sldId id="428" r:id="rId24"/>
    <p:sldId id="429" r:id="rId25"/>
    <p:sldId id="430" r:id="rId26"/>
    <p:sldId id="431" r:id="rId27"/>
    <p:sldId id="432" r:id="rId28"/>
    <p:sldId id="378" r:id="rId29"/>
    <p:sldId id="379" r:id="rId30"/>
    <p:sldId id="380" r:id="rId31"/>
    <p:sldId id="381" r:id="rId32"/>
    <p:sldId id="382" r:id="rId33"/>
    <p:sldId id="383" r:id="rId34"/>
    <p:sldId id="384" r:id="rId35"/>
    <p:sldId id="385" r:id="rId36"/>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B725"/>
    <a:srgbClr val="041E42"/>
    <a:srgbClr val="266141"/>
    <a:srgbClr val="04316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ittlere Formatvorlage 2 - Akz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97" autoAdjust="0"/>
    <p:restoredTop sz="94163" autoAdjust="0"/>
  </p:normalViewPr>
  <p:slideViewPr>
    <p:cSldViewPr snapToGrid="0" showGuides="1">
      <p:cViewPr varScale="1">
        <p:scale>
          <a:sx n="114" d="100"/>
          <a:sy n="114" d="100"/>
        </p:scale>
        <p:origin x="1013" y="370"/>
      </p:cViewPr>
      <p:guideLst/>
    </p:cSldViewPr>
  </p:slideViewPr>
  <p:outlineViewPr>
    <p:cViewPr>
      <p:scale>
        <a:sx n="33" d="100"/>
        <a:sy n="33" d="100"/>
      </p:scale>
      <p:origin x="0" y="-27840"/>
    </p:cViewPr>
  </p:outlineViewPr>
  <p:notesTextViewPr>
    <p:cViewPr>
      <p:scale>
        <a:sx n="3" d="2"/>
        <a:sy n="3" d="2"/>
      </p:scale>
      <p:origin x="0" y="0"/>
    </p:cViewPr>
  </p:notesTextViewPr>
  <p:sorterViewPr>
    <p:cViewPr>
      <p:scale>
        <a:sx n="33" d="100"/>
        <a:sy n="33" d="100"/>
      </p:scale>
      <p:origin x="0" y="0"/>
    </p:cViewPr>
  </p:sorterViewPr>
  <p:notesViewPr>
    <p:cSldViewPr snapToGrid="0" showGuides="1">
      <p:cViewPr varScale="1">
        <p:scale>
          <a:sx n="80" d="100"/>
          <a:sy n="80" d="100"/>
        </p:scale>
        <p:origin x="3918"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handoutMaster" Target="handoutMasters/handout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2.xlsx"/><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package" Target="../embeddings/Microsoft_Excel_Worksheet3.xlsx"/><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package" Target="../embeddings/Microsoft_Excel_Worksheet4.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D512-4B0A-9522-AEE2B17EF155}"/>
            </c:ext>
          </c:extLst>
        </c:ser>
        <c:ser>
          <c:idx val="1"/>
          <c:order val="1"/>
          <c:tx>
            <c:strRef>
              <c:f>Tabelle1!$C$1</c:f>
              <c:strCache>
                <c:ptCount val="1"/>
                <c:pt idx="0">
                  <c:v>#14462D</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D512-4B0A-9522-AEE2B17EF155}"/>
            </c:ext>
          </c:extLst>
        </c:ser>
        <c:ser>
          <c:idx val="2"/>
          <c:order val="2"/>
          <c:tx>
            <c:strRef>
              <c:f>Tabelle1!$D$1</c:f>
              <c:strCache>
                <c:ptCount val="1"/>
                <c:pt idx="0">
                  <c:v>#266141</c:v>
                </c:pt>
              </c:strCache>
            </c:strRef>
          </c:tx>
          <c:spPr>
            <a:solidFill>
              <a:schemeClr val="accent3"/>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D512-4B0A-9522-AEE2B17EF155}"/>
            </c:ext>
          </c:extLst>
        </c:ser>
        <c:ser>
          <c:idx val="3"/>
          <c:order val="3"/>
          <c:tx>
            <c:strRef>
              <c:f>Tabelle1!$E$1</c:f>
              <c:strCache>
                <c:ptCount val="1"/>
                <c:pt idx="0">
                  <c:v>#7BB725</c:v>
                </c:pt>
              </c:strCache>
            </c:strRef>
          </c:tx>
          <c:spPr>
            <a:solidFill>
              <a:schemeClr val="accent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D512-4B0A-9522-AEE2B17EF155}"/>
            </c:ext>
          </c:extLst>
        </c:ser>
        <c:ser>
          <c:idx val="4"/>
          <c:order val="4"/>
          <c:tx>
            <c:strRef>
              <c:f>Tabelle1!$F$1</c:f>
              <c:strCache>
                <c:ptCount val="1"/>
                <c:pt idx="0">
                  <c:v>#B0CCBF</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D512-4B0A-9522-AEE2B17EF155}"/>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D512-4B0A-9522-AEE2B17EF155}"/>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crossAx val="1434660416"/>
        <c:crosses val="autoZero"/>
        <c:crossBetween val="between"/>
        <c:majorUnit val="1"/>
      </c:valAx>
      <c:spPr>
        <a:noFill/>
        <a:ln>
          <a:noFill/>
        </a:ln>
        <a:effectLst/>
      </c:spPr>
    </c:plotArea>
    <c:legend>
      <c:legendPos val="b"/>
      <c:layout>
        <c:manualLayout>
          <c:xMode val="edge"/>
          <c:yMode val="edge"/>
          <c:x val="0.21746651190513536"/>
          <c:y val="0.93371228813318075"/>
          <c:w val="0.56506697618972923"/>
          <c:h val="6.6287711866819254E-2"/>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sz="1400">
          <a:solidFill>
            <a:schemeClr val="tx1"/>
          </a:solidFill>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0413509068338569E-2"/>
          <c:y val="3.9175591120524253E-2"/>
          <c:w val="0.95706514773302742"/>
          <c:h val="0.76879088595487388"/>
        </c:manualLayout>
      </c:layout>
      <c:barChart>
        <c:barDir val="col"/>
        <c:grouping val="clustered"/>
        <c:varyColors val="0"/>
        <c:ser>
          <c:idx val="0"/>
          <c:order val="0"/>
          <c:tx>
            <c:strRef>
              <c:f>Tabelle1!$B$1</c:f>
              <c:strCache>
                <c:ptCount val="1"/>
                <c:pt idx="0">
                  <c:v>#7F7F7F</c:v>
                </c:pt>
              </c:strCache>
            </c:strRef>
          </c:tx>
          <c:spPr>
            <a:solidFill>
              <a:schemeClr val="accent1"/>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Tabelle1!$B$2</c:f>
              <c:numCache>
                <c:formatCode>General</c:formatCode>
                <c:ptCount val="1"/>
                <c:pt idx="0">
                  <c:v>4.3</c:v>
                </c:pt>
              </c:numCache>
            </c:numRef>
          </c:val>
          <c:extLst>
            <c:ext xmlns:c16="http://schemas.microsoft.com/office/drawing/2014/chart" uri="{C3380CC4-5D6E-409C-BE32-E72D297353CC}">
              <c16:uniqueId val="{00000000-E4BA-4205-B2A4-C4073A8A301C}"/>
            </c:ext>
          </c:extLst>
        </c:ser>
        <c:ser>
          <c:idx val="1"/>
          <c:order val="1"/>
          <c:tx>
            <c:strRef>
              <c:f>Tabelle1!$C$1</c:f>
              <c:strCache>
                <c:ptCount val="1"/>
                <c:pt idx="0">
                  <c:v>#14462D</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Tabelle1!$C$2</c:f>
              <c:numCache>
                <c:formatCode>General</c:formatCode>
                <c:ptCount val="1"/>
                <c:pt idx="0">
                  <c:v>3</c:v>
                </c:pt>
              </c:numCache>
            </c:numRef>
          </c:val>
          <c:extLst>
            <c:ext xmlns:c16="http://schemas.microsoft.com/office/drawing/2014/chart" uri="{C3380CC4-5D6E-409C-BE32-E72D297353CC}">
              <c16:uniqueId val="{00000001-E4BA-4205-B2A4-C4073A8A301C}"/>
            </c:ext>
          </c:extLst>
        </c:ser>
        <c:ser>
          <c:idx val="2"/>
          <c:order val="2"/>
          <c:tx>
            <c:strRef>
              <c:f>Tabelle1!$D$1</c:f>
              <c:strCache>
                <c:ptCount val="1"/>
                <c:pt idx="0">
                  <c:v>#266141</c:v>
                </c:pt>
              </c:strCache>
            </c:strRef>
          </c:tx>
          <c:spPr>
            <a:solidFill>
              <a:schemeClr val="accent3"/>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Tabelle1!$D$2</c:f>
              <c:numCache>
                <c:formatCode>General</c:formatCode>
                <c:ptCount val="1"/>
                <c:pt idx="0">
                  <c:v>2</c:v>
                </c:pt>
              </c:numCache>
            </c:numRef>
          </c:val>
          <c:extLst>
            <c:ext xmlns:c16="http://schemas.microsoft.com/office/drawing/2014/chart" uri="{C3380CC4-5D6E-409C-BE32-E72D297353CC}">
              <c16:uniqueId val="{00000002-E4BA-4205-B2A4-C4073A8A301C}"/>
            </c:ext>
          </c:extLst>
        </c:ser>
        <c:ser>
          <c:idx val="3"/>
          <c:order val="3"/>
          <c:tx>
            <c:strRef>
              <c:f>Tabelle1!$E$1</c:f>
              <c:strCache>
                <c:ptCount val="1"/>
                <c:pt idx="0">
                  <c:v>#7BB725</c:v>
                </c:pt>
              </c:strCache>
            </c:strRef>
          </c:tx>
          <c:spPr>
            <a:solidFill>
              <a:schemeClr val="accent4"/>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Tabelle1!$E$2</c:f>
              <c:numCache>
                <c:formatCode>General</c:formatCode>
                <c:ptCount val="1"/>
                <c:pt idx="0">
                  <c:v>3.5</c:v>
                </c:pt>
              </c:numCache>
            </c:numRef>
          </c:val>
          <c:extLst>
            <c:ext xmlns:c16="http://schemas.microsoft.com/office/drawing/2014/chart" uri="{C3380CC4-5D6E-409C-BE32-E72D297353CC}">
              <c16:uniqueId val="{00000003-E4BA-4205-B2A4-C4073A8A301C}"/>
            </c:ext>
          </c:extLst>
        </c:ser>
        <c:ser>
          <c:idx val="4"/>
          <c:order val="4"/>
          <c:tx>
            <c:strRef>
              <c:f>Tabelle1!$F$1</c:f>
              <c:strCache>
                <c:ptCount val="1"/>
                <c:pt idx="0">
                  <c:v>#B0CCBF</c:v>
                </c:pt>
              </c:strCache>
            </c:strRef>
          </c:tx>
          <c:spPr>
            <a:solidFill>
              <a:schemeClr val="accent5"/>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Tabelle1!$F$2</c:f>
              <c:numCache>
                <c:formatCode>General</c:formatCode>
                <c:ptCount val="1"/>
                <c:pt idx="0">
                  <c:v>2.5</c:v>
                </c:pt>
              </c:numCache>
            </c:numRef>
          </c:val>
          <c:extLst>
            <c:ext xmlns:c16="http://schemas.microsoft.com/office/drawing/2014/chart" uri="{C3380CC4-5D6E-409C-BE32-E72D297353CC}">
              <c16:uniqueId val="{00000004-E4BA-4205-B2A4-C4073A8A301C}"/>
            </c:ext>
          </c:extLst>
        </c:ser>
        <c:ser>
          <c:idx val="5"/>
          <c:order val="5"/>
          <c:tx>
            <c:strRef>
              <c:f>Tabelle1!$G$1</c:f>
              <c:strCache>
                <c:ptCount val="1"/>
                <c:pt idx="0">
                  <c:v>#C7C7C7</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Tabelle1!$A$2</c:f>
              <c:strCache>
                <c:ptCount val="1"/>
                <c:pt idx="0">
                  <c:v>Automatische Farbreihenfolge aus der Farbpalette</c:v>
                </c:pt>
              </c:strCache>
            </c:strRef>
          </c:cat>
          <c:val>
            <c:numRef>
              <c:f>Tabelle1!$G$2</c:f>
              <c:numCache>
                <c:formatCode>General</c:formatCode>
                <c:ptCount val="1"/>
                <c:pt idx="0">
                  <c:v>3.5</c:v>
                </c:pt>
              </c:numCache>
            </c:numRef>
          </c:val>
          <c:extLst>
            <c:ext xmlns:c16="http://schemas.microsoft.com/office/drawing/2014/chart" uri="{C3380CC4-5D6E-409C-BE32-E72D297353CC}">
              <c16:uniqueId val="{00000005-E4BA-4205-B2A4-C4073A8A301C}"/>
            </c:ext>
          </c:extLst>
        </c:ser>
        <c:dLbls>
          <c:dLblPos val="outEnd"/>
          <c:showLegendKey val="0"/>
          <c:showVal val="1"/>
          <c:showCatName val="0"/>
          <c:showSerName val="0"/>
          <c:showPercent val="0"/>
          <c:showBubbleSize val="0"/>
        </c:dLbls>
        <c:gapWidth val="250"/>
        <c:overlap val="-100"/>
        <c:axId val="1434660416"/>
        <c:axId val="1434658752"/>
      </c:barChart>
      <c:catAx>
        <c:axId val="1434660416"/>
        <c:scaling>
          <c:orientation val="minMax"/>
        </c:scaling>
        <c:delete val="0"/>
        <c:axPos val="b"/>
        <c:numFmt formatCode="General" sourceLinked="1"/>
        <c:majorTickMark val="none"/>
        <c:minorTickMark val="none"/>
        <c:tickLblPos val="nextTo"/>
        <c:spPr>
          <a:noFill/>
          <a:ln w="6350" cap="flat" cmpd="sng" algn="ctr">
            <a:solidFill>
              <a:schemeClr val="accent1"/>
            </a:solidFill>
            <a:round/>
          </a:ln>
          <a:effectLst/>
        </c:spPr>
        <c:txPr>
          <a:bodyPr rot="-6000000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US"/>
          </a:p>
        </c:txPr>
        <c:crossAx val="1434658752"/>
        <c:crosses val="autoZero"/>
        <c:auto val="1"/>
        <c:lblAlgn val="ctr"/>
        <c:lblOffset val="100"/>
        <c:noMultiLvlLbl val="0"/>
      </c:catAx>
      <c:valAx>
        <c:axId val="1434658752"/>
        <c:scaling>
          <c:orientation val="minMax"/>
        </c:scaling>
        <c:delete val="0"/>
        <c:axPos val="l"/>
        <c:majorGridlines>
          <c:spPr>
            <a:ln w="6350" cap="flat" cmpd="sng" algn="ctr">
              <a:solidFill>
                <a:schemeClr val="accent6"/>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US"/>
          </a:p>
        </c:txPr>
        <c:crossAx val="1434660416"/>
        <c:crosses val="autoZero"/>
        <c:crossBetween val="between"/>
        <c:majorUnit val="1"/>
      </c:valAx>
      <c:spPr>
        <a:noFill/>
        <a:ln>
          <a:noFill/>
        </a:ln>
        <a:effectLst/>
      </c:spPr>
    </c:plotArea>
    <c:legend>
      <c:legendPos val="b"/>
      <c:layout>
        <c:manualLayout>
          <c:xMode val="edge"/>
          <c:yMode val="edge"/>
          <c:x val="7.0883178333425889E-2"/>
          <c:y val="0.93371228813318075"/>
          <c:w val="0.85606605713177686"/>
          <c:h val="6.6287711866819254E-2"/>
        </c:manualLayout>
      </c:layout>
      <c:overlay val="0"/>
      <c:spPr>
        <a:noFill/>
        <a:ln>
          <a:noFill/>
        </a:ln>
        <a:effectLst/>
      </c:spPr>
      <c:txPr>
        <a:bodyPr rot="0" spcFirstLastPara="1" vertOverflow="ellipsis" vert="horz" wrap="square" anchor="ctr" anchorCtr="1"/>
        <a:lstStyle/>
        <a:p>
          <a:pPr>
            <a:defRPr lang="en-US"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lgn="ctr">
        <a:defRPr lang="en-US" sz="1400" b="0" i="0" u="none" strike="noStrike" kern="1200" baseline="0">
          <a:solidFill>
            <a:schemeClr val="tx1"/>
          </a:solidFill>
          <a:latin typeface="+mn-lt"/>
          <a:ea typeface="+mn-ea"/>
          <a:cs typeface="+mn-cs"/>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431-41FC-9AA4-04DA8CE4B610}"/>
              </c:ext>
            </c:extLst>
          </c:dPt>
          <c:dPt>
            <c:idx val="1"/>
            <c:bubble3D val="0"/>
            <c:spPr>
              <a:solidFill>
                <a:schemeClr val="accent2"/>
              </a:solidFill>
              <a:ln w="12700">
                <a:noFill/>
              </a:ln>
              <a:effectLst/>
            </c:spPr>
            <c:extLst>
              <c:ext xmlns:c16="http://schemas.microsoft.com/office/drawing/2014/chart" uri="{C3380CC4-5D6E-409C-BE32-E72D297353CC}">
                <c16:uniqueId val="{00000003-A431-41FC-9AA4-04DA8CE4B610}"/>
              </c:ext>
            </c:extLst>
          </c:dPt>
          <c:dPt>
            <c:idx val="2"/>
            <c:bubble3D val="0"/>
            <c:spPr>
              <a:solidFill>
                <a:schemeClr val="accent3"/>
              </a:solidFill>
              <a:ln w="12700">
                <a:noFill/>
              </a:ln>
              <a:effectLst/>
            </c:spPr>
            <c:extLst>
              <c:ext xmlns:c16="http://schemas.microsoft.com/office/drawing/2014/chart" uri="{C3380CC4-5D6E-409C-BE32-E72D297353CC}">
                <c16:uniqueId val="{00000002-B0C7-472A-8E3B-9164A9882764}"/>
              </c:ext>
            </c:extLst>
          </c:dPt>
          <c:dPt>
            <c:idx val="3"/>
            <c:bubble3D val="0"/>
            <c:spPr>
              <a:solidFill>
                <a:schemeClr val="accent4"/>
              </a:solidFill>
              <a:ln w="12700">
                <a:noFill/>
              </a:ln>
              <a:effectLst/>
            </c:spPr>
            <c:extLst>
              <c:ext xmlns:c16="http://schemas.microsoft.com/office/drawing/2014/chart" uri="{C3380CC4-5D6E-409C-BE32-E72D297353CC}">
                <c16:uniqueId val="{00000007-A431-41FC-9AA4-04DA8CE4B610}"/>
              </c:ext>
            </c:extLst>
          </c:dPt>
          <c:dPt>
            <c:idx val="4"/>
            <c:bubble3D val="0"/>
            <c:spPr>
              <a:solidFill>
                <a:schemeClr val="accent5"/>
              </a:solidFill>
              <a:ln w="12700">
                <a:noFill/>
              </a:ln>
              <a:effectLst/>
            </c:spPr>
            <c:extLst>
              <c:ext xmlns:c16="http://schemas.microsoft.com/office/drawing/2014/chart" uri="{C3380CC4-5D6E-409C-BE32-E72D297353CC}">
                <c16:uniqueId val="{00000009-A431-41FC-9AA4-04DA8CE4B610}"/>
              </c:ext>
            </c:extLst>
          </c:dPt>
          <c:dPt>
            <c:idx val="5"/>
            <c:bubble3D val="0"/>
            <c:spPr>
              <a:solidFill>
                <a:schemeClr val="accent6"/>
              </a:solidFill>
              <a:ln w="12700">
                <a:noFill/>
              </a:ln>
              <a:effectLst/>
            </c:spPr>
            <c:extLst>
              <c:ext xmlns:c16="http://schemas.microsoft.com/office/drawing/2014/chart" uri="{C3380CC4-5D6E-409C-BE32-E72D297353CC}">
                <c16:uniqueId val="{0000000B-A431-41FC-9AA4-04DA8CE4B610}"/>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#14462D</c:v>
                </c:pt>
                <c:pt idx="2">
                  <c:v>#266141</c:v>
                </c:pt>
                <c:pt idx="3">
                  <c:v>#7BB725</c:v>
                </c:pt>
                <c:pt idx="4">
                  <c:v>#B0CCBF</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0-B0C7-472A-8E3B-9164A9882764}"/>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AA09-4A45-B573-4F663693638C}"/>
              </c:ext>
            </c:extLst>
          </c:dPt>
          <c:dPt>
            <c:idx val="1"/>
            <c:bubble3D val="0"/>
            <c:spPr>
              <a:solidFill>
                <a:schemeClr val="accent2"/>
              </a:solidFill>
              <a:ln w="12700">
                <a:noFill/>
              </a:ln>
              <a:effectLst/>
            </c:spPr>
            <c:extLst>
              <c:ext xmlns:c16="http://schemas.microsoft.com/office/drawing/2014/chart" uri="{C3380CC4-5D6E-409C-BE32-E72D297353CC}">
                <c16:uniqueId val="{00000003-AA09-4A45-B573-4F663693638C}"/>
              </c:ext>
            </c:extLst>
          </c:dPt>
          <c:dPt>
            <c:idx val="2"/>
            <c:bubble3D val="0"/>
            <c:spPr>
              <a:solidFill>
                <a:schemeClr val="accent3"/>
              </a:solidFill>
              <a:ln w="12700">
                <a:noFill/>
              </a:ln>
              <a:effectLst/>
            </c:spPr>
            <c:extLst>
              <c:ext xmlns:c16="http://schemas.microsoft.com/office/drawing/2014/chart" uri="{C3380CC4-5D6E-409C-BE32-E72D297353CC}">
                <c16:uniqueId val="{00000005-AA09-4A45-B573-4F663693638C}"/>
              </c:ext>
            </c:extLst>
          </c:dPt>
          <c:dPt>
            <c:idx val="3"/>
            <c:bubble3D val="0"/>
            <c:spPr>
              <a:solidFill>
                <a:schemeClr val="accent4"/>
              </a:solidFill>
              <a:ln w="12700">
                <a:noFill/>
              </a:ln>
              <a:effectLst/>
            </c:spPr>
            <c:extLst>
              <c:ext xmlns:c16="http://schemas.microsoft.com/office/drawing/2014/chart" uri="{C3380CC4-5D6E-409C-BE32-E72D297353CC}">
                <c16:uniqueId val="{00000007-AA09-4A45-B573-4F663693638C}"/>
              </c:ext>
            </c:extLst>
          </c:dPt>
          <c:dPt>
            <c:idx val="4"/>
            <c:bubble3D val="0"/>
            <c:spPr>
              <a:solidFill>
                <a:schemeClr val="accent5"/>
              </a:solidFill>
              <a:ln w="12700">
                <a:noFill/>
              </a:ln>
              <a:effectLst/>
            </c:spPr>
            <c:extLst>
              <c:ext xmlns:c16="http://schemas.microsoft.com/office/drawing/2014/chart" uri="{C3380CC4-5D6E-409C-BE32-E72D297353CC}">
                <c16:uniqueId val="{00000009-AA09-4A45-B573-4F663693638C}"/>
              </c:ext>
            </c:extLst>
          </c:dPt>
          <c:dPt>
            <c:idx val="5"/>
            <c:bubble3D val="0"/>
            <c:spPr>
              <a:solidFill>
                <a:schemeClr val="accent6"/>
              </a:solidFill>
              <a:ln w="12700">
                <a:noFill/>
              </a:ln>
              <a:effectLst/>
            </c:spPr>
            <c:extLst>
              <c:ext xmlns:c16="http://schemas.microsoft.com/office/drawing/2014/chart" uri="{C3380CC4-5D6E-409C-BE32-E72D297353CC}">
                <c16:uniqueId val="{0000000B-AA09-4A45-B573-4F663693638C}"/>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AA09-4A45-B573-4F663693638C}"/>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AA09-4A45-B573-4F663693638C}"/>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AA09-4A45-B573-4F663693638C}"/>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AA09-4A45-B573-4F663693638C}"/>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AA09-4A45-B573-4F663693638C}"/>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AA09-4A45-B573-4F663693638C}"/>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#14462D</c:v>
                </c:pt>
                <c:pt idx="2">
                  <c:v>#266141</c:v>
                </c:pt>
                <c:pt idx="3">
                  <c:v>#7BB725</c:v>
                </c:pt>
                <c:pt idx="4">
                  <c:v>#B0CCBF</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AA09-4A45-B573-4F663693638C}"/>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3A9B-4CA5-9273-7A46E5FECF4D}"/>
              </c:ext>
            </c:extLst>
          </c:dPt>
          <c:dPt>
            <c:idx val="1"/>
            <c:bubble3D val="0"/>
            <c:spPr>
              <a:solidFill>
                <a:schemeClr val="accent2"/>
              </a:solidFill>
              <a:ln w="12700">
                <a:noFill/>
              </a:ln>
              <a:effectLst/>
            </c:spPr>
            <c:extLst>
              <c:ext xmlns:c16="http://schemas.microsoft.com/office/drawing/2014/chart" uri="{C3380CC4-5D6E-409C-BE32-E72D297353CC}">
                <c16:uniqueId val="{00000003-3A9B-4CA5-9273-7A46E5FECF4D}"/>
              </c:ext>
            </c:extLst>
          </c:dPt>
          <c:dPt>
            <c:idx val="2"/>
            <c:bubble3D val="0"/>
            <c:spPr>
              <a:solidFill>
                <a:schemeClr val="accent3"/>
              </a:solidFill>
              <a:ln w="12700">
                <a:noFill/>
              </a:ln>
              <a:effectLst/>
            </c:spPr>
            <c:extLst>
              <c:ext xmlns:c16="http://schemas.microsoft.com/office/drawing/2014/chart" uri="{C3380CC4-5D6E-409C-BE32-E72D297353CC}">
                <c16:uniqueId val="{00000005-3A9B-4CA5-9273-7A46E5FECF4D}"/>
              </c:ext>
            </c:extLst>
          </c:dPt>
          <c:dPt>
            <c:idx val="3"/>
            <c:bubble3D val="0"/>
            <c:spPr>
              <a:solidFill>
                <a:schemeClr val="accent4"/>
              </a:solidFill>
              <a:ln w="12700">
                <a:noFill/>
              </a:ln>
              <a:effectLst/>
            </c:spPr>
            <c:extLst>
              <c:ext xmlns:c16="http://schemas.microsoft.com/office/drawing/2014/chart" uri="{C3380CC4-5D6E-409C-BE32-E72D297353CC}">
                <c16:uniqueId val="{00000007-3A9B-4CA5-9273-7A46E5FECF4D}"/>
              </c:ext>
            </c:extLst>
          </c:dPt>
          <c:dPt>
            <c:idx val="4"/>
            <c:bubble3D val="0"/>
            <c:spPr>
              <a:solidFill>
                <a:schemeClr val="accent5"/>
              </a:solidFill>
              <a:ln w="12700">
                <a:noFill/>
              </a:ln>
              <a:effectLst/>
            </c:spPr>
            <c:extLst>
              <c:ext xmlns:c16="http://schemas.microsoft.com/office/drawing/2014/chart" uri="{C3380CC4-5D6E-409C-BE32-E72D297353CC}">
                <c16:uniqueId val="{00000009-3A9B-4CA5-9273-7A46E5FECF4D}"/>
              </c:ext>
            </c:extLst>
          </c:dPt>
          <c:dPt>
            <c:idx val="5"/>
            <c:bubble3D val="0"/>
            <c:spPr>
              <a:solidFill>
                <a:schemeClr val="accent6"/>
              </a:solidFill>
              <a:ln w="12700">
                <a:noFill/>
              </a:ln>
              <a:effectLst/>
            </c:spPr>
            <c:extLst>
              <c:ext xmlns:c16="http://schemas.microsoft.com/office/drawing/2014/chart" uri="{C3380CC4-5D6E-409C-BE32-E72D297353CC}">
                <c16:uniqueId val="{0000000B-3A9B-4CA5-9273-7A46E5FECF4D}"/>
              </c:ext>
            </c:extLst>
          </c:dPt>
          <c:dLbls>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#14462D</c:v>
                </c:pt>
                <c:pt idx="2">
                  <c:v>#266141</c:v>
                </c:pt>
                <c:pt idx="3">
                  <c:v>#7BB725</c:v>
                </c:pt>
                <c:pt idx="4">
                  <c:v>#B0CCBF</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3A9B-4CA5-9273-7A46E5FECF4D}"/>
            </c:ext>
          </c:extLst>
        </c:ser>
        <c:dLbls>
          <c:dLblPos val="inEnd"/>
          <c:showLegendKey val="0"/>
          <c:showVal val="1"/>
          <c:showCatName val="0"/>
          <c:showSerName val="0"/>
          <c:showPercent val="0"/>
          <c:showBubbleSize val="0"/>
          <c:showLeaderLines val="1"/>
        </c:dLbls>
        <c:firstSliceAng val="0"/>
      </c:pieChart>
      <c:spPr>
        <a:noFill/>
        <a:ln>
          <a:noFill/>
        </a:ln>
        <a:effectLst/>
      </c:spPr>
    </c:plotArea>
    <c:legend>
      <c:legendPos val="b"/>
      <c:layout>
        <c:manualLayout>
          <c:xMode val="edge"/>
          <c:yMode val="edge"/>
          <c:x val="5.1256506459616054E-4"/>
          <c:y val="0.89704254233535186"/>
          <c:w val="0.99832593763852651"/>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de-DE"/>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20823339624624693"/>
          <c:y val="8.4822331115881888E-2"/>
          <c:w val="0.58353302470969426"/>
          <c:h val="0.69845606916838132"/>
        </c:manualLayout>
      </c:layout>
      <c:doughnutChart>
        <c:varyColors val="1"/>
        <c:ser>
          <c:idx val="0"/>
          <c:order val="0"/>
          <c:tx>
            <c:strRef>
              <c:f>Tabelle1!$B$1</c:f>
              <c:strCache>
                <c:ptCount val="1"/>
                <c:pt idx="0">
                  <c:v>Verkauf</c:v>
                </c:pt>
              </c:strCache>
            </c:strRef>
          </c:tx>
          <c:spPr>
            <a:ln w="12700">
              <a:noFill/>
            </a:ln>
          </c:spPr>
          <c:dPt>
            <c:idx val="0"/>
            <c:bubble3D val="0"/>
            <c:spPr>
              <a:solidFill>
                <a:schemeClr val="accent1"/>
              </a:solidFill>
              <a:ln w="12700">
                <a:noFill/>
              </a:ln>
              <a:effectLst/>
            </c:spPr>
            <c:extLst>
              <c:ext xmlns:c16="http://schemas.microsoft.com/office/drawing/2014/chart" uri="{C3380CC4-5D6E-409C-BE32-E72D297353CC}">
                <c16:uniqueId val="{00000001-5F86-46C1-87E8-5513CC651B30}"/>
              </c:ext>
            </c:extLst>
          </c:dPt>
          <c:dPt>
            <c:idx val="1"/>
            <c:bubble3D val="0"/>
            <c:spPr>
              <a:solidFill>
                <a:schemeClr val="accent2"/>
              </a:solidFill>
              <a:ln w="12700">
                <a:noFill/>
              </a:ln>
              <a:effectLst/>
            </c:spPr>
            <c:extLst>
              <c:ext xmlns:c16="http://schemas.microsoft.com/office/drawing/2014/chart" uri="{C3380CC4-5D6E-409C-BE32-E72D297353CC}">
                <c16:uniqueId val="{00000003-5F86-46C1-87E8-5513CC651B30}"/>
              </c:ext>
            </c:extLst>
          </c:dPt>
          <c:dPt>
            <c:idx val="2"/>
            <c:bubble3D val="0"/>
            <c:spPr>
              <a:solidFill>
                <a:schemeClr val="accent3"/>
              </a:solidFill>
              <a:ln w="12700">
                <a:noFill/>
              </a:ln>
              <a:effectLst/>
            </c:spPr>
            <c:extLst>
              <c:ext xmlns:c16="http://schemas.microsoft.com/office/drawing/2014/chart" uri="{C3380CC4-5D6E-409C-BE32-E72D297353CC}">
                <c16:uniqueId val="{00000005-5F86-46C1-87E8-5513CC651B30}"/>
              </c:ext>
            </c:extLst>
          </c:dPt>
          <c:dPt>
            <c:idx val="3"/>
            <c:bubble3D val="0"/>
            <c:spPr>
              <a:solidFill>
                <a:schemeClr val="accent4"/>
              </a:solidFill>
              <a:ln w="12700">
                <a:noFill/>
              </a:ln>
              <a:effectLst/>
            </c:spPr>
            <c:extLst>
              <c:ext xmlns:c16="http://schemas.microsoft.com/office/drawing/2014/chart" uri="{C3380CC4-5D6E-409C-BE32-E72D297353CC}">
                <c16:uniqueId val="{00000007-5F86-46C1-87E8-5513CC651B30}"/>
              </c:ext>
            </c:extLst>
          </c:dPt>
          <c:dPt>
            <c:idx val="4"/>
            <c:bubble3D val="0"/>
            <c:spPr>
              <a:solidFill>
                <a:schemeClr val="accent5"/>
              </a:solidFill>
              <a:ln w="12700">
                <a:noFill/>
              </a:ln>
              <a:effectLst/>
            </c:spPr>
            <c:extLst>
              <c:ext xmlns:c16="http://schemas.microsoft.com/office/drawing/2014/chart" uri="{C3380CC4-5D6E-409C-BE32-E72D297353CC}">
                <c16:uniqueId val="{00000009-5F86-46C1-87E8-5513CC651B30}"/>
              </c:ext>
            </c:extLst>
          </c:dPt>
          <c:dPt>
            <c:idx val="5"/>
            <c:bubble3D val="0"/>
            <c:spPr>
              <a:solidFill>
                <a:schemeClr val="accent6"/>
              </a:solidFill>
              <a:ln w="12700">
                <a:noFill/>
              </a:ln>
              <a:effectLst/>
            </c:spPr>
            <c:extLst>
              <c:ext xmlns:c16="http://schemas.microsoft.com/office/drawing/2014/chart" uri="{C3380CC4-5D6E-409C-BE32-E72D297353CC}">
                <c16:uniqueId val="{0000000B-5F86-46C1-87E8-5513CC651B30}"/>
              </c:ext>
            </c:extLst>
          </c:dPt>
          <c:dLbls>
            <c:dLbl>
              <c:idx val="0"/>
              <c:layout>
                <c:manualLayout>
                  <c:x val="5.1073708647707487E-2"/>
                  <c:y val="-6.11323443050648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86-46C1-87E8-5513CC651B30}"/>
                </c:ext>
              </c:extLst>
            </c:dLbl>
            <c:dLbl>
              <c:idx val="1"/>
              <c:layout>
                <c:manualLayout>
                  <c:x val="6.73244341265235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86-46C1-87E8-5513CC651B30}"/>
                </c:ext>
              </c:extLst>
            </c:dLbl>
            <c:dLbl>
              <c:idx val="2"/>
              <c:layout>
                <c:manualLayout>
                  <c:x val="4.6430644225188708E-2"/>
                  <c:y val="5.557485845914985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86-46C1-87E8-5513CC651B30}"/>
                </c:ext>
              </c:extLst>
            </c:dLbl>
            <c:dLbl>
              <c:idx val="3"/>
              <c:layout>
                <c:manualLayout>
                  <c:x val="-3.4822983168891465E-2"/>
                  <c:y val="6.6689830150979929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86-46C1-87E8-5513CC651B30}"/>
                </c:ext>
              </c:extLst>
            </c:dLbl>
            <c:dLbl>
              <c:idx val="4"/>
              <c:layout>
                <c:manualLayout>
                  <c:x val="-6.5002901915264102E-2"/>
                  <c:y val="-1.389371461478751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86-46C1-87E8-5513CC651B30}"/>
                </c:ext>
              </c:extLst>
            </c:dLbl>
            <c:dLbl>
              <c:idx val="5"/>
              <c:layout>
                <c:manualLayout>
                  <c:x val="-4.8752176436448101E-2"/>
                  <c:y val="-6.1132344305064854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86-46C1-87E8-5513CC651B30}"/>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Tabelle1!$A$2:$A$7</c:f>
              <c:strCache>
                <c:ptCount val="6"/>
                <c:pt idx="0">
                  <c:v>#7F7F7F</c:v>
                </c:pt>
                <c:pt idx="1">
                  <c:v>#14462D</c:v>
                </c:pt>
                <c:pt idx="2">
                  <c:v>#266141</c:v>
                </c:pt>
                <c:pt idx="3">
                  <c:v>#7BB725</c:v>
                </c:pt>
                <c:pt idx="4">
                  <c:v>#B0CCBF</c:v>
                </c:pt>
                <c:pt idx="5">
                  <c:v>#C7C7C7</c:v>
                </c:pt>
              </c:strCache>
            </c:strRef>
          </c:cat>
          <c:val>
            <c:numRef>
              <c:f>Tabelle1!$B$2:$B$7</c:f>
              <c:numCache>
                <c:formatCode>General</c:formatCode>
                <c:ptCount val="6"/>
                <c:pt idx="0">
                  <c:v>1</c:v>
                </c:pt>
                <c:pt idx="1">
                  <c:v>1</c:v>
                </c:pt>
                <c:pt idx="2">
                  <c:v>1</c:v>
                </c:pt>
                <c:pt idx="3">
                  <c:v>1</c:v>
                </c:pt>
                <c:pt idx="4">
                  <c:v>1</c:v>
                </c:pt>
                <c:pt idx="5">
                  <c:v>1</c:v>
                </c:pt>
              </c:numCache>
            </c:numRef>
          </c:val>
          <c:extLst>
            <c:ext xmlns:c16="http://schemas.microsoft.com/office/drawing/2014/chart" uri="{C3380CC4-5D6E-409C-BE32-E72D297353CC}">
              <c16:uniqueId val="{0000000C-5F86-46C1-87E8-5513CC651B30}"/>
            </c:ext>
          </c:extLst>
        </c:ser>
        <c:dLbls>
          <c:showLegendKey val="0"/>
          <c:showVal val="0"/>
          <c:showCatName val="0"/>
          <c:showSerName val="0"/>
          <c:showPercent val="0"/>
          <c:showBubbleSize val="0"/>
          <c:showLeaderLines val="1"/>
        </c:dLbls>
        <c:firstSliceAng val="0"/>
        <c:holeSize val="80"/>
      </c:doughnutChart>
      <c:spPr>
        <a:noFill/>
        <a:ln>
          <a:noFill/>
        </a:ln>
        <a:effectLst/>
      </c:spPr>
    </c:plotArea>
    <c:legend>
      <c:legendPos val="b"/>
      <c:layout>
        <c:manualLayout>
          <c:xMode val="edge"/>
          <c:yMode val="edge"/>
          <c:x val="5.1256506459616054E-4"/>
          <c:y val="0.89704254233535186"/>
          <c:w val="0.99948743493540382"/>
          <c:h val="0.10295745766464817"/>
        </c:manualLayout>
      </c:layout>
      <c:overlay val="0"/>
      <c:spPr>
        <a:noFill/>
        <a:ln>
          <a:noFill/>
        </a:ln>
        <a:effectLst/>
      </c:spPr>
      <c:txPr>
        <a:bodyPr rot="0" spcFirstLastPara="1" vertOverflow="ellipsis" vert="horz" wrap="square" anchor="ctr" anchorCtr="1"/>
        <a:lstStyle/>
        <a:p>
          <a:pPr>
            <a:defRPr sz="1400" b="0"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a:extLst>
              <a:ext uri="{FF2B5EF4-FFF2-40B4-BE49-F238E27FC236}">
                <a16:creationId xmlns:a16="http://schemas.microsoft.com/office/drawing/2014/main" id="{02C9555C-46DE-4406-8ABE-45349F5208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a:extLst>
              <a:ext uri="{FF2B5EF4-FFF2-40B4-BE49-F238E27FC236}">
                <a16:creationId xmlns:a16="http://schemas.microsoft.com/office/drawing/2014/main" id="{E4F3B590-57A4-4D61-9607-3C2EA36AB1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88CE87A-16FF-4C7D-8292-0CB980715C8B}" type="datetimeFigureOut">
              <a:rPr lang="de-DE" smtClean="0"/>
              <a:t>21.11.2024</a:t>
            </a:fld>
            <a:endParaRPr lang="de-DE"/>
          </a:p>
        </p:txBody>
      </p:sp>
      <p:sp>
        <p:nvSpPr>
          <p:cNvPr id="4" name="Fußzeilenplatzhalter 3">
            <a:extLst>
              <a:ext uri="{FF2B5EF4-FFF2-40B4-BE49-F238E27FC236}">
                <a16:creationId xmlns:a16="http://schemas.microsoft.com/office/drawing/2014/main" id="{4C6DC5A1-1CCC-484A-AB24-DCA2F05D594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5" name="Foliennummernplatzhalter 4">
            <a:extLst>
              <a:ext uri="{FF2B5EF4-FFF2-40B4-BE49-F238E27FC236}">
                <a16:creationId xmlns:a16="http://schemas.microsoft.com/office/drawing/2014/main" id="{24041CFA-48F6-4759-86C7-790FC637E93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252F6222-CCA6-4FA7-88E0-B7BAE53645AA}" type="slidenum">
              <a:rPr lang="de-DE" smtClean="0"/>
              <a:t>‹Nr.›</a:t>
            </a:fld>
            <a:endParaRPr lang="de-DE"/>
          </a:p>
        </p:txBody>
      </p:sp>
    </p:spTree>
    <p:extLst>
      <p:ext uri="{BB962C8B-B14F-4D97-AF65-F5344CB8AC3E}">
        <p14:creationId xmlns:p14="http://schemas.microsoft.com/office/powerpoint/2010/main" val="1441832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ECA62E-2216-4960-A875-4D2633F4A404}" type="datetimeFigureOut">
              <a:rPr lang="de-DE" smtClean="0"/>
              <a:t>21.11.2024</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1F93703-73BA-47D5-8B02-C172375928DA}" type="slidenum">
              <a:rPr lang="de-DE" smtClean="0"/>
              <a:t>‹Nr.›</a:t>
            </a:fld>
            <a:endParaRPr lang="de-DE"/>
          </a:p>
        </p:txBody>
      </p:sp>
    </p:spTree>
    <p:extLst>
      <p:ext uri="{BB962C8B-B14F-4D97-AF65-F5344CB8AC3E}">
        <p14:creationId xmlns:p14="http://schemas.microsoft.com/office/powerpoint/2010/main" val="115331441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bild">
    <p:bg>
      <p:bgRef idx="1001">
        <a:schemeClr val="bg2"/>
      </p:bgRef>
    </p:bg>
    <p:spTree>
      <p:nvGrpSpPr>
        <p:cNvPr id="1" name=""/>
        <p:cNvGrpSpPr/>
        <p:nvPr/>
      </p:nvGrpSpPr>
      <p:grpSpPr>
        <a:xfrm>
          <a:off x="0" y="0"/>
          <a:ext cx="0" cy="0"/>
          <a:chOff x="0" y="0"/>
          <a:chExt cx="0" cy="0"/>
        </a:xfrm>
      </p:grpSpPr>
      <p:sp>
        <p:nvSpPr>
          <p:cNvPr id="168" name="Textplatzhalter 167">
            <a:extLst>
              <a:ext uri="{FF2B5EF4-FFF2-40B4-BE49-F238E27FC236}">
                <a16:creationId xmlns:a16="http://schemas.microsoft.com/office/drawing/2014/main" id="{91CA67B1-C872-42F5-99A5-C31B319F69AF}"/>
              </a:ext>
            </a:extLst>
          </p:cNvPr>
          <p:cNvSpPr>
            <a:spLocks noGrp="1"/>
          </p:cNvSpPr>
          <p:nvPr>
            <p:ph type="body" sz="quarter" idx="11"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165" name="Bildplatzhalter 60">
            <a:extLst>
              <a:ext uri="{FF2B5EF4-FFF2-40B4-BE49-F238E27FC236}">
                <a16:creationId xmlns:a16="http://schemas.microsoft.com/office/drawing/2014/main" id="{F018B551-27B5-4B00-BF39-7527999917AE}"/>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2" name="Titel 1">
            <a:extLst>
              <a:ext uri="{FF2B5EF4-FFF2-40B4-BE49-F238E27FC236}">
                <a16:creationId xmlns:a16="http://schemas.microsoft.com/office/drawing/2014/main" id="{6C1DC1BF-B7B9-4143-AFEB-7D1D6C73E88C}"/>
              </a:ext>
            </a:extLst>
          </p:cNvPr>
          <p:cNvSpPr>
            <a:spLocks noGrp="1"/>
          </p:cNvSpPr>
          <p:nvPr>
            <p:ph type="title" hasCustomPrompt="1"/>
          </p:nvPr>
        </p:nvSpPr>
        <p:spPr>
          <a:xfrm>
            <a:off x="520163" y="2913731"/>
            <a:ext cx="4979505" cy="1030539"/>
          </a:xfrm>
        </p:spPr>
        <p:txBody>
          <a:bodyPr wrap="none" tIns="0" rIns="0"/>
          <a:lstStyle>
            <a:lvl1pPr algn="l">
              <a:lnSpc>
                <a:spcPct val="110000"/>
              </a:lnSpc>
              <a:defRPr sz="6600">
                <a:solidFill>
                  <a:schemeClr val="tx1"/>
                </a:solidFill>
              </a:defRPr>
            </a:lvl1pPr>
          </a:lstStyle>
          <a:p>
            <a:r>
              <a:rPr lang="de-DE" dirty="0"/>
              <a:t>Willkommen</a:t>
            </a:r>
          </a:p>
        </p:txBody>
      </p:sp>
      <p:sp>
        <p:nvSpPr>
          <p:cNvPr id="56" name="Rechteck 55">
            <a:extLst>
              <a:ext uri="{FF2B5EF4-FFF2-40B4-BE49-F238E27FC236}">
                <a16:creationId xmlns:a16="http://schemas.microsoft.com/office/drawing/2014/main" id="{929994FB-5DBF-40C3-99B7-BCB45F80FCBA}"/>
              </a:ext>
            </a:extLst>
          </p:cNvPr>
          <p:cNvSpPr/>
          <p:nvPr userDrawn="1"/>
        </p:nvSpPr>
        <p:spPr>
          <a:xfrm>
            <a:off x="518400" y="1196733"/>
            <a:ext cx="11676062" cy="72000"/>
          </a:xfrm>
          <a:prstGeom prst="rect">
            <a:avLst/>
          </a:prstGeom>
          <a:solidFill>
            <a:srgbClr val="266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7" name="Gruppieren 56">
            <a:extLst>
              <a:ext uri="{FF2B5EF4-FFF2-40B4-BE49-F238E27FC236}">
                <a16:creationId xmlns:a16="http://schemas.microsoft.com/office/drawing/2014/main" id="{A67BB0E1-5E7F-46E5-9D87-74249FA80151}"/>
              </a:ext>
            </a:extLst>
          </p:cNvPr>
          <p:cNvGrpSpPr/>
          <p:nvPr userDrawn="1"/>
        </p:nvGrpSpPr>
        <p:grpSpPr>
          <a:xfrm>
            <a:off x="-390525" y="160153"/>
            <a:ext cx="333375" cy="136812"/>
            <a:chOff x="-133350" y="2711163"/>
            <a:chExt cx="333375" cy="136812"/>
          </a:xfrm>
        </p:grpSpPr>
        <p:cxnSp>
          <p:nvCxnSpPr>
            <p:cNvPr id="58" name="Gerader Verbinder 57">
              <a:extLst>
                <a:ext uri="{FF2B5EF4-FFF2-40B4-BE49-F238E27FC236}">
                  <a16:creationId xmlns:a16="http://schemas.microsoft.com/office/drawing/2014/main" id="{735EC3F0-D52F-43D8-9D20-FC4F70B1922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59" name="Textfeld 58">
              <a:extLst>
                <a:ext uri="{FF2B5EF4-FFF2-40B4-BE49-F238E27FC236}">
                  <a16:creationId xmlns:a16="http://schemas.microsoft.com/office/drawing/2014/main" id="{D73E6E84-A759-4118-9971-2B614D3FE504}"/>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0" name="Gruppieren 59">
            <a:extLst>
              <a:ext uri="{FF2B5EF4-FFF2-40B4-BE49-F238E27FC236}">
                <a16:creationId xmlns:a16="http://schemas.microsoft.com/office/drawing/2014/main" id="{F1FCC803-A93B-423F-B835-B52876B2721B}"/>
              </a:ext>
            </a:extLst>
          </p:cNvPr>
          <p:cNvGrpSpPr/>
          <p:nvPr userDrawn="1"/>
        </p:nvGrpSpPr>
        <p:grpSpPr>
          <a:xfrm>
            <a:off x="-390525" y="1131703"/>
            <a:ext cx="333375" cy="136812"/>
            <a:chOff x="-133350" y="2711163"/>
            <a:chExt cx="333375" cy="136812"/>
          </a:xfrm>
        </p:grpSpPr>
        <p:cxnSp>
          <p:nvCxnSpPr>
            <p:cNvPr id="61" name="Gerader Verbinder 60">
              <a:extLst>
                <a:ext uri="{FF2B5EF4-FFF2-40B4-BE49-F238E27FC236}">
                  <a16:creationId xmlns:a16="http://schemas.microsoft.com/office/drawing/2014/main" id="{94D29247-DB20-40F1-888F-155F9E5ABC8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5E32A3F3-E989-43F3-A16F-94173C632533}"/>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3" name="Gruppieren 62">
            <a:extLst>
              <a:ext uri="{FF2B5EF4-FFF2-40B4-BE49-F238E27FC236}">
                <a16:creationId xmlns:a16="http://schemas.microsoft.com/office/drawing/2014/main" id="{44D22F83-A0F5-4FE2-9D6C-012542F7E2B8}"/>
              </a:ext>
            </a:extLst>
          </p:cNvPr>
          <p:cNvGrpSpPr/>
          <p:nvPr userDrawn="1"/>
        </p:nvGrpSpPr>
        <p:grpSpPr>
          <a:xfrm>
            <a:off x="-390525" y="1491963"/>
            <a:ext cx="333375" cy="136812"/>
            <a:chOff x="-133350" y="2711163"/>
            <a:chExt cx="333375" cy="136812"/>
          </a:xfrm>
        </p:grpSpPr>
        <p:cxnSp>
          <p:nvCxnSpPr>
            <p:cNvPr id="64" name="Gerader Verbinder 63">
              <a:extLst>
                <a:ext uri="{FF2B5EF4-FFF2-40B4-BE49-F238E27FC236}">
                  <a16:creationId xmlns:a16="http://schemas.microsoft.com/office/drawing/2014/main" id="{BA2BC1BF-6FE4-4475-BE69-6D37CBD516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88D7DDBE-C865-4F05-B6F5-3E2BBB15FDA7}"/>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6" name="Gruppieren 65">
            <a:extLst>
              <a:ext uri="{FF2B5EF4-FFF2-40B4-BE49-F238E27FC236}">
                <a16:creationId xmlns:a16="http://schemas.microsoft.com/office/drawing/2014/main" id="{5BF365C6-4DF1-469F-A081-5BB981472333}"/>
              </a:ext>
            </a:extLst>
          </p:cNvPr>
          <p:cNvGrpSpPr/>
          <p:nvPr userDrawn="1"/>
        </p:nvGrpSpPr>
        <p:grpSpPr>
          <a:xfrm>
            <a:off x="-390525" y="3292188"/>
            <a:ext cx="333375" cy="136812"/>
            <a:chOff x="-133350" y="2711163"/>
            <a:chExt cx="333375" cy="136812"/>
          </a:xfrm>
        </p:grpSpPr>
        <p:cxnSp>
          <p:nvCxnSpPr>
            <p:cNvPr id="67" name="Gerader Verbinder 66">
              <a:extLst>
                <a:ext uri="{FF2B5EF4-FFF2-40B4-BE49-F238E27FC236}">
                  <a16:creationId xmlns:a16="http://schemas.microsoft.com/office/drawing/2014/main" id="{9CA1C573-E95F-4CC5-A4BE-0E74960DBC2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02A35681-195F-407A-BB6C-7E3B4E241132}"/>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69" name="Gruppieren 68">
            <a:extLst>
              <a:ext uri="{FF2B5EF4-FFF2-40B4-BE49-F238E27FC236}">
                <a16:creationId xmlns:a16="http://schemas.microsoft.com/office/drawing/2014/main" id="{BF6DC0B3-1B79-4824-B73B-DC9B7AA77A08}"/>
              </a:ext>
            </a:extLst>
          </p:cNvPr>
          <p:cNvGrpSpPr/>
          <p:nvPr userDrawn="1"/>
        </p:nvGrpSpPr>
        <p:grpSpPr>
          <a:xfrm>
            <a:off x="-390525" y="6063963"/>
            <a:ext cx="333375" cy="136812"/>
            <a:chOff x="-133350" y="2711163"/>
            <a:chExt cx="333375" cy="136812"/>
          </a:xfrm>
        </p:grpSpPr>
        <p:cxnSp>
          <p:nvCxnSpPr>
            <p:cNvPr id="70" name="Gerader Verbinder 69">
              <a:extLst>
                <a:ext uri="{FF2B5EF4-FFF2-40B4-BE49-F238E27FC236}">
                  <a16:creationId xmlns:a16="http://schemas.microsoft.com/office/drawing/2014/main" id="{439D9EA3-D6F8-4D8A-8C91-B7BCDD4883C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EF8776E0-353D-4DBE-918C-2BE4D9ED22C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2" name="Gruppieren 71">
            <a:extLst>
              <a:ext uri="{FF2B5EF4-FFF2-40B4-BE49-F238E27FC236}">
                <a16:creationId xmlns:a16="http://schemas.microsoft.com/office/drawing/2014/main" id="{EB1A981A-C15F-48BC-856D-45BFDE402164}"/>
              </a:ext>
            </a:extLst>
          </p:cNvPr>
          <p:cNvGrpSpPr/>
          <p:nvPr userDrawn="1"/>
        </p:nvGrpSpPr>
        <p:grpSpPr>
          <a:xfrm>
            <a:off x="-390525" y="6495763"/>
            <a:ext cx="333375" cy="136812"/>
            <a:chOff x="-133350" y="2711163"/>
            <a:chExt cx="333375" cy="136812"/>
          </a:xfrm>
        </p:grpSpPr>
        <p:cxnSp>
          <p:nvCxnSpPr>
            <p:cNvPr id="73" name="Gerader Verbinder 72">
              <a:extLst>
                <a:ext uri="{FF2B5EF4-FFF2-40B4-BE49-F238E27FC236}">
                  <a16:creationId xmlns:a16="http://schemas.microsoft.com/office/drawing/2014/main" id="{CA1B7D91-52B4-4C4E-9872-DAE627C5BDA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DD5301F3-CDC0-4F62-A7F3-64DF1FAFB6C3}"/>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5" name="Gruppieren 74">
            <a:extLst>
              <a:ext uri="{FF2B5EF4-FFF2-40B4-BE49-F238E27FC236}">
                <a16:creationId xmlns:a16="http://schemas.microsoft.com/office/drawing/2014/main" id="{C5363AC9-A7FE-4ED9-A4AE-BF1F41479440}"/>
              </a:ext>
            </a:extLst>
          </p:cNvPr>
          <p:cNvGrpSpPr/>
          <p:nvPr userDrawn="1"/>
        </p:nvGrpSpPr>
        <p:grpSpPr>
          <a:xfrm rot="16200000">
            <a:off x="281643" y="-299136"/>
            <a:ext cx="333375" cy="136808"/>
            <a:chOff x="-133350" y="2711167"/>
            <a:chExt cx="333375" cy="136808"/>
          </a:xfrm>
        </p:grpSpPr>
        <p:cxnSp>
          <p:nvCxnSpPr>
            <p:cNvPr id="76" name="Gerader Verbinder 75">
              <a:extLst>
                <a:ext uri="{FF2B5EF4-FFF2-40B4-BE49-F238E27FC236}">
                  <a16:creationId xmlns:a16="http://schemas.microsoft.com/office/drawing/2014/main" id="{A5C058E5-1B77-4F37-8A90-6C2DB0C9F0D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3F3FD432-7B0C-441D-887D-260F088129D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78" name="Gruppieren 77">
            <a:extLst>
              <a:ext uri="{FF2B5EF4-FFF2-40B4-BE49-F238E27FC236}">
                <a16:creationId xmlns:a16="http://schemas.microsoft.com/office/drawing/2014/main" id="{11D3348D-CD05-48E5-89ED-528A62DA8118}"/>
              </a:ext>
            </a:extLst>
          </p:cNvPr>
          <p:cNvGrpSpPr/>
          <p:nvPr userDrawn="1"/>
        </p:nvGrpSpPr>
        <p:grpSpPr>
          <a:xfrm rot="16200000">
            <a:off x="5752963" y="-299136"/>
            <a:ext cx="333375" cy="136804"/>
            <a:chOff x="-133350" y="2711171"/>
            <a:chExt cx="333375" cy="136804"/>
          </a:xfrm>
        </p:grpSpPr>
        <p:cxnSp>
          <p:nvCxnSpPr>
            <p:cNvPr id="79" name="Gerader Verbinder 78">
              <a:extLst>
                <a:ext uri="{FF2B5EF4-FFF2-40B4-BE49-F238E27FC236}">
                  <a16:creationId xmlns:a16="http://schemas.microsoft.com/office/drawing/2014/main" id="{8C904B9B-CFB8-4878-BE89-64B7783A68C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C15810B6-1DFF-43DE-849F-E24988A1AC2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1" name="Gruppieren 80">
            <a:extLst>
              <a:ext uri="{FF2B5EF4-FFF2-40B4-BE49-F238E27FC236}">
                <a16:creationId xmlns:a16="http://schemas.microsoft.com/office/drawing/2014/main" id="{CFDE3FDD-B76C-49E7-81B4-7302EAE01430}"/>
              </a:ext>
            </a:extLst>
          </p:cNvPr>
          <p:cNvGrpSpPr/>
          <p:nvPr userDrawn="1"/>
        </p:nvGrpSpPr>
        <p:grpSpPr>
          <a:xfrm>
            <a:off x="6203950" y="-397424"/>
            <a:ext cx="124906" cy="333375"/>
            <a:chOff x="6416680" y="-397424"/>
            <a:chExt cx="124906" cy="333375"/>
          </a:xfrm>
        </p:grpSpPr>
        <p:cxnSp>
          <p:nvCxnSpPr>
            <p:cNvPr id="82" name="Gerader Verbinder 81">
              <a:extLst>
                <a:ext uri="{FF2B5EF4-FFF2-40B4-BE49-F238E27FC236}">
                  <a16:creationId xmlns:a16="http://schemas.microsoft.com/office/drawing/2014/main" id="{CC2966EC-F4C0-41FC-88ED-2E5F725EA0B2}"/>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92230FDE-430C-429C-A396-DFCEF2CE147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4" name="Gerader Verbinder 83">
            <a:extLst>
              <a:ext uri="{FF2B5EF4-FFF2-40B4-BE49-F238E27FC236}">
                <a16:creationId xmlns:a16="http://schemas.microsoft.com/office/drawing/2014/main" id="{53056242-C21F-4347-8E6E-305C959935E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5" name="Gruppieren 84">
            <a:extLst>
              <a:ext uri="{FF2B5EF4-FFF2-40B4-BE49-F238E27FC236}">
                <a16:creationId xmlns:a16="http://schemas.microsoft.com/office/drawing/2014/main" id="{A954A2AB-7A1B-4F20-8556-0C283B584BE2}"/>
              </a:ext>
            </a:extLst>
          </p:cNvPr>
          <p:cNvGrpSpPr/>
          <p:nvPr userDrawn="1"/>
        </p:nvGrpSpPr>
        <p:grpSpPr>
          <a:xfrm rot="16200000">
            <a:off x="11447325" y="-299139"/>
            <a:ext cx="333375" cy="136800"/>
            <a:chOff x="-133350" y="2711175"/>
            <a:chExt cx="333375" cy="136800"/>
          </a:xfrm>
        </p:grpSpPr>
        <p:cxnSp>
          <p:nvCxnSpPr>
            <p:cNvPr id="86" name="Gerader Verbinder 85">
              <a:extLst>
                <a:ext uri="{FF2B5EF4-FFF2-40B4-BE49-F238E27FC236}">
                  <a16:creationId xmlns:a16="http://schemas.microsoft.com/office/drawing/2014/main" id="{C31D32E9-A207-4C49-AAE0-5A541EE5B5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7" name="Textfeld 86">
              <a:extLst>
                <a:ext uri="{FF2B5EF4-FFF2-40B4-BE49-F238E27FC236}">
                  <a16:creationId xmlns:a16="http://schemas.microsoft.com/office/drawing/2014/main" id="{0027A521-04C3-4807-A55B-38087BBBA70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
        <p:nvSpPr>
          <p:cNvPr id="100" name="Freihandform: Form 87">
            <a:extLst>
              <a:ext uri="{FF2B5EF4-FFF2-40B4-BE49-F238E27FC236}">
                <a16:creationId xmlns:a16="http://schemas.microsoft.com/office/drawing/2014/main" id="{6FE30846-E82A-1C4A-B2BB-0BBC0762793E}"/>
              </a:ext>
            </a:extLst>
          </p:cNvPr>
          <p:cNvSpPr/>
          <p:nvPr userDrawn="1"/>
        </p:nvSpPr>
        <p:spPr>
          <a:xfrm>
            <a:off x="10272160" y="311469"/>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grpSp>
        <p:nvGrpSpPr>
          <p:cNvPr id="101" name="Grafik 3">
            <a:extLst>
              <a:ext uri="{FF2B5EF4-FFF2-40B4-BE49-F238E27FC236}">
                <a16:creationId xmlns:a16="http://schemas.microsoft.com/office/drawing/2014/main" id="{A8A7C189-F924-824E-9142-FD8AF4FF0DFD}"/>
              </a:ext>
            </a:extLst>
          </p:cNvPr>
          <p:cNvGrpSpPr/>
          <p:nvPr userDrawn="1"/>
        </p:nvGrpSpPr>
        <p:grpSpPr>
          <a:xfrm>
            <a:off x="533006" y="304454"/>
            <a:ext cx="2623087" cy="328167"/>
            <a:chOff x="2178367" y="2525076"/>
            <a:chExt cx="7773352" cy="972502"/>
          </a:xfrm>
          <a:solidFill>
            <a:schemeClr val="tx1"/>
          </a:solidFill>
        </p:grpSpPr>
        <p:sp>
          <p:nvSpPr>
            <p:cNvPr id="102" name="Freihandform: Form 202">
              <a:extLst>
                <a:ext uri="{FF2B5EF4-FFF2-40B4-BE49-F238E27FC236}">
                  <a16:creationId xmlns:a16="http://schemas.microsoft.com/office/drawing/2014/main" id="{E9F9F433-AF4B-4145-8E1D-6C7283BBB5CD}"/>
                </a:ext>
              </a:extLst>
            </p:cNvPr>
            <p:cNvSpPr/>
            <p:nvPr/>
          </p:nvSpPr>
          <p:spPr>
            <a:xfrm>
              <a:off x="2178367" y="2545079"/>
              <a:ext cx="232409" cy="369569"/>
            </a:xfrm>
            <a:custGeom>
              <a:avLst/>
              <a:gdLst>
                <a:gd name="connsiteX0" fmla="*/ 232410 w 232409"/>
                <a:gd name="connsiteY0" fmla="*/ 60960 h 369569"/>
                <a:gd name="connsiteX1" fmla="*/ 65722 w 232409"/>
                <a:gd name="connsiteY1" fmla="*/ 60960 h 369569"/>
                <a:gd name="connsiteX2" fmla="*/ 65722 w 232409"/>
                <a:gd name="connsiteY2" fmla="*/ 152400 h 369569"/>
                <a:gd name="connsiteX3" fmla="*/ 189547 w 232409"/>
                <a:gd name="connsiteY3" fmla="*/ 152400 h 369569"/>
                <a:gd name="connsiteX4" fmla="*/ 189547 w 232409"/>
                <a:gd name="connsiteY4" fmla="*/ 212408 h 369569"/>
                <a:gd name="connsiteX5" fmla="*/ 65722 w 232409"/>
                <a:gd name="connsiteY5" fmla="*/ 212408 h 369569"/>
                <a:gd name="connsiteX6" fmla="*/ 65722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2" y="60960"/>
                  </a:lnTo>
                  <a:lnTo>
                    <a:pt x="65722" y="152400"/>
                  </a:lnTo>
                  <a:lnTo>
                    <a:pt x="189547" y="152400"/>
                  </a:lnTo>
                  <a:lnTo>
                    <a:pt x="189547" y="212408"/>
                  </a:lnTo>
                  <a:lnTo>
                    <a:pt x="65722" y="212408"/>
                  </a:lnTo>
                  <a:lnTo>
                    <a:pt x="65722"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solidFill>
                  <a:srgbClr val="041E42"/>
                </a:solidFill>
              </a:endParaRPr>
            </a:p>
          </p:txBody>
        </p:sp>
        <p:sp>
          <p:nvSpPr>
            <p:cNvPr id="103" name="Freihandform: Form 203">
              <a:extLst>
                <a:ext uri="{FF2B5EF4-FFF2-40B4-BE49-F238E27FC236}">
                  <a16:creationId xmlns:a16="http://schemas.microsoft.com/office/drawing/2014/main" id="{E640265C-3ED4-EE41-81A6-9C5FA2DF8416}"/>
                </a:ext>
              </a:extLst>
            </p:cNvPr>
            <p:cNvSpPr/>
            <p:nvPr/>
          </p:nvSpPr>
          <p:spPr>
            <a:xfrm>
              <a:off x="2446972"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solidFill>
                  <a:srgbClr val="041E42"/>
                </a:solidFill>
              </a:endParaRPr>
            </a:p>
          </p:txBody>
        </p:sp>
        <p:sp>
          <p:nvSpPr>
            <p:cNvPr id="104" name="Freihandform: Form 204">
              <a:extLst>
                <a:ext uri="{FF2B5EF4-FFF2-40B4-BE49-F238E27FC236}">
                  <a16:creationId xmlns:a16="http://schemas.microsoft.com/office/drawing/2014/main" id="{555DF285-DD06-E94B-BD11-DD01726BD412}"/>
                </a:ext>
              </a:extLst>
            </p:cNvPr>
            <p:cNvSpPr/>
            <p:nvPr/>
          </p:nvSpPr>
          <p:spPr>
            <a:xfrm>
              <a:off x="2651759"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05" name="Freihandform: Form 205">
              <a:extLst>
                <a:ext uri="{FF2B5EF4-FFF2-40B4-BE49-F238E27FC236}">
                  <a16:creationId xmlns:a16="http://schemas.microsoft.com/office/drawing/2014/main" id="{8908A050-2F01-F941-9543-3FACB3760381}"/>
                </a:ext>
              </a:extLst>
            </p:cNvPr>
            <p:cNvSpPr/>
            <p:nvPr/>
          </p:nvSpPr>
          <p:spPr>
            <a:xfrm>
              <a:off x="2787966"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2403" y="279083"/>
                    <a:pt x="132398" y="279083"/>
                  </a:cubicBezTo>
                  <a:close/>
                  <a:moveTo>
                    <a:pt x="61913" y="115253"/>
                  </a:moveTo>
                  <a:lnTo>
                    <a:pt x="182880" y="115253"/>
                  </a:lnTo>
                  <a:cubicBezTo>
                    <a:pt x="180023" y="74295"/>
                    <a:pt x="159068" y="50482"/>
                    <a:pt x="123825" y="50482"/>
                  </a:cubicBezTo>
                  <a:cubicBezTo>
                    <a:pt x="89535" y="50482"/>
                    <a:pt x="67628" y="74295"/>
                    <a:pt x="61913" y="115253"/>
                  </a:cubicBezTo>
                  <a:close/>
                </a:path>
              </a:pathLst>
            </a:custGeom>
            <a:solidFill>
              <a:srgbClr val="041E42"/>
            </a:solidFill>
            <a:ln w="9525" cap="flat">
              <a:noFill/>
              <a:prstDash val="solid"/>
              <a:miter/>
            </a:ln>
          </p:spPr>
          <p:txBody>
            <a:bodyPr rtlCol="0" anchor="ctr"/>
            <a:lstStyle/>
            <a:p>
              <a:endParaRPr lang="de-DE">
                <a:solidFill>
                  <a:srgbClr val="041E42"/>
                </a:solidFill>
              </a:endParaRPr>
            </a:p>
          </p:txBody>
        </p:sp>
        <p:sp>
          <p:nvSpPr>
            <p:cNvPr id="106" name="Freihandform: Form 206">
              <a:extLst>
                <a:ext uri="{FF2B5EF4-FFF2-40B4-BE49-F238E27FC236}">
                  <a16:creationId xmlns:a16="http://schemas.microsoft.com/office/drawing/2014/main" id="{9A95B51E-B0F1-0243-9BF8-CD50E0894553}"/>
                </a:ext>
              </a:extLst>
            </p:cNvPr>
            <p:cNvSpPr/>
            <p:nvPr/>
          </p:nvSpPr>
          <p:spPr>
            <a:xfrm>
              <a:off x="308609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3" y="0"/>
                  </a:lnTo>
                  <a:lnTo>
                    <a:pt x="248603"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solidFill>
                  <a:srgbClr val="041E42"/>
                </a:solidFill>
              </a:endParaRPr>
            </a:p>
          </p:txBody>
        </p:sp>
        <p:sp>
          <p:nvSpPr>
            <p:cNvPr id="107" name="Freihandform: Form 207">
              <a:extLst>
                <a:ext uri="{FF2B5EF4-FFF2-40B4-BE49-F238E27FC236}">
                  <a16:creationId xmlns:a16="http://schemas.microsoft.com/office/drawing/2014/main" id="{28A9C837-49B0-E940-9252-6785B59FABD6}"/>
                </a:ext>
              </a:extLst>
            </p:cNvPr>
            <p:cNvSpPr/>
            <p:nvPr/>
          </p:nvSpPr>
          <p:spPr>
            <a:xfrm>
              <a:off x="3417569"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solidFill>
                  <a:srgbClr val="041E42"/>
                </a:solidFill>
              </a:endParaRPr>
            </a:p>
          </p:txBody>
        </p:sp>
        <p:sp>
          <p:nvSpPr>
            <p:cNvPr id="108" name="Freihandform: Form 208">
              <a:extLst>
                <a:ext uri="{FF2B5EF4-FFF2-40B4-BE49-F238E27FC236}">
                  <a16:creationId xmlns:a16="http://schemas.microsoft.com/office/drawing/2014/main" id="{FA206837-003B-E648-97F6-B921EAE2149C}"/>
                </a:ext>
              </a:extLst>
            </p:cNvPr>
            <p:cNvSpPr/>
            <p:nvPr/>
          </p:nvSpPr>
          <p:spPr>
            <a:xfrm>
              <a:off x="3622357"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2 w 79057"/>
                <a:gd name="connsiteY6" fmla="*/ 384810 h 384810"/>
                <a:gd name="connsiteX7" fmla="*/ 8572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0960" y="0"/>
                    <a:pt x="79058" y="16193"/>
                    <a:pt x="79058" y="38100"/>
                  </a:cubicBezTo>
                  <a:close/>
                  <a:moveTo>
                    <a:pt x="70485" y="384810"/>
                  </a:moveTo>
                  <a:lnTo>
                    <a:pt x="8572" y="384810"/>
                  </a:lnTo>
                  <a:lnTo>
                    <a:pt x="8572"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09" name="Freihandform: Form 209">
              <a:extLst>
                <a:ext uri="{FF2B5EF4-FFF2-40B4-BE49-F238E27FC236}">
                  <a16:creationId xmlns:a16="http://schemas.microsoft.com/office/drawing/2014/main" id="{470D6F91-FC5C-954C-A209-FAE8E2EFF9EC}"/>
                </a:ext>
              </a:extLst>
            </p:cNvPr>
            <p:cNvSpPr/>
            <p:nvPr/>
          </p:nvSpPr>
          <p:spPr>
            <a:xfrm>
              <a:off x="3759516" y="2640329"/>
              <a:ext cx="224790" cy="280034"/>
            </a:xfrm>
            <a:custGeom>
              <a:avLst/>
              <a:gdLst>
                <a:gd name="connsiteX0" fmla="*/ 222885 w 224790"/>
                <a:gd name="connsiteY0" fmla="*/ 237172 h 280034"/>
                <a:gd name="connsiteX1" fmla="*/ 127635 w 224790"/>
                <a:gd name="connsiteY1" fmla="*/ 280035 h 280034"/>
                <a:gd name="connsiteX2" fmla="*/ 0 w 224790"/>
                <a:gd name="connsiteY2" fmla="*/ 140970 h 280034"/>
                <a:gd name="connsiteX3" fmla="*/ 128588 w 224790"/>
                <a:gd name="connsiteY3" fmla="*/ 0 h 280034"/>
                <a:gd name="connsiteX4" fmla="*/ 224790 w 224790"/>
                <a:gd name="connsiteY4" fmla="*/ 45720 h 280034"/>
                <a:gd name="connsiteX5" fmla="*/ 181928 w 224790"/>
                <a:gd name="connsiteY5" fmla="*/ 86678 h 280034"/>
                <a:gd name="connsiteX6" fmla="*/ 128588 w 224790"/>
                <a:gd name="connsiteY6" fmla="*/ 57150 h 280034"/>
                <a:gd name="connsiteX7" fmla="*/ 62865 w 224790"/>
                <a:gd name="connsiteY7" fmla="*/ 140018 h 280034"/>
                <a:gd name="connsiteX8" fmla="*/ 128588 w 224790"/>
                <a:gd name="connsiteY8" fmla="*/ 222885 h 280034"/>
                <a:gd name="connsiteX9" fmla="*/ 183833 w 224790"/>
                <a:gd name="connsiteY9" fmla="*/ 193358 h 280034"/>
                <a:gd name="connsiteX10" fmla="*/ 222885 w 224790"/>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10" name="Freihandform: Form 210">
              <a:extLst>
                <a:ext uri="{FF2B5EF4-FFF2-40B4-BE49-F238E27FC236}">
                  <a16:creationId xmlns:a16="http://schemas.microsoft.com/office/drawing/2014/main" id="{7540E17F-242D-0941-A009-5EDF2637DF61}"/>
                </a:ext>
              </a:extLst>
            </p:cNvPr>
            <p:cNvSpPr/>
            <p:nvPr/>
          </p:nvSpPr>
          <p:spPr>
            <a:xfrm>
              <a:off x="4038599" y="2525076"/>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11" name="Freihandform: Form 211">
              <a:extLst>
                <a:ext uri="{FF2B5EF4-FFF2-40B4-BE49-F238E27FC236}">
                  <a16:creationId xmlns:a16="http://schemas.microsoft.com/office/drawing/2014/main" id="{A78E7326-4BD5-7D45-A801-01F7DA558C60}"/>
                </a:ext>
              </a:extLst>
            </p:cNvPr>
            <p:cNvSpPr/>
            <p:nvPr/>
          </p:nvSpPr>
          <p:spPr>
            <a:xfrm>
              <a:off x="4338637"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12" name="Freihandform: Form 212">
              <a:extLst>
                <a:ext uri="{FF2B5EF4-FFF2-40B4-BE49-F238E27FC236}">
                  <a16:creationId xmlns:a16="http://schemas.microsoft.com/office/drawing/2014/main" id="{D26C329A-D918-754D-ACFA-42ADAE530291}"/>
                </a:ext>
              </a:extLst>
            </p:cNvPr>
            <p:cNvSpPr/>
            <p:nvPr/>
          </p:nvSpPr>
          <p:spPr>
            <a:xfrm>
              <a:off x="4502467" y="2545079"/>
              <a:ext cx="342900" cy="368617"/>
            </a:xfrm>
            <a:custGeom>
              <a:avLst/>
              <a:gdLst>
                <a:gd name="connsiteX0" fmla="*/ 136207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2 w 342900"/>
                <a:gd name="connsiteY4" fmla="*/ 290512 h 368617"/>
                <a:gd name="connsiteX5" fmla="*/ 96202 w 342900"/>
                <a:gd name="connsiteY5" fmla="*/ 290512 h 368617"/>
                <a:gd name="connsiteX6" fmla="*/ 69532 w 342900"/>
                <a:gd name="connsiteY6" fmla="*/ 368618 h 368617"/>
                <a:gd name="connsiteX7" fmla="*/ 0 w 342900"/>
                <a:gd name="connsiteY7" fmla="*/ 368618 h 368617"/>
                <a:gd name="connsiteX8" fmla="*/ 136207 w 342900"/>
                <a:gd name="connsiteY8" fmla="*/ 0 h 368617"/>
                <a:gd name="connsiteX9" fmla="*/ 116205 w 342900"/>
                <a:gd name="connsiteY9" fmla="*/ 231458 h 368617"/>
                <a:gd name="connsiteX10" fmla="*/ 223838 w 342900"/>
                <a:gd name="connsiteY10" fmla="*/ 231458 h 368617"/>
                <a:gd name="connsiteX11" fmla="*/ 170497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7" y="0"/>
                  </a:moveTo>
                  <a:lnTo>
                    <a:pt x="205740" y="0"/>
                  </a:lnTo>
                  <a:lnTo>
                    <a:pt x="342900" y="368618"/>
                  </a:lnTo>
                  <a:lnTo>
                    <a:pt x="271463" y="368618"/>
                  </a:lnTo>
                  <a:lnTo>
                    <a:pt x="244792" y="290512"/>
                  </a:lnTo>
                  <a:lnTo>
                    <a:pt x="96202" y="290512"/>
                  </a:lnTo>
                  <a:lnTo>
                    <a:pt x="69532" y="368618"/>
                  </a:lnTo>
                  <a:lnTo>
                    <a:pt x="0" y="368618"/>
                  </a:lnTo>
                  <a:lnTo>
                    <a:pt x="136207" y="0"/>
                  </a:lnTo>
                  <a:close/>
                  <a:moveTo>
                    <a:pt x="116205" y="231458"/>
                  </a:moveTo>
                  <a:lnTo>
                    <a:pt x="223838" y="231458"/>
                  </a:lnTo>
                  <a:lnTo>
                    <a:pt x="170497"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13" name="Freihandform: Form 213">
              <a:extLst>
                <a:ext uri="{FF2B5EF4-FFF2-40B4-BE49-F238E27FC236}">
                  <a16:creationId xmlns:a16="http://schemas.microsoft.com/office/drawing/2014/main" id="{B2E07017-1DD4-6147-B6BD-9BC92F7955F9}"/>
                </a:ext>
              </a:extLst>
            </p:cNvPr>
            <p:cNvSpPr/>
            <p:nvPr/>
          </p:nvSpPr>
          <p:spPr>
            <a:xfrm>
              <a:off x="4900612" y="2525076"/>
              <a:ext cx="61912" cy="388620"/>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14" name="Freihandform: Form 214">
              <a:extLst>
                <a:ext uri="{FF2B5EF4-FFF2-40B4-BE49-F238E27FC236}">
                  <a16:creationId xmlns:a16="http://schemas.microsoft.com/office/drawing/2014/main" id="{FA871879-9FF0-DC4E-AE0A-4F75B9021990}"/>
                </a:ext>
              </a:extLst>
            </p:cNvPr>
            <p:cNvSpPr/>
            <p:nvPr/>
          </p:nvSpPr>
          <p:spPr>
            <a:xfrm>
              <a:off x="502919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15" name="Freihandform: Form 215">
              <a:extLst>
                <a:ext uri="{FF2B5EF4-FFF2-40B4-BE49-F238E27FC236}">
                  <a16:creationId xmlns:a16="http://schemas.microsoft.com/office/drawing/2014/main" id="{27C20B0F-B4C7-6D4F-9E50-CCE9264284B7}"/>
                </a:ext>
              </a:extLst>
            </p:cNvPr>
            <p:cNvSpPr/>
            <p:nvPr/>
          </p:nvSpPr>
          <p:spPr>
            <a:xfrm>
              <a:off x="5306377" y="2646997"/>
              <a:ext cx="255269" cy="266700"/>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3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3"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16" name="Freihandform: Form 216">
              <a:extLst>
                <a:ext uri="{FF2B5EF4-FFF2-40B4-BE49-F238E27FC236}">
                  <a16:creationId xmlns:a16="http://schemas.microsoft.com/office/drawing/2014/main" id="{14CE4CC4-B02C-FB42-8246-A8E4806FE506}"/>
                </a:ext>
              </a:extLst>
            </p:cNvPr>
            <p:cNvSpPr/>
            <p:nvPr/>
          </p:nvSpPr>
          <p:spPr>
            <a:xfrm>
              <a:off x="5594967" y="2641281"/>
              <a:ext cx="225759" cy="279082"/>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5735"/>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17" name="Freihandform: Form 217">
              <a:extLst>
                <a:ext uri="{FF2B5EF4-FFF2-40B4-BE49-F238E27FC236}">
                  <a16:creationId xmlns:a16="http://schemas.microsoft.com/office/drawing/2014/main" id="{F32465FC-B6A0-6C4C-AE89-0B847279B099}"/>
                </a:ext>
              </a:extLst>
            </p:cNvPr>
            <p:cNvSpPr/>
            <p:nvPr/>
          </p:nvSpPr>
          <p:spPr>
            <a:xfrm>
              <a:off x="5900737"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18" name="Freihandform: Form 218">
              <a:extLst>
                <a:ext uri="{FF2B5EF4-FFF2-40B4-BE49-F238E27FC236}">
                  <a16:creationId xmlns:a16="http://schemas.microsoft.com/office/drawing/2014/main" id="{FB26B1A0-94E3-944B-B1CD-FCC07C9F2333}"/>
                </a:ext>
              </a:extLst>
            </p:cNvPr>
            <p:cNvSpPr/>
            <p:nvPr/>
          </p:nvSpPr>
          <p:spPr>
            <a:xfrm>
              <a:off x="619505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19" name="Freihandform: Form 219">
              <a:extLst>
                <a:ext uri="{FF2B5EF4-FFF2-40B4-BE49-F238E27FC236}">
                  <a16:creationId xmlns:a16="http://schemas.microsoft.com/office/drawing/2014/main" id="{3177C72B-F0DD-6D47-819B-1FC810EA11DA}"/>
                </a:ext>
              </a:extLst>
            </p:cNvPr>
            <p:cNvSpPr/>
            <p:nvPr/>
          </p:nvSpPr>
          <p:spPr>
            <a:xfrm>
              <a:off x="651128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7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7" y="53340"/>
                    <a:pt x="242887" y="135255"/>
                  </a:cubicBezTo>
                  <a:cubicBezTo>
                    <a:pt x="242887" y="143828"/>
                    <a:pt x="241935" y="153353"/>
                    <a:pt x="241935" y="160972"/>
                  </a:cubicBezTo>
                  <a:lnTo>
                    <a:pt x="62865" y="160972"/>
                  </a:lnTo>
                  <a:cubicBezTo>
                    <a:pt x="69532" y="201930"/>
                    <a:pt x="94297" y="225743"/>
                    <a:pt x="132397" y="225743"/>
                  </a:cubicBezTo>
                  <a:cubicBezTo>
                    <a:pt x="157162" y="225743"/>
                    <a:pt x="177165" y="216218"/>
                    <a:pt x="198120" y="194310"/>
                  </a:cubicBezTo>
                  <a:lnTo>
                    <a:pt x="237172" y="235268"/>
                  </a:lnTo>
                  <a:cubicBezTo>
                    <a:pt x="206692" y="264795"/>
                    <a:pt x="172403" y="279083"/>
                    <a:pt x="132397" y="279083"/>
                  </a:cubicBezTo>
                  <a:close/>
                  <a:moveTo>
                    <a:pt x="62865" y="115253"/>
                  </a:moveTo>
                  <a:lnTo>
                    <a:pt x="183833" y="115253"/>
                  </a:lnTo>
                  <a:cubicBezTo>
                    <a:pt x="180975" y="74295"/>
                    <a:pt x="160020" y="50482"/>
                    <a:pt x="124778" y="50482"/>
                  </a:cubicBezTo>
                  <a:cubicBezTo>
                    <a:pt x="90488" y="50482"/>
                    <a:pt x="67628" y="74295"/>
                    <a:pt x="62865" y="115253"/>
                  </a:cubicBezTo>
                  <a:close/>
                </a:path>
              </a:pathLst>
            </a:custGeom>
            <a:solidFill>
              <a:srgbClr val="041E42"/>
            </a:solidFill>
            <a:ln w="9525" cap="flat">
              <a:noFill/>
              <a:prstDash val="solid"/>
              <a:miter/>
            </a:ln>
          </p:spPr>
          <p:txBody>
            <a:bodyPr rtlCol="0" anchor="ctr"/>
            <a:lstStyle/>
            <a:p>
              <a:endParaRPr lang="de-DE"/>
            </a:p>
          </p:txBody>
        </p:sp>
        <p:sp>
          <p:nvSpPr>
            <p:cNvPr id="120" name="Freihandform: Form 220">
              <a:extLst>
                <a:ext uri="{FF2B5EF4-FFF2-40B4-BE49-F238E27FC236}">
                  <a16:creationId xmlns:a16="http://schemas.microsoft.com/office/drawing/2014/main" id="{D14BB1A4-E230-8F42-9E7B-CC025180EF9F}"/>
                </a:ext>
              </a:extLst>
            </p:cNvPr>
            <p:cNvSpPr/>
            <p:nvPr/>
          </p:nvSpPr>
          <p:spPr>
            <a:xfrm>
              <a:off x="6824662"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21" name="Freihandform: Form 221">
              <a:extLst>
                <a:ext uri="{FF2B5EF4-FFF2-40B4-BE49-F238E27FC236}">
                  <a16:creationId xmlns:a16="http://schemas.microsoft.com/office/drawing/2014/main" id="{C1ABF315-D4D2-CD4D-A115-E92404325AED}"/>
                </a:ext>
              </a:extLst>
            </p:cNvPr>
            <p:cNvSpPr/>
            <p:nvPr/>
          </p:nvSpPr>
          <p:spPr>
            <a:xfrm>
              <a:off x="7023734" y="2721291"/>
              <a:ext cx="130492" cy="59055"/>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22" name="Freihandform: Form 222">
              <a:extLst>
                <a:ext uri="{FF2B5EF4-FFF2-40B4-BE49-F238E27FC236}">
                  <a16:creationId xmlns:a16="http://schemas.microsoft.com/office/drawing/2014/main" id="{51D2BF99-E47A-B94F-8826-BCBDBA193533}"/>
                </a:ext>
              </a:extLst>
            </p:cNvPr>
            <p:cNvSpPr/>
            <p:nvPr/>
          </p:nvSpPr>
          <p:spPr>
            <a:xfrm>
              <a:off x="723328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2"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23" name="Freihandform: Form 223">
              <a:extLst>
                <a:ext uri="{FF2B5EF4-FFF2-40B4-BE49-F238E27FC236}">
                  <a16:creationId xmlns:a16="http://schemas.microsoft.com/office/drawing/2014/main" id="{5DF47055-C8E3-1A42-A32D-0916B6B79E98}"/>
                </a:ext>
              </a:extLst>
            </p:cNvPr>
            <p:cNvSpPr/>
            <p:nvPr/>
          </p:nvSpPr>
          <p:spPr>
            <a:xfrm>
              <a:off x="7605712"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24" name="Freihandform: Form 224">
              <a:extLst>
                <a:ext uri="{FF2B5EF4-FFF2-40B4-BE49-F238E27FC236}">
                  <a16:creationId xmlns:a16="http://schemas.microsoft.com/office/drawing/2014/main" id="{2E098E7E-19E3-1E47-A2CA-A67FC78CA450}"/>
                </a:ext>
              </a:extLst>
            </p:cNvPr>
            <p:cNvSpPr/>
            <p:nvPr/>
          </p:nvSpPr>
          <p:spPr>
            <a:xfrm>
              <a:off x="790479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2 w 79057"/>
                <a:gd name="connsiteY6" fmla="*/ 384810 h 384810"/>
                <a:gd name="connsiteX7" fmla="*/ 8572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7" y="0"/>
                    <a:pt x="39052" y="0"/>
                  </a:cubicBezTo>
                  <a:cubicBezTo>
                    <a:pt x="60960" y="0"/>
                    <a:pt x="79057" y="16193"/>
                    <a:pt x="79057" y="38100"/>
                  </a:cubicBezTo>
                  <a:close/>
                  <a:moveTo>
                    <a:pt x="70485" y="384810"/>
                  </a:moveTo>
                  <a:lnTo>
                    <a:pt x="8572" y="384810"/>
                  </a:lnTo>
                  <a:lnTo>
                    <a:pt x="8572"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25" name="Freihandform: Form 225">
              <a:extLst>
                <a:ext uri="{FF2B5EF4-FFF2-40B4-BE49-F238E27FC236}">
                  <a16:creationId xmlns:a16="http://schemas.microsoft.com/office/drawing/2014/main" id="{0FC04DA1-2F55-474C-9FE4-2CDFC4E26A91}"/>
                </a:ext>
              </a:extLst>
            </p:cNvPr>
            <p:cNvSpPr/>
            <p:nvPr/>
          </p:nvSpPr>
          <p:spPr>
            <a:xfrm>
              <a:off x="8027669" y="2647949"/>
              <a:ext cx="259080" cy="266700"/>
            </a:xfrm>
            <a:custGeom>
              <a:avLst/>
              <a:gdLst>
                <a:gd name="connsiteX0" fmla="*/ 259080 w 259080"/>
                <a:gd name="connsiteY0" fmla="*/ 0 h 266700"/>
                <a:gd name="connsiteX1" fmla="*/ 161925 w 259080"/>
                <a:gd name="connsiteY1" fmla="*/ 266700 h 266700"/>
                <a:gd name="connsiteX2" fmla="*/ 97155 w 259080"/>
                <a:gd name="connsiteY2" fmla="*/ 266700 h 266700"/>
                <a:gd name="connsiteX3" fmla="*/ 0 w 259080"/>
                <a:gd name="connsiteY3" fmla="*/ 0 h 266700"/>
                <a:gd name="connsiteX4" fmla="*/ 68580 w 259080"/>
                <a:gd name="connsiteY4" fmla="*/ 0 h 266700"/>
                <a:gd name="connsiteX5" fmla="*/ 129540 w 259080"/>
                <a:gd name="connsiteY5" fmla="*/ 193358 h 266700"/>
                <a:gd name="connsiteX6" fmla="*/ 130493 w 259080"/>
                <a:gd name="connsiteY6" fmla="*/ 193358 h 266700"/>
                <a:gd name="connsiteX7" fmla="*/ 191453 w 259080"/>
                <a:gd name="connsiteY7" fmla="*/ 0 h 266700"/>
                <a:gd name="connsiteX8" fmla="*/ 259080 w 259080"/>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80" h="266700">
                  <a:moveTo>
                    <a:pt x="259080" y="0"/>
                  </a:moveTo>
                  <a:lnTo>
                    <a:pt x="161925" y="266700"/>
                  </a:lnTo>
                  <a:lnTo>
                    <a:pt x="97155" y="266700"/>
                  </a:lnTo>
                  <a:lnTo>
                    <a:pt x="0" y="0"/>
                  </a:lnTo>
                  <a:lnTo>
                    <a:pt x="68580" y="0"/>
                  </a:lnTo>
                  <a:lnTo>
                    <a:pt x="129540" y="193358"/>
                  </a:lnTo>
                  <a:lnTo>
                    <a:pt x="130493" y="193358"/>
                  </a:lnTo>
                  <a:lnTo>
                    <a:pt x="191453" y="0"/>
                  </a:lnTo>
                  <a:lnTo>
                    <a:pt x="259080" y="0"/>
                  </a:lnTo>
                  <a:close/>
                </a:path>
              </a:pathLst>
            </a:custGeom>
            <a:solidFill>
              <a:srgbClr val="041E42"/>
            </a:solidFill>
            <a:ln w="9525" cap="flat">
              <a:noFill/>
              <a:prstDash val="solid"/>
              <a:miter/>
            </a:ln>
          </p:spPr>
          <p:txBody>
            <a:bodyPr rtlCol="0" anchor="ctr"/>
            <a:lstStyle/>
            <a:p>
              <a:endParaRPr lang="de-DE"/>
            </a:p>
          </p:txBody>
        </p:sp>
        <p:sp>
          <p:nvSpPr>
            <p:cNvPr id="126" name="Freihandform: Form 226">
              <a:extLst>
                <a:ext uri="{FF2B5EF4-FFF2-40B4-BE49-F238E27FC236}">
                  <a16:creationId xmlns:a16="http://schemas.microsoft.com/office/drawing/2014/main" id="{7E045089-CEE6-534A-AE0B-526915B1016F}"/>
                </a:ext>
              </a:extLst>
            </p:cNvPr>
            <p:cNvSpPr/>
            <p:nvPr/>
          </p:nvSpPr>
          <p:spPr>
            <a:xfrm>
              <a:off x="8315324" y="2641281"/>
              <a:ext cx="242887" cy="279082"/>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2" y="115253"/>
                  </a:lnTo>
                  <a:cubicBezTo>
                    <a:pt x="180975" y="74295"/>
                    <a:pt x="160020" y="50482"/>
                    <a:pt x="124777"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27" name="Freihandform: Form 227">
              <a:extLst>
                <a:ext uri="{FF2B5EF4-FFF2-40B4-BE49-F238E27FC236}">
                  <a16:creationId xmlns:a16="http://schemas.microsoft.com/office/drawing/2014/main" id="{EC6CF9D2-B532-DB46-A331-D4D8B8829400}"/>
                </a:ext>
              </a:extLst>
            </p:cNvPr>
            <p:cNvSpPr/>
            <p:nvPr/>
          </p:nvSpPr>
          <p:spPr>
            <a:xfrm>
              <a:off x="8628697"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28" name="Freihandform: Form 228">
              <a:extLst>
                <a:ext uri="{FF2B5EF4-FFF2-40B4-BE49-F238E27FC236}">
                  <a16:creationId xmlns:a16="http://schemas.microsoft.com/office/drawing/2014/main" id="{E46F8FC7-25D6-C542-AE0F-52B43A6339FA}"/>
                </a:ext>
              </a:extLst>
            </p:cNvPr>
            <p:cNvSpPr/>
            <p:nvPr/>
          </p:nvSpPr>
          <p:spPr>
            <a:xfrm>
              <a:off x="8818244" y="2640329"/>
              <a:ext cx="205740" cy="280034"/>
            </a:xfrm>
            <a:custGeom>
              <a:avLst/>
              <a:gdLst>
                <a:gd name="connsiteX0" fmla="*/ 29528 w 205740"/>
                <a:gd name="connsiteY0" fmla="*/ 198120 h 280034"/>
                <a:gd name="connsiteX1" fmla="*/ 104775 w 205740"/>
                <a:gd name="connsiteY1" fmla="*/ 227647 h 280034"/>
                <a:gd name="connsiteX2" fmla="*/ 143828 w 205740"/>
                <a:gd name="connsiteY2" fmla="*/ 200978 h 280034"/>
                <a:gd name="connsiteX3" fmla="*/ 10478 w 205740"/>
                <a:gd name="connsiteY3" fmla="*/ 82868 h 280034"/>
                <a:gd name="connsiteX4" fmla="*/ 111443 w 205740"/>
                <a:gd name="connsiteY4" fmla="*/ 0 h 280034"/>
                <a:gd name="connsiteX5" fmla="*/ 203835 w 205740"/>
                <a:gd name="connsiteY5" fmla="*/ 27622 h 280034"/>
                <a:gd name="connsiteX6" fmla="*/ 174307 w 205740"/>
                <a:gd name="connsiteY6" fmla="*/ 76200 h 280034"/>
                <a:gd name="connsiteX7" fmla="*/ 110490 w 205740"/>
                <a:gd name="connsiteY7" fmla="*/ 52387 h 280034"/>
                <a:gd name="connsiteX8" fmla="*/ 72390 w 205740"/>
                <a:gd name="connsiteY8" fmla="*/ 77153 h 280034"/>
                <a:gd name="connsiteX9" fmla="*/ 205740 w 205740"/>
                <a:gd name="connsiteY9" fmla="*/ 195262 h 280034"/>
                <a:gd name="connsiteX10" fmla="*/ 102870 w 205740"/>
                <a:gd name="connsiteY10" fmla="*/ 280035 h 280034"/>
                <a:gd name="connsiteX11" fmla="*/ 0 w 205740"/>
                <a:gd name="connsiteY11" fmla="*/ 247650 h 280034"/>
                <a:gd name="connsiteX12" fmla="*/ 29528 w 205740"/>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4">
                  <a:moveTo>
                    <a:pt x="29528" y="198120"/>
                  </a:moveTo>
                  <a:cubicBezTo>
                    <a:pt x="56198" y="218122"/>
                    <a:pt x="80963" y="227647"/>
                    <a:pt x="104775" y="227647"/>
                  </a:cubicBezTo>
                  <a:cubicBezTo>
                    <a:pt x="127635" y="227647"/>
                    <a:pt x="143828" y="217170"/>
                    <a:pt x="143828" y="200978"/>
                  </a:cubicBezTo>
                  <a:cubicBezTo>
                    <a:pt x="143828" y="155258"/>
                    <a:pt x="10478" y="171450"/>
                    <a:pt x="10478" y="82868"/>
                  </a:cubicBezTo>
                  <a:cubicBezTo>
                    <a:pt x="10478" y="33338"/>
                    <a:pt x="51435" y="0"/>
                    <a:pt x="111443" y="0"/>
                  </a:cubicBezTo>
                  <a:cubicBezTo>
                    <a:pt x="143828" y="0"/>
                    <a:pt x="175260" y="9525"/>
                    <a:pt x="203835" y="27622"/>
                  </a:cubicBezTo>
                  <a:lnTo>
                    <a:pt x="174307" y="76200"/>
                  </a:lnTo>
                  <a:cubicBezTo>
                    <a:pt x="151448" y="60007"/>
                    <a:pt x="130493"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8" y="280035"/>
                    <a:pt x="31432" y="268605"/>
                    <a:pt x="0" y="247650"/>
                  </a:cubicBezTo>
                  <a:lnTo>
                    <a:pt x="29528" y="198120"/>
                  </a:lnTo>
                  <a:close/>
                </a:path>
              </a:pathLst>
            </a:custGeom>
            <a:solidFill>
              <a:srgbClr val="041E42"/>
            </a:solidFill>
            <a:ln w="9525" cap="flat">
              <a:noFill/>
              <a:prstDash val="solid"/>
              <a:miter/>
            </a:ln>
          </p:spPr>
          <p:txBody>
            <a:bodyPr rtlCol="0" anchor="ctr"/>
            <a:lstStyle/>
            <a:p>
              <a:endParaRPr lang="de-DE"/>
            </a:p>
          </p:txBody>
        </p:sp>
        <p:sp>
          <p:nvSpPr>
            <p:cNvPr id="129" name="Freihandform: Form 229">
              <a:extLst>
                <a:ext uri="{FF2B5EF4-FFF2-40B4-BE49-F238E27FC236}">
                  <a16:creationId xmlns:a16="http://schemas.microsoft.com/office/drawing/2014/main" id="{352124F2-C9D7-E34B-B2F6-A4BA2AE18027}"/>
                </a:ext>
              </a:extLst>
            </p:cNvPr>
            <p:cNvSpPr/>
            <p:nvPr/>
          </p:nvSpPr>
          <p:spPr>
            <a:xfrm>
              <a:off x="908208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30" name="Freihandform: Form 230">
              <a:extLst>
                <a:ext uri="{FF2B5EF4-FFF2-40B4-BE49-F238E27FC236}">
                  <a16:creationId xmlns:a16="http://schemas.microsoft.com/office/drawing/2014/main" id="{8B3FEE4A-E11A-384D-B016-1C518F411AC7}"/>
                </a:ext>
              </a:extLst>
            </p:cNvPr>
            <p:cNvSpPr/>
            <p:nvPr/>
          </p:nvSpPr>
          <p:spPr>
            <a:xfrm>
              <a:off x="9205912"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7 w 165735"/>
                <a:gd name="connsiteY3" fmla="*/ 282892 h 358139"/>
                <a:gd name="connsiteX4" fmla="*/ 40957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31" name="Freihandform: Form 231">
              <a:extLst>
                <a:ext uri="{FF2B5EF4-FFF2-40B4-BE49-F238E27FC236}">
                  <a16:creationId xmlns:a16="http://schemas.microsoft.com/office/drawing/2014/main" id="{FA537BBC-5B88-8344-9642-BBABE46F1A77}"/>
                </a:ext>
              </a:extLst>
            </p:cNvPr>
            <p:cNvSpPr/>
            <p:nvPr/>
          </p:nvSpPr>
          <p:spPr>
            <a:xfrm>
              <a:off x="9420224" y="2533649"/>
              <a:ext cx="225742" cy="386714"/>
            </a:xfrm>
            <a:custGeom>
              <a:avLst/>
              <a:gdLst>
                <a:gd name="connsiteX0" fmla="*/ 114300 w 225742"/>
                <a:gd name="connsiteY0" fmla="*/ 215265 h 386714"/>
                <a:gd name="connsiteX1" fmla="*/ 164782 w 225742"/>
                <a:gd name="connsiteY1" fmla="*/ 220980 h 386714"/>
                <a:gd name="connsiteX2" fmla="*/ 164782 w 225742"/>
                <a:gd name="connsiteY2" fmla="*/ 211455 h 386714"/>
                <a:gd name="connsiteX3" fmla="*/ 105727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2 w 225742"/>
                <a:gd name="connsiteY21" fmla="*/ 307658 h 386714"/>
                <a:gd name="connsiteX22" fmla="*/ 164782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2 w 225742"/>
                <a:gd name="connsiteY26" fmla="*/ 72390 h 386714"/>
                <a:gd name="connsiteX27" fmla="*/ 135255 w 225742"/>
                <a:gd name="connsiteY27" fmla="*/ 36195 h 386714"/>
                <a:gd name="connsiteX28" fmla="*/ 172402 w 225742"/>
                <a:gd name="connsiteY28" fmla="*/ 0 h 386714"/>
                <a:gd name="connsiteX29" fmla="*/ 209550 w 225742"/>
                <a:gd name="connsiteY29" fmla="*/ 36195 h 386714"/>
                <a:gd name="connsiteX30" fmla="*/ 172402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2" y="220980"/>
                  </a:cubicBezTo>
                  <a:lnTo>
                    <a:pt x="164782" y="211455"/>
                  </a:lnTo>
                  <a:cubicBezTo>
                    <a:pt x="164782" y="177165"/>
                    <a:pt x="144780" y="160020"/>
                    <a:pt x="105727" y="160020"/>
                  </a:cubicBezTo>
                  <a:cubicBezTo>
                    <a:pt x="83820" y="160020"/>
                    <a:pt x="60007"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2" y="340042"/>
                    <a:pt x="147638" y="328613"/>
                    <a:pt x="164782" y="307658"/>
                  </a:cubicBezTo>
                  <a:lnTo>
                    <a:pt x="164782" y="261938"/>
                  </a:lnTo>
                  <a:cubicBezTo>
                    <a:pt x="150495" y="258127"/>
                    <a:pt x="135255" y="257175"/>
                    <a:pt x="120968" y="257175"/>
                  </a:cubicBezTo>
                  <a:cubicBezTo>
                    <a:pt x="81915" y="257175"/>
                    <a:pt x="59055" y="273367"/>
                    <a:pt x="59055" y="300990"/>
                  </a:cubicBezTo>
                  <a:cubicBezTo>
                    <a:pt x="59055" y="324803"/>
                    <a:pt x="77152" y="340042"/>
                    <a:pt x="103823" y="340042"/>
                  </a:cubicBezTo>
                  <a:close/>
                  <a:moveTo>
                    <a:pt x="172402" y="72390"/>
                  </a:moveTo>
                  <a:cubicBezTo>
                    <a:pt x="152400" y="72390"/>
                    <a:pt x="135255" y="55245"/>
                    <a:pt x="135255" y="36195"/>
                  </a:cubicBezTo>
                  <a:cubicBezTo>
                    <a:pt x="135255" y="17145"/>
                    <a:pt x="152400" y="0"/>
                    <a:pt x="172402" y="0"/>
                  </a:cubicBezTo>
                  <a:cubicBezTo>
                    <a:pt x="192405" y="0"/>
                    <a:pt x="209550" y="17145"/>
                    <a:pt x="209550" y="36195"/>
                  </a:cubicBezTo>
                  <a:cubicBezTo>
                    <a:pt x="209550" y="56198"/>
                    <a:pt x="192405" y="72390"/>
                    <a:pt x="172402" y="72390"/>
                  </a:cubicBezTo>
                  <a:close/>
                </a:path>
              </a:pathLst>
            </a:custGeom>
            <a:solidFill>
              <a:srgbClr val="041E42"/>
            </a:solidFill>
            <a:ln w="9525" cap="flat">
              <a:noFill/>
              <a:prstDash val="solid"/>
              <a:miter/>
            </a:ln>
          </p:spPr>
          <p:txBody>
            <a:bodyPr rtlCol="0" anchor="ctr"/>
            <a:lstStyle/>
            <a:p>
              <a:endParaRPr lang="de-DE"/>
            </a:p>
          </p:txBody>
        </p:sp>
        <p:sp>
          <p:nvSpPr>
            <p:cNvPr id="132" name="Freihandform: Form 232">
              <a:extLst>
                <a:ext uri="{FF2B5EF4-FFF2-40B4-BE49-F238E27FC236}">
                  <a16:creationId xmlns:a16="http://schemas.microsoft.com/office/drawing/2014/main" id="{E97B12D7-F793-2543-A625-A4EAF5643BE4}"/>
                </a:ext>
              </a:extLst>
            </p:cNvPr>
            <p:cNvSpPr/>
            <p:nvPr/>
          </p:nvSpPr>
          <p:spPr>
            <a:xfrm>
              <a:off x="9694544"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7 w 165735"/>
                <a:gd name="connsiteY3" fmla="*/ 282892 h 358139"/>
                <a:gd name="connsiteX4" fmla="*/ 40957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33" name="Freihandform: Form 233">
              <a:extLst>
                <a:ext uri="{FF2B5EF4-FFF2-40B4-BE49-F238E27FC236}">
                  <a16:creationId xmlns:a16="http://schemas.microsoft.com/office/drawing/2014/main" id="{607D1691-F8AB-6048-8D02-DF704BD6B959}"/>
                </a:ext>
              </a:extLst>
            </p:cNvPr>
            <p:cNvSpPr/>
            <p:nvPr/>
          </p:nvSpPr>
          <p:spPr>
            <a:xfrm>
              <a:off x="2179319" y="3121341"/>
              <a:ext cx="292417" cy="369570"/>
            </a:xfrm>
            <a:custGeom>
              <a:avLst/>
              <a:gdLst>
                <a:gd name="connsiteX0" fmla="*/ 0 w 292417"/>
                <a:gd name="connsiteY0" fmla="*/ 0 h 369570"/>
                <a:gd name="connsiteX1" fmla="*/ 66675 w 292417"/>
                <a:gd name="connsiteY1" fmla="*/ 0 h 369570"/>
                <a:gd name="connsiteX2" fmla="*/ 230505 w 292417"/>
                <a:gd name="connsiteY2" fmla="*/ 257175 h 369570"/>
                <a:gd name="connsiteX3" fmla="*/ 231458 w 292417"/>
                <a:gd name="connsiteY3" fmla="*/ 257175 h 369570"/>
                <a:gd name="connsiteX4" fmla="*/ 229553 w 292417"/>
                <a:gd name="connsiteY4" fmla="*/ 0 h 369570"/>
                <a:gd name="connsiteX5" fmla="*/ 292418 w 292417"/>
                <a:gd name="connsiteY5" fmla="*/ 0 h 369570"/>
                <a:gd name="connsiteX6" fmla="*/ 292418 w 292417"/>
                <a:gd name="connsiteY6" fmla="*/ 368617 h 369570"/>
                <a:gd name="connsiteX7" fmla="*/ 227647 w 292417"/>
                <a:gd name="connsiteY7" fmla="*/ 368617 h 369570"/>
                <a:gd name="connsiteX8" fmla="*/ 63818 w 292417"/>
                <a:gd name="connsiteY8" fmla="*/ 110490 h 369570"/>
                <a:gd name="connsiteX9" fmla="*/ 62865 w 292417"/>
                <a:gd name="connsiteY9" fmla="*/ 110490 h 369570"/>
                <a:gd name="connsiteX10" fmla="*/ 63818 w 292417"/>
                <a:gd name="connsiteY10" fmla="*/ 369570 h 369570"/>
                <a:gd name="connsiteX11" fmla="*/ 0 w 292417"/>
                <a:gd name="connsiteY11" fmla="*/ 369570 h 369570"/>
                <a:gd name="connsiteX12" fmla="*/ 0 w 292417"/>
                <a:gd name="connsiteY12" fmla="*/ 0 h 369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417" h="369570">
                  <a:moveTo>
                    <a:pt x="0" y="0"/>
                  </a:moveTo>
                  <a:lnTo>
                    <a:pt x="66675" y="0"/>
                  </a:lnTo>
                  <a:lnTo>
                    <a:pt x="230505" y="257175"/>
                  </a:lnTo>
                  <a:lnTo>
                    <a:pt x="231458" y="257175"/>
                  </a:lnTo>
                  <a:lnTo>
                    <a:pt x="229553" y="0"/>
                  </a:lnTo>
                  <a:lnTo>
                    <a:pt x="292418" y="0"/>
                  </a:lnTo>
                  <a:lnTo>
                    <a:pt x="292418" y="368617"/>
                  </a:lnTo>
                  <a:lnTo>
                    <a:pt x="227647" y="368617"/>
                  </a:lnTo>
                  <a:lnTo>
                    <a:pt x="63818" y="110490"/>
                  </a:lnTo>
                  <a:lnTo>
                    <a:pt x="62865" y="110490"/>
                  </a:lnTo>
                  <a:lnTo>
                    <a:pt x="63818" y="369570"/>
                  </a:lnTo>
                  <a:lnTo>
                    <a:pt x="0" y="369570"/>
                  </a:lnTo>
                  <a:lnTo>
                    <a:pt x="0" y="0"/>
                  </a:lnTo>
                  <a:close/>
                </a:path>
              </a:pathLst>
            </a:custGeom>
            <a:grpFill/>
            <a:ln w="9525" cap="flat">
              <a:noFill/>
              <a:prstDash val="solid"/>
              <a:miter/>
            </a:ln>
          </p:spPr>
          <p:txBody>
            <a:bodyPr rtlCol="0" anchor="ctr"/>
            <a:lstStyle/>
            <a:p>
              <a:endParaRPr lang="de-DE"/>
            </a:p>
          </p:txBody>
        </p:sp>
        <p:sp>
          <p:nvSpPr>
            <p:cNvPr id="134" name="Freihandform: Form 234">
              <a:extLst>
                <a:ext uri="{FF2B5EF4-FFF2-40B4-BE49-F238E27FC236}">
                  <a16:creationId xmlns:a16="http://schemas.microsoft.com/office/drawing/2014/main" id="{F2AD276C-5F2E-D54C-9408-E96800790E29}"/>
                </a:ext>
              </a:extLst>
            </p:cNvPr>
            <p:cNvSpPr/>
            <p:nvPr/>
          </p:nvSpPr>
          <p:spPr>
            <a:xfrm>
              <a:off x="2543174" y="3217544"/>
              <a:ext cx="225742" cy="279082"/>
            </a:xfrm>
            <a:custGeom>
              <a:avLst/>
              <a:gdLst>
                <a:gd name="connsiteX0" fmla="*/ 114300 w 225742"/>
                <a:gd name="connsiteY0" fmla="*/ 107633 h 279082"/>
                <a:gd name="connsiteX1" fmla="*/ 164783 w 225742"/>
                <a:gd name="connsiteY1" fmla="*/ 113347 h 279082"/>
                <a:gd name="connsiteX2" fmla="*/ 164783 w 225742"/>
                <a:gd name="connsiteY2" fmla="*/ 103822 h 279082"/>
                <a:gd name="connsiteX3" fmla="*/ 105727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2 w 225742"/>
                <a:gd name="connsiteY7" fmla="*/ 102870 h 279082"/>
                <a:gd name="connsiteX8" fmla="*/ 225742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3 w 225742"/>
                <a:gd name="connsiteY15" fmla="*/ 232410 h 279082"/>
                <a:gd name="connsiteX16" fmla="*/ 164783 w 225742"/>
                <a:gd name="connsiteY16" fmla="*/ 200025 h 279082"/>
                <a:gd name="connsiteX17" fmla="*/ 164783 w 225742"/>
                <a:gd name="connsiteY17" fmla="*/ 153352 h 279082"/>
                <a:gd name="connsiteX18" fmla="*/ 120967 w 225742"/>
                <a:gd name="connsiteY18" fmla="*/ 148590 h 279082"/>
                <a:gd name="connsiteX19" fmla="*/ 59055 w 225742"/>
                <a:gd name="connsiteY19" fmla="*/ 192405 h 279082"/>
                <a:gd name="connsiteX20" fmla="*/ 103823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3" y="113347"/>
                  </a:cubicBezTo>
                  <a:lnTo>
                    <a:pt x="164783" y="103822"/>
                  </a:lnTo>
                  <a:cubicBezTo>
                    <a:pt x="164783" y="69532"/>
                    <a:pt x="144780" y="52388"/>
                    <a:pt x="105727" y="52388"/>
                  </a:cubicBezTo>
                  <a:cubicBezTo>
                    <a:pt x="83820" y="52388"/>
                    <a:pt x="60008" y="57150"/>
                    <a:pt x="38100" y="67627"/>
                  </a:cubicBezTo>
                  <a:lnTo>
                    <a:pt x="24765" y="15240"/>
                  </a:lnTo>
                  <a:cubicBezTo>
                    <a:pt x="49530" y="5715"/>
                    <a:pt x="81915" y="0"/>
                    <a:pt x="112395" y="0"/>
                  </a:cubicBezTo>
                  <a:cubicBezTo>
                    <a:pt x="187642" y="0"/>
                    <a:pt x="225742" y="35242"/>
                    <a:pt x="225742" y="102870"/>
                  </a:cubicBezTo>
                  <a:lnTo>
                    <a:pt x="225742"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3" y="232410"/>
                  </a:moveTo>
                  <a:cubicBezTo>
                    <a:pt x="126683" y="232410"/>
                    <a:pt x="147638" y="220980"/>
                    <a:pt x="164783" y="200025"/>
                  </a:cubicBezTo>
                  <a:lnTo>
                    <a:pt x="164783" y="153352"/>
                  </a:lnTo>
                  <a:cubicBezTo>
                    <a:pt x="150495" y="149542"/>
                    <a:pt x="135255" y="148590"/>
                    <a:pt x="120967" y="148590"/>
                  </a:cubicBezTo>
                  <a:cubicBezTo>
                    <a:pt x="81915" y="148590"/>
                    <a:pt x="59055" y="164783"/>
                    <a:pt x="59055" y="192405"/>
                  </a:cubicBezTo>
                  <a:cubicBezTo>
                    <a:pt x="59055" y="217170"/>
                    <a:pt x="76200" y="232410"/>
                    <a:pt x="103823" y="232410"/>
                  </a:cubicBezTo>
                  <a:close/>
                </a:path>
              </a:pathLst>
            </a:custGeom>
            <a:grpFill/>
            <a:ln w="9525" cap="flat">
              <a:noFill/>
              <a:prstDash val="solid"/>
              <a:miter/>
            </a:ln>
          </p:spPr>
          <p:txBody>
            <a:bodyPr rtlCol="0" anchor="ctr"/>
            <a:lstStyle/>
            <a:p>
              <a:endParaRPr lang="de-DE"/>
            </a:p>
          </p:txBody>
        </p:sp>
        <p:sp>
          <p:nvSpPr>
            <p:cNvPr id="135" name="Freihandform: Form 235">
              <a:extLst>
                <a:ext uri="{FF2B5EF4-FFF2-40B4-BE49-F238E27FC236}">
                  <a16:creationId xmlns:a16="http://schemas.microsoft.com/office/drawing/2014/main" id="{8F7CF19E-1740-B64A-9DA4-5D87ABD0DCDB}"/>
                </a:ext>
              </a:extLst>
            </p:cNvPr>
            <p:cNvSpPr/>
            <p:nvPr/>
          </p:nvSpPr>
          <p:spPr>
            <a:xfrm>
              <a:off x="2817494"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sp>
          <p:nvSpPr>
            <p:cNvPr id="136" name="Freihandform: Form 236">
              <a:extLst>
                <a:ext uri="{FF2B5EF4-FFF2-40B4-BE49-F238E27FC236}">
                  <a16:creationId xmlns:a16="http://schemas.microsoft.com/office/drawing/2014/main" id="{CB8C6013-B15E-3645-80B8-9910C0AF42CC}"/>
                </a:ext>
              </a:extLst>
            </p:cNvPr>
            <p:cNvSpPr/>
            <p:nvPr/>
          </p:nvSpPr>
          <p:spPr>
            <a:xfrm>
              <a:off x="3038474"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8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8" y="273367"/>
                  </a:cubicBezTo>
                  <a:cubicBezTo>
                    <a:pt x="44767"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37" name="Freihandform: Form 237">
              <a:extLst>
                <a:ext uri="{FF2B5EF4-FFF2-40B4-BE49-F238E27FC236}">
                  <a16:creationId xmlns:a16="http://schemas.microsoft.com/office/drawing/2014/main" id="{E89AAA70-69B9-0F4A-8981-D8CE85F4710D}"/>
                </a:ext>
              </a:extLst>
            </p:cNvPr>
            <p:cNvSpPr/>
            <p:nvPr/>
          </p:nvSpPr>
          <p:spPr>
            <a:xfrm>
              <a:off x="3348989" y="3216591"/>
              <a:ext cx="160019" cy="273367"/>
            </a:xfrm>
            <a:custGeom>
              <a:avLst/>
              <a:gdLst>
                <a:gd name="connsiteX0" fmla="*/ 160020 w 160019"/>
                <a:gd name="connsiteY0" fmla="*/ 5715 h 273367"/>
                <a:gd name="connsiteX1" fmla="*/ 150495 w 160019"/>
                <a:gd name="connsiteY1" fmla="*/ 69533 h 273367"/>
                <a:gd name="connsiteX2" fmla="*/ 116205 w 160019"/>
                <a:gd name="connsiteY2" fmla="*/ 60960 h 273367"/>
                <a:gd name="connsiteX3" fmla="*/ 61913 w 160019"/>
                <a:gd name="connsiteY3" fmla="*/ 136208 h 273367"/>
                <a:gd name="connsiteX4" fmla="*/ 61913 w 160019"/>
                <a:gd name="connsiteY4" fmla="*/ 273367 h 273367"/>
                <a:gd name="connsiteX5" fmla="*/ 0 w 160019"/>
                <a:gd name="connsiteY5" fmla="*/ 273367 h 273367"/>
                <a:gd name="connsiteX6" fmla="*/ 0 w 160019"/>
                <a:gd name="connsiteY6" fmla="*/ 6668 h 273367"/>
                <a:gd name="connsiteX7" fmla="*/ 60960 w 160019"/>
                <a:gd name="connsiteY7" fmla="*/ 6668 h 273367"/>
                <a:gd name="connsiteX8" fmla="*/ 60960 w 160019"/>
                <a:gd name="connsiteY8" fmla="*/ 40005 h 273367"/>
                <a:gd name="connsiteX9" fmla="*/ 61913 w 160019"/>
                <a:gd name="connsiteY9" fmla="*/ 40005 h 273367"/>
                <a:gd name="connsiteX10" fmla="*/ 131445 w 160019"/>
                <a:gd name="connsiteY10" fmla="*/ 0 h 273367"/>
                <a:gd name="connsiteX11" fmla="*/ 160020 w 160019"/>
                <a:gd name="connsiteY11" fmla="*/ 57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3367">
                  <a:moveTo>
                    <a:pt x="160020" y="5715"/>
                  </a:moveTo>
                  <a:lnTo>
                    <a:pt x="150495" y="69533"/>
                  </a:lnTo>
                  <a:cubicBezTo>
                    <a:pt x="140970" y="64770"/>
                    <a:pt x="129540" y="60960"/>
                    <a:pt x="116205" y="60960"/>
                  </a:cubicBezTo>
                  <a:cubicBezTo>
                    <a:pt x="73342" y="60960"/>
                    <a:pt x="61913" y="95250"/>
                    <a:pt x="61913" y="136208"/>
                  </a:cubicBezTo>
                  <a:lnTo>
                    <a:pt x="61913" y="273367"/>
                  </a:lnTo>
                  <a:lnTo>
                    <a:pt x="0" y="273367"/>
                  </a:lnTo>
                  <a:lnTo>
                    <a:pt x="0" y="6668"/>
                  </a:lnTo>
                  <a:lnTo>
                    <a:pt x="60960" y="6668"/>
                  </a:lnTo>
                  <a:lnTo>
                    <a:pt x="60960" y="40005"/>
                  </a:lnTo>
                  <a:lnTo>
                    <a:pt x="61913" y="40005"/>
                  </a:lnTo>
                  <a:cubicBezTo>
                    <a:pt x="76200" y="15240"/>
                    <a:pt x="100965" y="0"/>
                    <a:pt x="131445" y="0"/>
                  </a:cubicBezTo>
                  <a:cubicBezTo>
                    <a:pt x="139065" y="0"/>
                    <a:pt x="150495" y="1905"/>
                    <a:pt x="160020" y="5715"/>
                  </a:cubicBezTo>
                  <a:close/>
                </a:path>
              </a:pathLst>
            </a:custGeom>
            <a:grpFill/>
            <a:ln w="9525" cap="flat">
              <a:noFill/>
              <a:prstDash val="solid"/>
              <a:miter/>
            </a:ln>
          </p:spPr>
          <p:txBody>
            <a:bodyPr rtlCol="0" anchor="ctr"/>
            <a:lstStyle/>
            <a:p>
              <a:endParaRPr lang="de-DE"/>
            </a:p>
          </p:txBody>
        </p:sp>
        <p:sp>
          <p:nvSpPr>
            <p:cNvPr id="138" name="Freihandform: Form 238">
              <a:extLst>
                <a:ext uri="{FF2B5EF4-FFF2-40B4-BE49-F238E27FC236}">
                  <a16:creationId xmlns:a16="http://schemas.microsoft.com/office/drawing/2014/main" id="{BC6B07A7-5AFA-6F46-8F42-A7B6D2C74582}"/>
                </a:ext>
              </a:extLst>
            </p:cNvPr>
            <p:cNvSpPr/>
            <p:nvPr/>
          </p:nvSpPr>
          <p:spPr>
            <a:xfrm>
              <a:off x="3548062" y="3224212"/>
              <a:ext cx="376237" cy="266700"/>
            </a:xfrm>
            <a:custGeom>
              <a:avLst/>
              <a:gdLst>
                <a:gd name="connsiteX0" fmla="*/ 376238 w 376237"/>
                <a:gd name="connsiteY0" fmla="*/ 0 h 266700"/>
                <a:gd name="connsiteX1" fmla="*/ 297180 w 376237"/>
                <a:gd name="connsiteY1" fmla="*/ 266700 h 266700"/>
                <a:gd name="connsiteX2" fmla="*/ 237172 w 376237"/>
                <a:gd name="connsiteY2" fmla="*/ 266700 h 266700"/>
                <a:gd name="connsiteX3" fmla="*/ 188595 w 376237"/>
                <a:gd name="connsiteY3" fmla="*/ 81915 h 266700"/>
                <a:gd name="connsiteX4" fmla="*/ 187642 w 376237"/>
                <a:gd name="connsiteY4" fmla="*/ 81915 h 266700"/>
                <a:gd name="connsiteX5" fmla="*/ 139065 w 376237"/>
                <a:gd name="connsiteY5" fmla="*/ 266700 h 266700"/>
                <a:gd name="connsiteX6" fmla="*/ 79058 w 376237"/>
                <a:gd name="connsiteY6" fmla="*/ 266700 h 266700"/>
                <a:gd name="connsiteX7" fmla="*/ 0 w 376237"/>
                <a:gd name="connsiteY7" fmla="*/ 0 h 266700"/>
                <a:gd name="connsiteX8" fmla="*/ 65722 w 376237"/>
                <a:gd name="connsiteY8" fmla="*/ 0 h 266700"/>
                <a:gd name="connsiteX9" fmla="*/ 111442 w 376237"/>
                <a:gd name="connsiteY9" fmla="*/ 180022 h 266700"/>
                <a:gd name="connsiteX10" fmla="*/ 112395 w 376237"/>
                <a:gd name="connsiteY10" fmla="*/ 180022 h 266700"/>
                <a:gd name="connsiteX11" fmla="*/ 160020 w 376237"/>
                <a:gd name="connsiteY11" fmla="*/ 0 h 266700"/>
                <a:gd name="connsiteX12" fmla="*/ 217170 w 376237"/>
                <a:gd name="connsiteY12" fmla="*/ 0 h 266700"/>
                <a:gd name="connsiteX13" fmla="*/ 265747 w 376237"/>
                <a:gd name="connsiteY13" fmla="*/ 180022 h 266700"/>
                <a:gd name="connsiteX14" fmla="*/ 266700 w 376237"/>
                <a:gd name="connsiteY14" fmla="*/ 180022 h 266700"/>
                <a:gd name="connsiteX15" fmla="*/ 311467 w 376237"/>
                <a:gd name="connsiteY15" fmla="*/ 0 h 266700"/>
                <a:gd name="connsiteX16" fmla="*/ 376238 w 376237"/>
                <a:gd name="connsiteY16"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6237" h="266700">
                  <a:moveTo>
                    <a:pt x="376238" y="0"/>
                  </a:moveTo>
                  <a:lnTo>
                    <a:pt x="297180" y="266700"/>
                  </a:lnTo>
                  <a:lnTo>
                    <a:pt x="237172" y="266700"/>
                  </a:lnTo>
                  <a:lnTo>
                    <a:pt x="188595" y="81915"/>
                  </a:lnTo>
                  <a:lnTo>
                    <a:pt x="187642" y="81915"/>
                  </a:lnTo>
                  <a:lnTo>
                    <a:pt x="139065" y="266700"/>
                  </a:lnTo>
                  <a:lnTo>
                    <a:pt x="79058" y="266700"/>
                  </a:lnTo>
                  <a:lnTo>
                    <a:pt x="0" y="0"/>
                  </a:lnTo>
                  <a:lnTo>
                    <a:pt x="65722" y="0"/>
                  </a:lnTo>
                  <a:lnTo>
                    <a:pt x="111442" y="180022"/>
                  </a:lnTo>
                  <a:lnTo>
                    <a:pt x="112395" y="180022"/>
                  </a:lnTo>
                  <a:lnTo>
                    <a:pt x="160020" y="0"/>
                  </a:lnTo>
                  <a:lnTo>
                    <a:pt x="217170" y="0"/>
                  </a:lnTo>
                  <a:lnTo>
                    <a:pt x="265747" y="180022"/>
                  </a:lnTo>
                  <a:lnTo>
                    <a:pt x="266700" y="180022"/>
                  </a:lnTo>
                  <a:lnTo>
                    <a:pt x="311467" y="0"/>
                  </a:lnTo>
                  <a:lnTo>
                    <a:pt x="376238" y="0"/>
                  </a:lnTo>
                  <a:close/>
                </a:path>
              </a:pathLst>
            </a:custGeom>
            <a:grpFill/>
            <a:ln w="9525" cap="flat">
              <a:noFill/>
              <a:prstDash val="solid"/>
              <a:miter/>
            </a:ln>
          </p:spPr>
          <p:txBody>
            <a:bodyPr rtlCol="0" anchor="ctr"/>
            <a:lstStyle/>
            <a:p>
              <a:endParaRPr lang="de-DE"/>
            </a:p>
          </p:txBody>
        </p:sp>
        <p:sp>
          <p:nvSpPr>
            <p:cNvPr id="139" name="Freihandform: Form 239">
              <a:extLst>
                <a:ext uri="{FF2B5EF4-FFF2-40B4-BE49-F238E27FC236}">
                  <a16:creationId xmlns:a16="http://schemas.microsoft.com/office/drawing/2014/main" id="{262E1AD5-34A4-DE4D-B903-C00829A57DD1}"/>
                </a:ext>
              </a:extLst>
            </p:cNvPr>
            <p:cNvSpPr/>
            <p:nvPr/>
          </p:nvSpPr>
          <p:spPr>
            <a:xfrm>
              <a:off x="3970971" y="3105149"/>
              <a:ext cx="79057" cy="384809"/>
            </a:xfrm>
            <a:custGeom>
              <a:avLst/>
              <a:gdLst>
                <a:gd name="connsiteX0" fmla="*/ 79058 w 79057"/>
                <a:gd name="connsiteY0" fmla="*/ 38100 h 384809"/>
                <a:gd name="connsiteX1" fmla="*/ 39053 w 79057"/>
                <a:gd name="connsiteY1" fmla="*/ 76200 h 384809"/>
                <a:gd name="connsiteX2" fmla="*/ 0 w 79057"/>
                <a:gd name="connsiteY2" fmla="*/ 38100 h 384809"/>
                <a:gd name="connsiteX3" fmla="*/ 39053 w 79057"/>
                <a:gd name="connsiteY3" fmla="*/ 0 h 384809"/>
                <a:gd name="connsiteX4" fmla="*/ 79058 w 79057"/>
                <a:gd name="connsiteY4" fmla="*/ 38100 h 384809"/>
                <a:gd name="connsiteX5" fmla="*/ 70485 w 79057"/>
                <a:gd name="connsiteY5" fmla="*/ 384810 h 384809"/>
                <a:gd name="connsiteX6" fmla="*/ 8573 w 79057"/>
                <a:gd name="connsiteY6" fmla="*/ 384810 h 384809"/>
                <a:gd name="connsiteX7" fmla="*/ 8573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3" y="76200"/>
                  </a:cubicBezTo>
                  <a:cubicBezTo>
                    <a:pt x="17145" y="76200"/>
                    <a:pt x="0" y="60008"/>
                    <a:pt x="0" y="38100"/>
                  </a:cubicBezTo>
                  <a:cubicBezTo>
                    <a:pt x="0" y="16192"/>
                    <a:pt x="18098" y="0"/>
                    <a:pt x="39053" y="0"/>
                  </a:cubicBezTo>
                  <a:cubicBezTo>
                    <a:pt x="60960" y="0"/>
                    <a:pt x="79058" y="16192"/>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40" name="Freihandform: Form 240">
              <a:extLst>
                <a:ext uri="{FF2B5EF4-FFF2-40B4-BE49-F238E27FC236}">
                  <a16:creationId xmlns:a16="http://schemas.microsoft.com/office/drawing/2014/main" id="{58A687A1-CDBF-854B-89D6-78D3518C67B7}"/>
                </a:ext>
              </a:extLst>
            </p:cNvPr>
            <p:cNvSpPr/>
            <p:nvPr/>
          </p:nvSpPr>
          <p:spPr>
            <a:xfrm>
              <a:off x="4099559"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7"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41" name="Freihandform: Form 241">
              <a:extLst>
                <a:ext uri="{FF2B5EF4-FFF2-40B4-BE49-F238E27FC236}">
                  <a16:creationId xmlns:a16="http://schemas.microsoft.com/office/drawing/2014/main" id="{746E2041-EEED-9648-BB80-4478A934148C}"/>
                </a:ext>
              </a:extLst>
            </p:cNvPr>
            <p:cNvSpPr/>
            <p:nvPr/>
          </p:nvSpPr>
          <p:spPr>
            <a:xfrm>
              <a:off x="4346256"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42" name="Freihandform: Form 242">
              <a:extLst>
                <a:ext uri="{FF2B5EF4-FFF2-40B4-BE49-F238E27FC236}">
                  <a16:creationId xmlns:a16="http://schemas.microsoft.com/office/drawing/2014/main" id="{17213516-33D2-D64A-9251-A6811A83B860}"/>
                </a:ext>
              </a:extLst>
            </p:cNvPr>
            <p:cNvSpPr/>
            <p:nvPr/>
          </p:nvSpPr>
          <p:spPr>
            <a:xfrm>
              <a:off x="4601527" y="3217544"/>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8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3" y="279083"/>
                    <a:pt x="132397" y="279083"/>
                  </a:cubicBezTo>
                  <a:close/>
                  <a:moveTo>
                    <a:pt x="62865" y="115252"/>
                  </a:moveTo>
                  <a:lnTo>
                    <a:pt x="183832" y="115252"/>
                  </a:lnTo>
                  <a:cubicBezTo>
                    <a:pt x="180975" y="74295"/>
                    <a:pt x="160020" y="50482"/>
                    <a:pt x="124778" y="50482"/>
                  </a:cubicBezTo>
                  <a:cubicBezTo>
                    <a:pt x="89535" y="50482"/>
                    <a:pt x="67628" y="74295"/>
                    <a:pt x="62865" y="115252"/>
                  </a:cubicBezTo>
                  <a:close/>
                </a:path>
              </a:pathLst>
            </a:custGeom>
            <a:grpFill/>
            <a:ln w="9525" cap="flat">
              <a:noFill/>
              <a:prstDash val="solid"/>
              <a:miter/>
            </a:ln>
          </p:spPr>
          <p:txBody>
            <a:bodyPr rtlCol="0" anchor="ctr"/>
            <a:lstStyle/>
            <a:p>
              <a:endParaRPr lang="de-DE"/>
            </a:p>
          </p:txBody>
        </p:sp>
        <p:sp>
          <p:nvSpPr>
            <p:cNvPr id="143" name="Freihandform: Form 243">
              <a:extLst>
                <a:ext uri="{FF2B5EF4-FFF2-40B4-BE49-F238E27FC236}">
                  <a16:creationId xmlns:a16="http://schemas.microsoft.com/office/drawing/2014/main" id="{214B89CD-6D54-4E4D-8ECC-C9477A2C7E59}"/>
                </a:ext>
              </a:extLst>
            </p:cNvPr>
            <p:cNvSpPr/>
            <p:nvPr/>
          </p:nvSpPr>
          <p:spPr>
            <a:xfrm>
              <a:off x="4913946" y="321754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9058" y="15240"/>
                    <a:pt x="106680" y="0"/>
                    <a:pt x="140970" y="0"/>
                  </a:cubicBezTo>
                  <a:cubicBezTo>
                    <a:pt x="201930" y="0"/>
                    <a:pt x="228600" y="44767"/>
                    <a:pt x="228600" y="107633"/>
                  </a:cubicBezTo>
                  <a:lnTo>
                    <a:pt x="228600" y="272415"/>
                  </a:lnTo>
                  <a:close/>
                </a:path>
              </a:pathLst>
            </a:custGeom>
            <a:grpFill/>
            <a:ln w="9525" cap="flat">
              <a:noFill/>
              <a:prstDash val="solid"/>
              <a:miter/>
            </a:ln>
          </p:spPr>
          <p:txBody>
            <a:bodyPr rtlCol="0" anchor="ctr"/>
            <a:lstStyle/>
            <a:p>
              <a:endParaRPr lang="de-DE"/>
            </a:p>
          </p:txBody>
        </p:sp>
        <p:sp>
          <p:nvSpPr>
            <p:cNvPr id="144" name="Freihandform: Form 244">
              <a:extLst>
                <a:ext uri="{FF2B5EF4-FFF2-40B4-BE49-F238E27FC236}">
                  <a16:creationId xmlns:a16="http://schemas.microsoft.com/office/drawing/2014/main" id="{05084C10-FD4C-E34C-8C84-A6490BD2A6E8}"/>
                </a:ext>
              </a:extLst>
            </p:cNvPr>
            <p:cNvSpPr/>
            <p:nvPr/>
          </p:nvSpPr>
          <p:spPr>
            <a:xfrm>
              <a:off x="5198744"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45" name="Freihandform: Form 245">
              <a:extLst>
                <a:ext uri="{FF2B5EF4-FFF2-40B4-BE49-F238E27FC236}">
                  <a16:creationId xmlns:a16="http://schemas.microsoft.com/office/drawing/2014/main" id="{344B9075-79DD-BF42-BAFA-F7394E4D41EF}"/>
                </a:ext>
              </a:extLst>
            </p:cNvPr>
            <p:cNvSpPr/>
            <p:nvPr/>
          </p:nvSpPr>
          <p:spPr>
            <a:xfrm>
              <a:off x="5454967" y="3216591"/>
              <a:ext cx="224789" cy="280035"/>
            </a:xfrm>
            <a:custGeom>
              <a:avLst/>
              <a:gdLst>
                <a:gd name="connsiteX0" fmla="*/ 222885 w 224789"/>
                <a:gd name="connsiteY0" fmla="*/ 237173 h 280035"/>
                <a:gd name="connsiteX1" fmla="*/ 127635 w 224789"/>
                <a:gd name="connsiteY1" fmla="*/ 280035 h 280035"/>
                <a:gd name="connsiteX2" fmla="*/ 0 w 224789"/>
                <a:gd name="connsiteY2" fmla="*/ 140970 h 280035"/>
                <a:gd name="connsiteX3" fmla="*/ 128588 w 224789"/>
                <a:gd name="connsiteY3" fmla="*/ 0 h 280035"/>
                <a:gd name="connsiteX4" fmla="*/ 224790 w 224789"/>
                <a:gd name="connsiteY4" fmla="*/ 45720 h 280035"/>
                <a:gd name="connsiteX5" fmla="*/ 181927 w 224789"/>
                <a:gd name="connsiteY5" fmla="*/ 86678 h 280035"/>
                <a:gd name="connsiteX6" fmla="*/ 128588 w 224789"/>
                <a:gd name="connsiteY6" fmla="*/ 57150 h 280035"/>
                <a:gd name="connsiteX7" fmla="*/ 62865 w 224789"/>
                <a:gd name="connsiteY7" fmla="*/ 140017 h 280035"/>
                <a:gd name="connsiteX8" fmla="*/ 128588 w 224789"/>
                <a:gd name="connsiteY8" fmla="*/ 222885 h 280035"/>
                <a:gd name="connsiteX9" fmla="*/ 183832 w 224789"/>
                <a:gd name="connsiteY9" fmla="*/ 193358 h 280035"/>
                <a:gd name="connsiteX10" fmla="*/ 222885 w 224789"/>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46" name="Freihandform: Form 246">
              <a:extLst>
                <a:ext uri="{FF2B5EF4-FFF2-40B4-BE49-F238E27FC236}">
                  <a16:creationId xmlns:a16="http://schemas.microsoft.com/office/drawing/2014/main" id="{0920B1C4-950E-A345-B8A0-81DB747D5226}"/>
                </a:ext>
              </a:extLst>
            </p:cNvPr>
            <p:cNvSpPr/>
            <p:nvPr/>
          </p:nvSpPr>
          <p:spPr>
            <a:xfrm>
              <a:off x="5733096"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47" name="Freihandform: Form 247">
              <a:extLst>
                <a:ext uri="{FF2B5EF4-FFF2-40B4-BE49-F238E27FC236}">
                  <a16:creationId xmlns:a16="http://schemas.microsoft.com/office/drawing/2014/main" id="{19A4EB24-7166-4641-AC71-CD25AC9CB617}"/>
                </a:ext>
              </a:extLst>
            </p:cNvPr>
            <p:cNvSpPr/>
            <p:nvPr/>
          </p:nvSpPr>
          <p:spPr>
            <a:xfrm>
              <a:off x="6023609" y="3217544"/>
              <a:ext cx="225742" cy="279082"/>
            </a:xfrm>
            <a:custGeom>
              <a:avLst/>
              <a:gdLst>
                <a:gd name="connsiteX0" fmla="*/ 114300 w 225742"/>
                <a:gd name="connsiteY0" fmla="*/ 107633 h 279082"/>
                <a:gd name="connsiteX1" fmla="*/ 164783 w 225742"/>
                <a:gd name="connsiteY1" fmla="*/ 113347 h 279082"/>
                <a:gd name="connsiteX2" fmla="*/ 164783 w 225742"/>
                <a:gd name="connsiteY2" fmla="*/ 103822 h 279082"/>
                <a:gd name="connsiteX3" fmla="*/ 105728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3 w 225742"/>
                <a:gd name="connsiteY7" fmla="*/ 102870 h 279082"/>
                <a:gd name="connsiteX8" fmla="*/ 225743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2 w 225742"/>
                <a:gd name="connsiteY15" fmla="*/ 232410 h 279082"/>
                <a:gd name="connsiteX16" fmla="*/ 164783 w 225742"/>
                <a:gd name="connsiteY16" fmla="*/ 200025 h 279082"/>
                <a:gd name="connsiteX17" fmla="*/ 164783 w 225742"/>
                <a:gd name="connsiteY17" fmla="*/ 153352 h 279082"/>
                <a:gd name="connsiteX18" fmla="*/ 120968 w 225742"/>
                <a:gd name="connsiteY18" fmla="*/ 148590 h 279082"/>
                <a:gd name="connsiteX19" fmla="*/ 59055 w 225742"/>
                <a:gd name="connsiteY19" fmla="*/ 192405 h 279082"/>
                <a:gd name="connsiteX20" fmla="*/ 103822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3" y="113347"/>
                  </a:cubicBezTo>
                  <a:lnTo>
                    <a:pt x="164783" y="103822"/>
                  </a:lnTo>
                  <a:cubicBezTo>
                    <a:pt x="164783" y="69532"/>
                    <a:pt x="144780" y="52388"/>
                    <a:pt x="105728" y="52388"/>
                  </a:cubicBezTo>
                  <a:cubicBezTo>
                    <a:pt x="83820" y="52388"/>
                    <a:pt x="60008" y="57150"/>
                    <a:pt x="38100" y="67627"/>
                  </a:cubicBezTo>
                  <a:lnTo>
                    <a:pt x="24765" y="15240"/>
                  </a:lnTo>
                  <a:cubicBezTo>
                    <a:pt x="49530" y="5715"/>
                    <a:pt x="81915" y="0"/>
                    <a:pt x="112395" y="0"/>
                  </a:cubicBezTo>
                  <a:cubicBezTo>
                    <a:pt x="187643" y="0"/>
                    <a:pt x="225743" y="35242"/>
                    <a:pt x="225743" y="102870"/>
                  </a:cubicBezTo>
                  <a:lnTo>
                    <a:pt x="225743"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2" y="232410"/>
                  </a:moveTo>
                  <a:cubicBezTo>
                    <a:pt x="126683" y="232410"/>
                    <a:pt x="147638" y="220980"/>
                    <a:pt x="164783" y="200025"/>
                  </a:cubicBezTo>
                  <a:lnTo>
                    <a:pt x="164783" y="153352"/>
                  </a:lnTo>
                  <a:cubicBezTo>
                    <a:pt x="150495" y="149542"/>
                    <a:pt x="135255" y="148590"/>
                    <a:pt x="120968" y="148590"/>
                  </a:cubicBezTo>
                  <a:cubicBezTo>
                    <a:pt x="81915" y="148590"/>
                    <a:pt x="59055" y="164783"/>
                    <a:pt x="59055" y="192405"/>
                  </a:cubicBezTo>
                  <a:cubicBezTo>
                    <a:pt x="60008" y="217170"/>
                    <a:pt x="77153" y="232410"/>
                    <a:pt x="103822" y="232410"/>
                  </a:cubicBezTo>
                  <a:close/>
                </a:path>
              </a:pathLst>
            </a:custGeom>
            <a:grpFill/>
            <a:ln w="9525" cap="flat">
              <a:noFill/>
              <a:prstDash val="solid"/>
              <a:miter/>
            </a:ln>
          </p:spPr>
          <p:txBody>
            <a:bodyPr rtlCol="0" anchor="ctr"/>
            <a:lstStyle/>
            <a:p>
              <a:endParaRPr lang="de-DE"/>
            </a:p>
          </p:txBody>
        </p:sp>
        <p:sp>
          <p:nvSpPr>
            <p:cNvPr id="148" name="Freihandform: Form 248">
              <a:extLst>
                <a:ext uri="{FF2B5EF4-FFF2-40B4-BE49-F238E27FC236}">
                  <a16:creationId xmlns:a16="http://schemas.microsoft.com/office/drawing/2014/main" id="{ECEF8415-0572-1C45-860B-76AB3A6C6789}"/>
                </a:ext>
              </a:extLst>
            </p:cNvPr>
            <p:cNvSpPr/>
            <p:nvPr/>
          </p:nvSpPr>
          <p:spPr>
            <a:xfrm>
              <a:off x="6299834" y="3097529"/>
              <a:ext cx="162877" cy="391477"/>
            </a:xfrm>
            <a:custGeom>
              <a:avLst/>
              <a:gdLst>
                <a:gd name="connsiteX0" fmla="*/ 162878 w 162877"/>
                <a:gd name="connsiteY0" fmla="*/ 58103 h 391477"/>
                <a:gd name="connsiteX1" fmla="*/ 135255 w 162877"/>
                <a:gd name="connsiteY1" fmla="*/ 52388 h 391477"/>
                <a:gd name="connsiteX2" fmla="*/ 101918 w 162877"/>
                <a:gd name="connsiteY2" fmla="*/ 89535 h 391477"/>
                <a:gd name="connsiteX3" fmla="*/ 101918 w 162877"/>
                <a:gd name="connsiteY3" fmla="*/ 125730 h 391477"/>
                <a:gd name="connsiteX4" fmla="*/ 155258 w 162877"/>
                <a:gd name="connsiteY4" fmla="*/ 125730 h 391477"/>
                <a:gd name="connsiteX5" fmla="*/ 155258 w 162877"/>
                <a:gd name="connsiteY5" fmla="*/ 177165 h 391477"/>
                <a:gd name="connsiteX6" fmla="*/ 102870 w 162877"/>
                <a:gd name="connsiteY6" fmla="*/ 177165 h 391477"/>
                <a:gd name="connsiteX7" fmla="*/ 102870 w 162877"/>
                <a:gd name="connsiteY7" fmla="*/ 391478 h 391477"/>
                <a:gd name="connsiteX8" fmla="*/ 40958 w 162877"/>
                <a:gd name="connsiteY8" fmla="*/ 391478 h 391477"/>
                <a:gd name="connsiteX9" fmla="*/ 40958 w 162877"/>
                <a:gd name="connsiteY9" fmla="*/ 177165 h 391477"/>
                <a:gd name="connsiteX10" fmla="*/ 0 w 162877"/>
                <a:gd name="connsiteY10" fmla="*/ 177165 h 391477"/>
                <a:gd name="connsiteX11" fmla="*/ 0 w 162877"/>
                <a:gd name="connsiteY11" fmla="*/ 126683 h 391477"/>
                <a:gd name="connsiteX12" fmla="*/ 40958 w 162877"/>
                <a:gd name="connsiteY12" fmla="*/ 126683 h 391477"/>
                <a:gd name="connsiteX13" fmla="*/ 40958 w 162877"/>
                <a:gd name="connsiteY13" fmla="*/ 88583 h 391477"/>
                <a:gd name="connsiteX14" fmla="*/ 125730 w 162877"/>
                <a:gd name="connsiteY14" fmla="*/ 0 h 391477"/>
                <a:gd name="connsiteX15" fmla="*/ 162878 w 162877"/>
                <a:gd name="connsiteY15" fmla="*/ 5715 h 391477"/>
                <a:gd name="connsiteX16" fmla="*/ 162878 w 162877"/>
                <a:gd name="connsiteY16" fmla="*/ 58103 h 391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877" h="391477">
                  <a:moveTo>
                    <a:pt x="162878" y="58103"/>
                  </a:moveTo>
                  <a:cubicBezTo>
                    <a:pt x="154305" y="54293"/>
                    <a:pt x="144780" y="52388"/>
                    <a:pt x="135255" y="52388"/>
                  </a:cubicBezTo>
                  <a:cubicBezTo>
                    <a:pt x="111443" y="52388"/>
                    <a:pt x="101918" y="64770"/>
                    <a:pt x="101918" y="89535"/>
                  </a:cubicBezTo>
                  <a:lnTo>
                    <a:pt x="101918" y="125730"/>
                  </a:lnTo>
                  <a:lnTo>
                    <a:pt x="155258" y="125730"/>
                  </a:lnTo>
                  <a:lnTo>
                    <a:pt x="155258" y="177165"/>
                  </a:lnTo>
                  <a:lnTo>
                    <a:pt x="102870" y="177165"/>
                  </a:lnTo>
                  <a:lnTo>
                    <a:pt x="102870" y="391478"/>
                  </a:lnTo>
                  <a:lnTo>
                    <a:pt x="40958" y="391478"/>
                  </a:lnTo>
                  <a:lnTo>
                    <a:pt x="40958" y="177165"/>
                  </a:lnTo>
                  <a:lnTo>
                    <a:pt x="0" y="177165"/>
                  </a:lnTo>
                  <a:lnTo>
                    <a:pt x="0" y="126683"/>
                  </a:lnTo>
                  <a:lnTo>
                    <a:pt x="40958" y="126683"/>
                  </a:lnTo>
                  <a:lnTo>
                    <a:pt x="40958" y="88583"/>
                  </a:lnTo>
                  <a:cubicBezTo>
                    <a:pt x="40958" y="33338"/>
                    <a:pt x="65722" y="0"/>
                    <a:pt x="125730" y="0"/>
                  </a:cubicBezTo>
                  <a:cubicBezTo>
                    <a:pt x="139065" y="0"/>
                    <a:pt x="152400" y="1905"/>
                    <a:pt x="162878" y="5715"/>
                  </a:cubicBezTo>
                  <a:lnTo>
                    <a:pt x="162878" y="58103"/>
                  </a:lnTo>
                  <a:close/>
                </a:path>
              </a:pathLst>
            </a:custGeom>
            <a:grpFill/>
            <a:ln w="9525" cap="flat">
              <a:noFill/>
              <a:prstDash val="solid"/>
              <a:miter/>
            </a:ln>
          </p:spPr>
          <p:txBody>
            <a:bodyPr rtlCol="0" anchor="ctr"/>
            <a:lstStyle/>
            <a:p>
              <a:endParaRPr lang="de-DE"/>
            </a:p>
          </p:txBody>
        </p:sp>
        <p:sp>
          <p:nvSpPr>
            <p:cNvPr id="149" name="Freihandform: Form 249">
              <a:extLst>
                <a:ext uri="{FF2B5EF4-FFF2-40B4-BE49-F238E27FC236}">
                  <a16:creationId xmlns:a16="http://schemas.microsoft.com/office/drawing/2014/main" id="{546C0DCA-830B-C040-97C1-EAC99B61C502}"/>
                </a:ext>
              </a:extLst>
            </p:cNvPr>
            <p:cNvSpPr/>
            <p:nvPr/>
          </p:nvSpPr>
          <p:spPr>
            <a:xfrm>
              <a:off x="6497002"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1922" y="303847"/>
                    <a:pt x="155257" y="300038"/>
                    <a:pt x="165735" y="295275"/>
                  </a:cubicBezTo>
                  <a:close/>
                </a:path>
              </a:pathLst>
            </a:custGeom>
            <a:grpFill/>
            <a:ln w="9525" cap="flat">
              <a:noFill/>
              <a:prstDash val="solid"/>
              <a:miter/>
            </a:ln>
          </p:spPr>
          <p:txBody>
            <a:bodyPr rtlCol="0" anchor="ctr"/>
            <a:lstStyle/>
            <a:p>
              <a:endParaRPr lang="de-DE"/>
            </a:p>
          </p:txBody>
        </p:sp>
        <p:sp>
          <p:nvSpPr>
            <p:cNvPr id="150" name="Freihandform: Form 250">
              <a:extLst>
                <a:ext uri="{FF2B5EF4-FFF2-40B4-BE49-F238E27FC236}">
                  <a16:creationId xmlns:a16="http://schemas.microsoft.com/office/drawing/2014/main" id="{8BDB5EAB-80F2-5A49-A136-624EF4E3444C}"/>
                </a:ext>
              </a:extLst>
            </p:cNvPr>
            <p:cNvSpPr/>
            <p:nvPr/>
          </p:nvSpPr>
          <p:spPr>
            <a:xfrm>
              <a:off x="6725601"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151" name="Freihandform: Form 251">
              <a:extLst>
                <a:ext uri="{FF2B5EF4-FFF2-40B4-BE49-F238E27FC236}">
                  <a16:creationId xmlns:a16="http://schemas.microsoft.com/office/drawing/2014/main" id="{1B318FCD-D3AA-B840-9999-145851E49F11}"/>
                </a:ext>
              </a:extLst>
            </p:cNvPr>
            <p:cNvSpPr/>
            <p:nvPr/>
          </p:nvSpPr>
          <p:spPr>
            <a:xfrm>
              <a:off x="6861809" y="3105149"/>
              <a:ext cx="79057" cy="384809"/>
            </a:xfrm>
            <a:custGeom>
              <a:avLst/>
              <a:gdLst>
                <a:gd name="connsiteX0" fmla="*/ 79057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7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7" y="38100"/>
                  </a:moveTo>
                  <a:cubicBezTo>
                    <a:pt x="79057" y="60008"/>
                    <a:pt x="60960" y="76200"/>
                    <a:pt x="39052" y="76200"/>
                  </a:cubicBezTo>
                  <a:cubicBezTo>
                    <a:pt x="17145" y="76200"/>
                    <a:pt x="0" y="60008"/>
                    <a:pt x="0" y="38100"/>
                  </a:cubicBezTo>
                  <a:cubicBezTo>
                    <a:pt x="0" y="16192"/>
                    <a:pt x="18097" y="0"/>
                    <a:pt x="39052" y="0"/>
                  </a:cubicBezTo>
                  <a:cubicBezTo>
                    <a:pt x="60960" y="0"/>
                    <a:pt x="79057" y="16192"/>
                    <a:pt x="79057"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215" name="Freihandform: Form 252">
              <a:extLst>
                <a:ext uri="{FF2B5EF4-FFF2-40B4-BE49-F238E27FC236}">
                  <a16:creationId xmlns:a16="http://schemas.microsoft.com/office/drawing/2014/main" id="{40436567-4FBC-004A-8A89-55278B559196}"/>
                </a:ext>
              </a:extLst>
            </p:cNvPr>
            <p:cNvSpPr/>
            <p:nvPr/>
          </p:nvSpPr>
          <p:spPr>
            <a:xfrm>
              <a:off x="6998969"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216" name="Freihandform: Form 253">
              <a:extLst>
                <a:ext uri="{FF2B5EF4-FFF2-40B4-BE49-F238E27FC236}">
                  <a16:creationId xmlns:a16="http://schemas.microsoft.com/office/drawing/2014/main" id="{6688C7A7-A973-F34F-B185-C57B321C08EA}"/>
                </a:ext>
              </a:extLst>
            </p:cNvPr>
            <p:cNvSpPr/>
            <p:nvPr/>
          </p:nvSpPr>
          <p:spPr>
            <a:xfrm>
              <a:off x="7277099" y="3101339"/>
              <a:ext cx="229552" cy="389572"/>
            </a:xfrm>
            <a:custGeom>
              <a:avLst/>
              <a:gdLst>
                <a:gd name="connsiteX0" fmla="*/ 229552 w 229552"/>
                <a:gd name="connsiteY0" fmla="*/ 388620 h 389572"/>
                <a:gd name="connsiteX1" fmla="*/ 166688 w 229552"/>
                <a:gd name="connsiteY1" fmla="*/ 388620 h 389572"/>
                <a:gd name="connsiteX2" fmla="*/ 166688 w 229552"/>
                <a:gd name="connsiteY2" fmla="*/ 236220 h 389572"/>
                <a:gd name="connsiteX3" fmla="*/ 117157 w 229552"/>
                <a:gd name="connsiteY3" fmla="*/ 171450 h 389572"/>
                <a:gd name="connsiteX4" fmla="*/ 61913 w 229552"/>
                <a:gd name="connsiteY4" fmla="*/ 236220 h 389572"/>
                <a:gd name="connsiteX5" fmla="*/ 61913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2" y="388620"/>
                  </a:moveTo>
                  <a:lnTo>
                    <a:pt x="166688" y="388620"/>
                  </a:lnTo>
                  <a:lnTo>
                    <a:pt x="166688" y="236220"/>
                  </a:lnTo>
                  <a:cubicBezTo>
                    <a:pt x="166688" y="197168"/>
                    <a:pt x="154305" y="171450"/>
                    <a:pt x="117157"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7"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217" name="Freihandform: Form 254">
              <a:extLst>
                <a:ext uri="{FF2B5EF4-FFF2-40B4-BE49-F238E27FC236}">
                  <a16:creationId xmlns:a16="http://schemas.microsoft.com/office/drawing/2014/main" id="{380C5694-29B3-1E4C-BAB6-F8701179ECB2}"/>
                </a:ext>
              </a:extLst>
            </p:cNvPr>
            <p:cNvSpPr/>
            <p:nvPr/>
          </p:nvSpPr>
          <p:spPr>
            <a:xfrm>
              <a:off x="7571422"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218" name="Freihandform: Form 255">
              <a:extLst>
                <a:ext uri="{FF2B5EF4-FFF2-40B4-BE49-F238E27FC236}">
                  <a16:creationId xmlns:a16="http://schemas.microsoft.com/office/drawing/2014/main" id="{3895ABC3-A92D-D548-9E4B-FF8F9E27C427}"/>
                </a:ext>
              </a:extLst>
            </p:cNvPr>
            <p:cNvSpPr/>
            <p:nvPr/>
          </p:nvSpPr>
          <p:spPr>
            <a:xfrm>
              <a:off x="8041956" y="3122294"/>
              <a:ext cx="231457" cy="368617"/>
            </a:xfrm>
            <a:custGeom>
              <a:avLst/>
              <a:gdLst>
                <a:gd name="connsiteX0" fmla="*/ 231457 w 231457"/>
                <a:gd name="connsiteY0" fmla="*/ 60007 h 368617"/>
                <a:gd name="connsiteX1" fmla="*/ 65723 w 231457"/>
                <a:gd name="connsiteY1" fmla="*/ 60007 h 368617"/>
                <a:gd name="connsiteX2" fmla="*/ 65723 w 231457"/>
                <a:gd name="connsiteY2" fmla="*/ 151447 h 368617"/>
                <a:gd name="connsiteX3" fmla="*/ 189548 w 231457"/>
                <a:gd name="connsiteY3" fmla="*/ 151447 h 368617"/>
                <a:gd name="connsiteX4" fmla="*/ 189548 w 231457"/>
                <a:gd name="connsiteY4" fmla="*/ 211455 h 368617"/>
                <a:gd name="connsiteX5" fmla="*/ 65723 w 231457"/>
                <a:gd name="connsiteY5" fmla="*/ 211455 h 368617"/>
                <a:gd name="connsiteX6" fmla="*/ 65723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3" y="60007"/>
                  </a:lnTo>
                  <a:lnTo>
                    <a:pt x="65723" y="151447"/>
                  </a:lnTo>
                  <a:lnTo>
                    <a:pt x="189548" y="151447"/>
                  </a:lnTo>
                  <a:lnTo>
                    <a:pt x="189548" y="211455"/>
                  </a:lnTo>
                  <a:lnTo>
                    <a:pt x="65723" y="211455"/>
                  </a:lnTo>
                  <a:lnTo>
                    <a:pt x="65723" y="368617"/>
                  </a:lnTo>
                  <a:lnTo>
                    <a:pt x="0" y="368617"/>
                  </a:lnTo>
                  <a:lnTo>
                    <a:pt x="0" y="0"/>
                  </a:lnTo>
                  <a:lnTo>
                    <a:pt x="231457" y="0"/>
                  </a:lnTo>
                  <a:lnTo>
                    <a:pt x="231457" y="60007"/>
                  </a:lnTo>
                  <a:close/>
                </a:path>
              </a:pathLst>
            </a:custGeom>
            <a:grpFill/>
            <a:ln w="9525" cap="flat">
              <a:noFill/>
              <a:prstDash val="solid"/>
              <a:miter/>
            </a:ln>
          </p:spPr>
          <p:txBody>
            <a:bodyPr rtlCol="0" anchor="ctr"/>
            <a:lstStyle/>
            <a:p>
              <a:endParaRPr lang="de-DE"/>
            </a:p>
          </p:txBody>
        </p:sp>
        <p:sp>
          <p:nvSpPr>
            <p:cNvPr id="219" name="Freihandform: Form 256">
              <a:extLst>
                <a:ext uri="{FF2B5EF4-FFF2-40B4-BE49-F238E27FC236}">
                  <a16:creationId xmlns:a16="http://schemas.microsoft.com/office/drawing/2014/main" id="{DB97B809-E94B-B94C-A571-2C2194B80F68}"/>
                </a:ext>
              </a:extLst>
            </p:cNvPr>
            <p:cNvSpPr/>
            <p:nvPr/>
          </p:nvSpPr>
          <p:spPr>
            <a:xfrm>
              <a:off x="8285780" y="3217544"/>
              <a:ext cx="225758" cy="279082"/>
            </a:xfrm>
            <a:custGeom>
              <a:avLst/>
              <a:gdLst>
                <a:gd name="connsiteX0" fmla="*/ 114317 w 225758"/>
                <a:gd name="connsiteY0" fmla="*/ 107633 h 279082"/>
                <a:gd name="connsiteX1" fmla="*/ 164799 w 225758"/>
                <a:gd name="connsiteY1" fmla="*/ 113347 h 279082"/>
                <a:gd name="connsiteX2" fmla="*/ 164799 w 225758"/>
                <a:gd name="connsiteY2" fmla="*/ 103822 h 279082"/>
                <a:gd name="connsiteX3" fmla="*/ 105744 w 225758"/>
                <a:gd name="connsiteY3" fmla="*/ 52388 h 279082"/>
                <a:gd name="connsiteX4" fmla="*/ 38117 w 225758"/>
                <a:gd name="connsiteY4" fmla="*/ 67627 h 279082"/>
                <a:gd name="connsiteX5" fmla="*/ 24781 w 225758"/>
                <a:gd name="connsiteY5" fmla="*/ 15240 h 279082"/>
                <a:gd name="connsiteX6" fmla="*/ 112412 w 225758"/>
                <a:gd name="connsiteY6" fmla="*/ 0 h 279082"/>
                <a:gd name="connsiteX7" fmla="*/ 225759 w 225758"/>
                <a:gd name="connsiteY7" fmla="*/ 102870 h 279082"/>
                <a:gd name="connsiteX8" fmla="*/ 225759 w 225758"/>
                <a:gd name="connsiteY8" fmla="*/ 273367 h 279082"/>
                <a:gd name="connsiteX9" fmla="*/ 166704 w 225758"/>
                <a:gd name="connsiteY9" fmla="*/ 273367 h 279082"/>
                <a:gd name="connsiteX10" fmla="*/ 166704 w 225758"/>
                <a:gd name="connsiteY10" fmla="*/ 244792 h 279082"/>
                <a:gd name="connsiteX11" fmla="*/ 165751 w 225758"/>
                <a:gd name="connsiteY11" fmla="*/ 244792 h 279082"/>
                <a:gd name="connsiteX12" fmla="*/ 87646 w 225758"/>
                <a:gd name="connsiteY12" fmla="*/ 279083 h 279082"/>
                <a:gd name="connsiteX13" fmla="*/ 17 w 225758"/>
                <a:gd name="connsiteY13" fmla="*/ 194310 h 279082"/>
                <a:gd name="connsiteX14" fmla="*/ 114317 w 225758"/>
                <a:gd name="connsiteY14" fmla="*/ 107633 h 279082"/>
                <a:gd name="connsiteX15" fmla="*/ 103839 w 225758"/>
                <a:gd name="connsiteY15" fmla="*/ 232410 h 279082"/>
                <a:gd name="connsiteX16" fmla="*/ 164799 w 225758"/>
                <a:gd name="connsiteY16" fmla="*/ 200025 h 279082"/>
                <a:gd name="connsiteX17" fmla="*/ 164799 w 225758"/>
                <a:gd name="connsiteY17" fmla="*/ 153352 h 279082"/>
                <a:gd name="connsiteX18" fmla="*/ 120984 w 225758"/>
                <a:gd name="connsiteY18" fmla="*/ 148590 h 279082"/>
                <a:gd name="connsiteX19" fmla="*/ 59071 w 225758"/>
                <a:gd name="connsiteY19" fmla="*/ 192405 h 279082"/>
                <a:gd name="connsiteX20" fmla="*/ 103839 w 225758"/>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8" h="279082">
                  <a:moveTo>
                    <a:pt x="114317" y="107633"/>
                  </a:moveTo>
                  <a:cubicBezTo>
                    <a:pt x="131462" y="107633"/>
                    <a:pt x="147654" y="108585"/>
                    <a:pt x="164799" y="113347"/>
                  </a:cubicBezTo>
                  <a:lnTo>
                    <a:pt x="164799" y="103822"/>
                  </a:lnTo>
                  <a:cubicBezTo>
                    <a:pt x="164799" y="69532"/>
                    <a:pt x="144796" y="52388"/>
                    <a:pt x="105744" y="52388"/>
                  </a:cubicBezTo>
                  <a:cubicBezTo>
                    <a:pt x="83837" y="52388"/>
                    <a:pt x="60024" y="57150"/>
                    <a:pt x="38117" y="67627"/>
                  </a:cubicBezTo>
                  <a:lnTo>
                    <a:pt x="24781" y="15240"/>
                  </a:lnTo>
                  <a:cubicBezTo>
                    <a:pt x="49546" y="5715"/>
                    <a:pt x="81931" y="0"/>
                    <a:pt x="112412" y="0"/>
                  </a:cubicBezTo>
                  <a:cubicBezTo>
                    <a:pt x="187659" y="0"/>
                    <a:pt x="225759" y="35242"/>
                    <a:pt x="225759" y="102870"/>
                  </a:cubicBezTo>
                  <a:lnTo>
                    <a:pt x="225759" y="273367"/>
                  </a:lnTo>
                  <a:lnTo>
                    <a:pt x="166704" y="273367"/>
                  </a:lnTo>
                  <a:lnTo>
                    <a:pt x="166704" y="244792"/>
                  </a:lnTo>
                  <a:lnTo>
                    <a:pt x="165751" y="244792"/>
                  </a:lnTo>
                  <a:cubicBezTo>
                    <a:pt x="142892" y="268605"/>
                    <a:pt x="119079" y="279083"/>
                    <a:pt x="87646" y="279083"/>
                  </a:cubicBezTo>
                  <a:cubicBezTo>
                    <a:pt x="34306" y="279083"/>
                    <a:pt x="17" y="245745"/>
                    <a:pt x="17" y="194310"/>
                  </a:cubicBezTo>
                  <a:cubicBezTo>
                    <a:pt x="-936" y="138113"/>
                    <a:pt x="39069" y="107633"/>
                    <a:pt x="114317" y="107633"/>
                  </a:cubicBezTo>
                  <a:close/>
                  <a:moveTo>
                    <a:pt x="103839" y="232410"/>
                  </a:moveTo>
                  <a:cubicBezTo>
                    <a:pt x="126699" y="232410"/>
                    <a:pt x="147654" y="220980"/>
                    <a:pt x="164799" y="200025"/>
                  </a:cubicBezTo>
                  <a:lnTo>
                    <a:pt x="164799" y="153352"/>
                  </a:lnTo>
                  <a:cubicBezTo>
                    <a:pt x="150512" y="149542"/>
                    <a:pt x="135271" y="148590"/>
                    <a:pt x="120984" y="148590"/>
                  </a:cubicBezTo>
                  <a:cubicBezTo>
                    <a:pt x="81931" y="148590"/>
                    <a:pt x="59071" y="164783"/>
                    <a:pt x="59071" y="192405"/>
                  </a:cubicBezTo>
                  <a:cubicBezTo>
                    <a:pt x="59071" y="217170"/>
                    <a:pt x="76217" y="232410"/>
                    <a:pt x="103839" y="232410"/>
                  </a:cubicBezTo>
                  <a:close/>
                </a:path>
              </a:pathLst>
            </a:custGeom>
            <a:grpFill/>
            <a:ln w="9525" cap="flat">
              <a:noFill/>
              <a:prstDash val="solid"/>
              <a:miter/>
            </a:ln>
          </p:spPr>
          <p:txBody>
            <a:bodyPr rtlCol="0" anchor="ctr"/>
            <a:lstStyle/>
            <a:p>
              <a:endParaRPr lang="de-DE"/>
            </a:p>
          </p:txBody>
        </p:sp>
        <p:sp>
          <p:nvSpPr>
            <p:cNvPr id="220" name="Freihandform: Form 257">
              <a:extLst>
                <a:ext uri="{FF2B5EF4-FFF2-40B4-BE49-F238E27FC236}">
                  <a16:creationId xmlns:a16="http://schemas.microsoft.com/office/drawing/2014/main" id="{D350AF97-FEDA-9740-9D20-3E3CDD394BB2}"/>
                </a:ext>
              </a:extLst>
            </p:cNvPr>
            <p:cNvSpPr/>
            <p:nvPr/>
          </p:nvSpPr>
          <p:spPr>
            <a:xfrm>
              <a:off x="8590597" y="3101339"/>
              <a:ext cx="234314" cy="389572"/>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grpFill/>
            <a:ln w="9525" cap="flat">
              <a:noFill/>
              <a:prstDash val="solid"/>
              <a:miter/>
            </a:ln>
          </p:spPr>
          <p:txBody>
            <a:bodyPr rtlCol="0" anchor="ctr"/>
            <a:lstStyle/>
            <a:p>
              <a:endParaRPr lang="de-DE"/>
            </a:p>
          </p:txBody>
        </p:sp>
        <p:sp>
          <p:nvSpPr>
            <p:cNvPr id="221" name="Freihandform: Form 258">
              <a:extLst>
                <a:ext uri="{FF2B5EF4-FFF2-40B4-BE49-F238E27FC236}">
                  <a16:creationId xmlns:a16="http://schemas.microsoft.com/office/drawing/2014/main" id="{C05FC4B1-3704-3C4E-87C3-99C99A209283}"/>
                </a:ext>
              </a:extLst>
            </p:cNvPr>
            <p:cNvSpPr/>
            <p:nvPr/>
          </p:nvSpPr>
          <p:spPr>
            <a:xfrm>
              <a:off x="8870631"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8"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222" name="Freihandform: Form 259">
              <a:extLst>
                <a:ext uri="{FF2B5EF4-FFF2-40B4-BE49-F238E27FC236}">
                  <a16:creationId xmlns:a16="http://schemas.microsoft.com/office/drawing/2014/main" id="{03F278D7-B9A9-2445-B56C-D789BC7A4249}"/>
                </a:ext>
              </a:extLst>
            </p:cNvPr>
            <p:cNvSpPr/>
            <p:nvPr/>
          </p:nvSpPr>
          <p:spPr>
            <a:xfrm>
              <a:off x="9180194"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223" name="Freihandform: Form 260">
              <a:extLst>
                <a:ext uri="{FF2B5EF4-FFF2-40B4-BE49-F238E27FC236}">
                  <a16:creationId xmlns:a16="http://schemas.microsoft.com/office/drawing/2014/main" id="{72D6C3DF-01A3-424D-8B7E-2362687E296B}"/>
                </a:ext>
              </a:extLst>
            </p:cNvPr>
            <p:cNvSpPr/>
            <p:nvPr/>
          </p:nvSpPr>
          <p:spPr>
            <a:xfrm>
              <a:off x="9297351" y="3138487"/>
              <a:ext cx="165735" cy="358140"/>
            </a:xfrm>
            <a:custGeom>
              <a:avLst/>
              <a:gdLst>
                <a:gd name="connsiteX0" fmla="*/ 165735 w 165735"/>
                <a:gd name="connsiteY0" fmla="*/ 295275 h 358140"/>
                <a:gd name="connsiteX1" fmla="*/ 165735 w 165735"/>
                <a:gd name="connsiteY1" fmla="*/ 348615 h 358140"/>
                <a:gd name="connsiteX2" fmla="*/ 113348 w 165735"/>
                <a:gd name="connsiteY2" fmla="*/ 358140 h 358140"/>
                <a:gd name="connsiteX3" fmla="*/ 40958 w 165735"/>
                <a:gd name="connsiteY3" fmla="*/ 282892 h 358140"/>
                <a:gd name="connsiteX4" fmla="*/ 40958 w 165735"/>
                <a:gd name="connsiteY4" fmla="*/ 137160 h 358140"/>
                <a:gd name="connsiteX5" fmla="*/ 0 w 165735"/>
                <a:gd name="connsiteY5" fmla="*/ 137160 h 358140"/>
                <a:gd name="connsiteX6" fmla="*/ 0 w 165735"/>
                <a:gd name="connsiteY6" fmla="*/ 85725 h 358140"/>
                <a:gd name="connsiteX7" fmla="*/ 40005 w 165735"/>
                <a:gd name="connsiteY7" fmla="*/ 85725 h 358140"/>
                <a:gd name="connsiteX8" fmla="*/ 40005 w 165735"/>
                <a:gd name="connsiteY8" fmla="*/ 13335 h 358140"/>
                <a:gd name="connsiteX9" fmla="*/ 101918 w 165735"/>
                <a:gd name="connsiteY9" fmla="*/ 0 h 358140"/>
                <a:gd name="connsiteX10" fmla="*/ 101918 w 165735"/>
                <a:gd name="connsiteY10" fmla="*/ 86677 h 358140"/>
                <a:gd name="connsiteX11" fmla="*/ 165735 w 165735"/>
                <a:gd name="connsiteY11" fmla="*/ 86677 h 358140"/>
                <a:gd name="connsiteX12" fmla="*/ 165735 w 165735"/>
                <a:gd name="connsiteY12" fmla="*/ 138113 h 358140"/>
                <a:gd name="connsiteX13" fmla="*/ 101918 w 165735"/>
                <a:gd name="connsiteY13" fmla="*/ 138113 h 358140"/>
                <a:gd name="connsiteX14" fmla="*/ 101918 w 165735"/>
                <a:gd name="connsiteY14" fmla="*/ 269558 h 358140"/>
                <a:gd name="connsiteX15" fmla="*/ 130493 w 165735"/>
                <a:gd name="connsiteY15" fmla="*/ 304800 h 358140"/>
                <a:gd name="connsiteX16" fmla="*/ 165735 w 165735"/>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40">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3" y="303847"/>
                    <a:pt x="155258" y="300038"/>
                    <a:pt x="165735" y="295275"/>
                  </a:cubicBezTo>
                  <a:close/>
                </a:path>
              </a:pathLst>
            </a:custGeom>
            <a:grpFill/>
            <a:ln w="9525" cap="flat">
              <a:noFill/>
              <a:prstDash val="solid"/>
              <a:miter/>
            </a:ln>
          </p:spPr>
          <p:txBody>
            <a:bodyPr rtlCol="0" anchor="ctr"/>
            <a:lstStyle/>
            <a:p>
              <a:endParaRPr lang="de-DE"/>
            </a:p>
          </p:txBody>
        </p:sp>
        <p:sp>
          <p:nvSpPr>
            <p:cNvPr id="224" name="Freihandform: Form 261">
              <a:extLst>
                <a:ext uri="{FF2B5EF4-FFF2-40B4-BE49-F238E27FC236}">
                  <a16:creationId xmlns:a16="http://schemas.microsoft.com/office/drawing/2014/main" id="{197D2184-C67E-4B47-AC77-B02E3CFE87F7}"/>
                </a:ext>
              </a:extLst>
            </p:cNvPr>
            <p:cNvSpPr/>
            <p:nvPr/>
          </p:nvSpPr>
          <p:spPr>
            <a:xfrm>
              <a:off x="9511664" y="3109912"/>
              <a:ext cx="225742" cy="386715"/>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3 w 225742"/>
                <a:gd name="connsiteY7" fmla="*/ 210503 h 386715"/>
                <a:gd name="connsiteX8" fmla="*/ 225743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8 w 225742"/>
                <a:gd name="connsiteY15" fmla="*/ 72390 h 386715"/>
                <a:gd name="connsiteX16" fmla="*/ 26670 w 225742"/>
                <a:gd name="connsiteY16" fmla="*/ 36195 h 386715"/>
                <a:gd name="connsiteX17" fmla="*/ 63818 w 225742"/>
                <a:gd name="connsiteY17" fmla="*/ 0 h 386715"/>
                <a:gd name="connsiteX18" fmla="*/ 100965 w 225742"/>
                <a:gd name="connsiteY18" fmla="*/ 36195 h 386715"/>
                <a:gd name="connsiteX19" fmla="*/ 63818 w 225742"/>
                <a:gd name="connsiteY19" fmla="*/ 72390 h 386715"/>
                <a:gd name="connsiteX20" fmla="*/ 103823 w 225742"/>
                <a:gd name="connsiteY20" fmla="*/ 340042 h 386715"/>
                <a:gd name="connsiteX21" fmla="*/ 164783 w 225742"/>
                <a:gd name="connsiteY21" fmla="*/ 307658 h 386715"/>
                <a:gd name="connsiteX22" fmla="*/ 164783 w 225742"/>
                <a:gd name="connsiteY22" fmla="*/ 260985 h 386715"/>
                <a:gd name="connsiteX23" fmla="*/ 120968 w 225742"/>
                <a:gd name="connsiteY23" fmla="*/ 256222 h 386715"/>
                <a:gd name="connsiteX24" fmla="*/ 59055 w 225742"/>
                <a:gd name="connsiteY24" fmla="*/ 300038 h 386715"/>
                <a:gd name="connsiteX25" fmla="*/ 103823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3" y="107633"/>
                    <a:pt x="225743" y="142875"/>
                    <a:pt x="225743" y="210503"/>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0985"/>
                  </a:lnTo>
                  <a:cubicBezTo>
                    <a:pt x="150495" y="257175"/>
                    <a:pt x="135255" y="256222"/>
                    <a:pt x="120968" y="256222"/>
                  </a:cubicBezTo>
                  <a:cubicBezTo>
                    <a:pt x="81915" y="256222"/>
                    <a:pt x="59055" y="272415"/>
                    <a:pt x="59055" y="300038"/>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225" name="Freihandform: Form 262">
              <a:extLst>
                <a:ext uri="{FF2B5EF4-FFF2-40B4-BE49-F238E27FC236}">
                  <a16:creationId xmlns:a16="http://schemas.microsoft.com/office/drawing/2014/main" id="{1AC768DC-DC07-5449-AE8F-FCA1F270E136}"/>
                </a:ext>
              </a:extLst>
            </p:cNvPr>
            <p:cNvSpPr/>
            <p:nvPr/>
          </p:nvSpPr>
          <p:spPr>
            <a:xfrm>
              <a:off x="9785984"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grpSp>
    </p:spTree>
    <p:extLst>
      <p:ext uri="{BB962C8B-B14F-4D97-AF65-F5344CB8AC3E}">
        <p14:creationId xmlns:p14="http://schemas.microsoft.com/office/powerpoint/2010/main" val="234257946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ildfolie | mit Störer">
    <p:spTree>
      <p:nvGrpSpPr>
        <p:cNvPr id="1" name=""/>
        <p:cNvGrpSpPr/>
        <p:nvPr/>
      </p:nvGrpSpPr>
      <p:grpSpPr>
        <a:xfrm>
          <a:off x="0" y="0"/>
          <a:ext cx="0" cy="0"/>
          <a:chOff x="0" y="0"/>
          <a:chExt cx="0" cy="0"/>
        </a:xfrm>
      </p:grpSpPr>
      <p:sp>
        <p:nvSpPr>
          <p:cNvPr id="9" name="Bildplatzhalter 8">
            <a:extLst>
              <a:ext uri="{FF2B5EF4-FFF2-40B4-BE49-F238E27FC236}">
                <a16:creationId xmlns:a16="http://schemas.microsoft.com/office/drawing/2014/main" id="{C430C106-4EB7-47B9-8F1D-0BFCFBEAECE6}"/>
              </a:ext>
            </a:extLst>
          </p:cNvPr>
          <p:cNvSpPr>
            <a:spLocks noGrp="1"/>
          </p:cNvSpPr>
          <p:nvPr>
            <p:ph type="pic" sz="quarter" idx="13" hasCustomPrompt="1"/>
          </p:nvPr>
        </p:nvSpPr>
        <p:spPr>
          <a:xfrm>
            <a:off x="0" y="0"/>
            <a:ext cx="12192000" cy="6858000"/>
          </a:xfrm>
          <a:solidFill>
            <a:schemeClr val="bg1">
              <a:lumMod val="95000"/>
            </a:schemeClr>
          </a:solidFill>
        </p:spPr>
        <p:txBody>
          <a:bodyPr/>
          <a:lstStyle/>
          <a:p>
            <a:r>
              <a:rPr lang="de-DE"/>
              <a:t> </a:t>
            </a:r>
          </a:p>
        </p:txBody>
      </p:sp>
      <p:sp>
        <p:nvSpPr>
          <p:cNvPr id="7" name="Textplatzhalter 6">
            <a:extLst>
              <a:ext uri="{FF2B5EF4-FFF2-40B4-BE49-F238E27FC236}">
                <a16:creationId xmlns:a16="http://schemas.microsoft.com/office/drawing/2014/main" id="{D1CD45B2-C7E2-4C43-84ED-BFB6DC4E84E4}"/>
              </a:ext>
            </a:extLst>
          </p:cNvPr>
          <p:cNvSpPr>
            <a:spLocks noGrp="1"/>
          </p:cNvSpPr>
          <p:nvPr>
            <p:ph type="body" sz="quarter" idx="14"/>
          </p:nvPr>
        </p:nvSpPr>
        <p:spPr>
          <a:xfrm>
            <a:off x="518319" y="3431381"/>
            <a:ext cx="3571200" cy="2769394"/>
          </a:xfrm>
          <a:solidFill>
            <a:schemeClr val="bg1"/>
          </a:solidFill>
        </p:spPr>
        <p:txBody>
          <a:bodyPr wrap="square" lIns="180000" tIns="180000" rIns="360000" bIns="180000">
            <a:no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grpSp>
        <p:nvGrpSpPr>
          <p:cNvPr id="4" name="Gruppieren 3">
            <a:extLst>
              <a:ext uri="{FF2B5EF4-FFF2-40B4-BE49-F238E27FC236}">
                <a16:creationId xmlns:a16="http://schemas.microsoft.com/office/drawing/2014/main" id="{DFE029E8-09EC-45DC-B2BB-25B2B1C145AC}"/>
              </a:ext>
            </a:extLst>
          </p:cNvPr>
          <p:cNvGrpSpPr/>
          <p:nvPr userDrawn="1"/>
        </p:nvGrpSpPr>
        <p:grpSpPr>
          <a:xfrm>
            <a:off x="-390525" y="160153"/>
            <a:ext cx="333375" cy="136812"/>
            <a:chOff x="-133350" y="2711163"/>
            <a:chExt cx="333375" cy="136812"/>
          </a:xfrm>
        </p:grpSpPr>
        <p:cxnSp>
          <p:nvCxnSpPr>
            <p:cNvPr id="5" name="Gerader Verbinder 4">
              <a:extLst>
                <a:ext uri="{FF2B5EF4-FFF2-40B4-BE49-F238E27FC236}">
                  <a16:creationId xmlns:a16="http://schemas.microsoft.com/office/drawing/2014/main" id="{D3613C15-D9EF-4DBF-8B74-3D509941276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 name="Textfeld 5">
              <a:extLst>
                <a:ext uri="{FF2B5EF4-FFF2-40B4-BE49-F238E27FC236}">
                  <a16:creationId xmlns:a16="http://schemas.microsoft.com/office/drawing/2014/main" id="{8E0568E8-B36B-404B-9E38-F367F7DFCF81}"/>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8" name="Gruppieren 7">
            <a:extLst>
              <a:ext uri="{FF2B5EF4-FFF2-40B4-BE49-F238E27FC236}">
                <a16:creationId xmlns:a16="http://schemas.microsoft.com/office/drawing/2014/main" id="{54EB1BCB-8EFE-43BA-AE53-9984B9F11B54}"/>
              </a:ext>
            </a:extLst>
          </p:cNvPr>
          <p:cNvGrpSpPr/>
          <p:nvPr userDrawn="1"/>
        </p:nvGrpSpPr>
        <p:grpSpPr>
          <a:xfrm>
            <a:off x="-390525" y="1131703"/>
            <a:ext cx="333375" cy="136812"/>
            <a:chOff x="-133350" y="2711163"/>
            <a:chExt cx="333375" cy="136812"/>
          </a:xfrm>
        </p:grpSpPr>
        <p:cxnSp>
          <p:nvCxnSpPr>
            <p:cNvPr id="10" name="Gerader Verbinder 9">
              <a:extLst>
                <a:ext uri="{FF2B5EF4-FFF2-40B4-BE49-F238E27FC236}">
                  <a16:creationId xmlns:a16="http://schemas.microsoft.com/office/drawing/2014/main" id="{B189016C-ED2A-474D-A417-5E0F497B514E}"/>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9856DE16-FDEC-4063-8C73-CBF95C803B59}"/>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2" name="Gruppieren 11">
            <a:extLst>
              <a:ext uri="{FF2B5EF4-FFF2-40B4-BE49-F238E27FC236}">
                <a16:creationId xmlns:a16="http://schemas.microsoft.com/office/drawing/2014/main" id="{E3759D02-378A-4C73-8CA4-E4FB217B94E6}"/>
              </a:ext>
            </a:extLst>
          </p:cNvPr>
          <p:cNvGrpSpPr/>
          <p:nvPr userDrawn="1"/>
        </p:nvGrpSpPr>
        <p:grpSpPr>
          <a:xfrm>
            <a:off x="-390525" y="1491963"/>
            <a:ext cx="333375" cy="136812"/>
            <a:chOff x="-133350" y="2711163"/>
            <a:chExt cx="333375" cy="136812"/>
          </a:xfrm>
        </p:grpSpPr>
        <p:cxnSp>
          <p:nvCxnSpPr>
            <p:cNvPr id="13" name="Gerader Verbinder 12">
              <a:extLst>
                <a:ext uri="{FF2B5EF4-FFF2-40B4-BE49-F238E27FC236}">
                  <a16:creationId xmlns:a16="http://schemas.microsoft.com/office/drawing/2014/main" id="{612F9041-226E-4E23-B398-1F7D9044B54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4" name="Textfeld 13">
              <a:extLst>
                <a:ext uri="{FF2B5EF4-FFF2-40B4-BE49-F238E27FC236}">
                  <a16:creationId xmlns:a16="http://schemas.microsoft.com/office/drawing/2014/main" id="{618D5641-3E9B-4072-8388-BB46336975A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15" name="Gruppieren 14">
            <a:extLst>
              <a:ext uri="{FF2B5EF4-FFF2-40B4-BE49-F238E27FC236}">
                <a16:creationId xmlns:a16="http://schemas.microsoft.com/office/drawing/2014/main" id="{870072D5-E220-4946-9EE1-80DFB58C3A38}"/>
              </a:ext>
            </a:extLst>
          </p:cNvPr>
          <p:cNvGrpSpPr/>
          <p:nvPr userDrawn="1"/>
        </p:nvGrpSpPr>
        <p:grpSpPr>
          <a:xfrm>
            <a:off x="-390525" y="3292188"/>
            <a:ext cx="333375" cy="136812"/>
            <a:chOff x="-133350" y="2711163"/>
            <a:chExt cx="333375" cy="136812"/>
          </a:xfrm>
        </p:grpSpPr>
        <p:cxnSp>
          <p:nvCxnSpPr>
            <p:cNvPr id="16" name="Gerader Verbinder 15">
              <a:extLst>
                <a:ext uri="{FF2B5EF4-FFF2-40B4-BE49-F238E27FC236}">
                  <a16:creationId xmlns:a16="http://schemas.microsoft.com/office/drawing/2014/main" id="{0A43D9D6-7790-4E94-8493-67757E33734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8E7E0758-62D1-453D-B55E-FDC4CCE3C6E4}"/>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18" name="Gruppieren 17">
            <a:extLst>
              <a:ext uri="{FF2B5EF4-FFF2-40B4-BE49-F238E27FC236}">
                <a16:creationId xmlns:a16="http://schemas.microsoft.com/office/drawing/2014/main" id="{84310EC5-28E5-4146-A748-79C1FCA769F0}"/>
              </a:ext>
            </a:extLst>
          </p:cNvPr>
          <p:cNvGrpSpPr/>
          <p:nvPr userDrawn="1"/>
        </p:nvGrpSpPr>
        <p:grpSpPr>
          <a:xfrm>
            <a:off x="-390525" y="6063963"/>
            <a:ext cx="333375" cy="136812"/>
            <a:chOff x="-133350" y="2711163"/>
            <a:chExt cx="333375" cy="136812"/>
          </a:xfrm>
        </p:grpSpPr>
        <p:cxnSp>
          <p:nvCxnSpPr>
            <p:cNvPr id="19" name="Gerader Verbinder 18">
              <a:extLst>
                <a:ext uri="{FF2B5EF4-FFF2-40B4-BE49-F238E27FC236}">
                  <a16:creationId xmlns:a16="http://schemas.microsoft.com/office/drawing/2014/main" id="{2D5BC590-E7B8-48F8-AAC5-6799BCBDEB4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DF5B0BA6-3F36-41A3-8125-15AA496849C8}"/>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1" name="Gruppieren 20">
            <a:extLst>
              <a:ext uri="{FF2B5EF4-FFF2-40B4-BE49-F238E27FC236}">
                <a16:creationId xmlns:a16="http://schemas.microsoft.com/office/drawing/2014/main" id="{07018BC3-E9D3-4DC9-9093-D415FD96426D}"/>
              </a:ext>
            </a:extLst>
          </p:cNvPr>
          <p:cNvGrpSpPr/>
          <p:nvPr userDrawn="1"/>
        </p:nvGrpSpPr>
        <p:grpSpPr>
          <a:xfrm>
            <a:off x="-390525" y="6495763"/>
            <a:ext cx="333375" cy="136812"/>
            <a:chOff x="-133350" y="2711163"/>
            <a:chExt cx="333375" cy="136812"/>
          </a:xfrm>
        </p:grpSpPr>
        <p:cxnSp>
          <p:nvCxnSpPr>
            <p:cNvPr id="22" name="Gerader Verbinder 21">
              <a:extLst>
                <a:ext uri="{FF2B5EF4-FFF2-40B4-BE49-F238E27FC236}">
                  <a16:creationId xmlns:a16="http://schemas.microsoft.com/office/drawing/2014/main" id="{38F1A063-9C9E-48DF-9813-A4EA4497C2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F79F31FE-DC89-4DED-A231-3D8DCBF48D98}"/>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4" name="Gruppieren 23">
            <a:extLst>
              <a:ext uri="{FF2B5EF4-FFF2-40B4-BE49-F238E27FC236}">
                <a16:creationId xmlns:a16="http://schemas.microsoft.com/office/drawing/2014/main" id="{F7DF8EA8-3E45-431B-90A0-140583E1D079}"/>
              </a:ext>
            </a:extLst>
          </p:cNvPr>
          <p:cNvGrpSpPr/>
          <p:nvPr userDrawn="1"/>
        </p:nvGrpSpPr>
        <p:grpSpPr>
          <a:xfrm rot="16200000">
            <a:off x="281643" y="-299136"/>
            <a:ext cx="333375" cy="136808"/>
            <a:chOff x="-133350" y="2711167"/>
            <a:chExt cx="333375" cy="136808"/>
          </a:xfrm>
        </p:grpSpPr>
        <p:cxnSp>
          <p:nvCxnSpPr>
            <p:cNvPr id="25" name="Gerader Verbinder 24">
              <a:extLst>
                <a:ext uri="{FF2B5EF4-FFF2-40B4-BE49-F238E27FC236}">
                  <a16:creationId xmlns:a16="http://schemas.microsoft.com/office/drawing/2014/main" id="{B300055A-A6D6-4CE1-986A-0930765E029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B2C23E7-0482-498A-B984-44C6CF40F3B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27" name="Gruppieren 26">
            <a:extLst>
              <a:ext uri="{FF2B5EF4-FFF2-40B4-BE49-F238E27FC236}">
                <a16:creationId xmlns:a16="http://schemas.microsoft.com/office/drawing/2014/main" id="{AC7A65B2-F352-4DA5-9A36-9105D478D2C2}"/>
              </a:ext>
            </a:extLst>
          </p:cNvPr>
          <p:cNvGrpSpPr/>
          <p:nvPr userDrawn="1"/>
        </p:nvGrpSpPr>
        <p:grpSpPr>
          <a:xfrm rot="16200000">
            <a:off x="5752963" y="-299136"/>
            <a:ext cx="333375" cy="136804"/>
            <a:chOff x="-133350" y="2711171"/>
            <a:chExt cx="333375" cy="136804"/>
          </a:xfrm>
        </p:grpSpPr>
        <p:cxnSp>
          <p:nvCxnSpPr>
            <p:cNvPr id="28" name="Gerader Verbinder 27">
              <a:extLst>
                <a:ext uri="{FF2B5EF4-FFF2-40B4-BE49-F238E27FC236}">
                  <a16:creationId xmlns:a16="http://schemas.microsoft.com/office/drawing/2014/main" id="{4D9AE9BE-891D-491B-98F9-78F552DDC8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E259A48F-52D3-481E-86F8-360FED16B872}"/>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0" name="Gruppieren 29">
            <a:extLst>
              <a:ext uri="{FF2B5EF4-FFF2-40B4-BE49-F238E27FC236}">
                <a16:creationId xmlns:a16="http://schemas.microsoft.com/office/drawing/2014/main" id="{7ADB04CE-94F5-430A-9FF1-01DE211731F2}"/>
              </a:ext>
            </a:extLst>
          </p:cNvPr>
          <p:cNvGrpSpPr/>
          <p:nvPr userDrawn="1"/>
        </p:nvGrpSpPr>
        <p:grpSpPr>
          <a:xfrm>
            <a:off x="6203950" y="-397424"/>
            <a:ext cx="124906" cy="333375"/>
            <a:chOff x="6416680" y="-397424"/>
            <a:chExt cx="124906" cy="333375"/>
          </a:xfrm>
        </p:grpSpPr>
        <p:cxnSp>
          <p:nvCxnSpPr>
            <p:cNvPr id="31" name="Gerader Verbinder 30">
              <a:extLst>
                <a:ext uri="{FF2B5EF4-FFF2-40B4-BE49-F238E27FC236}">
                  <a16:creationId xmlns:a16="http://schemas.microsoft.com/office/drawing/2014/main" id="{50411913-7BEC-4F33-BDE8-154F93D079C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A40BADBF-D4AC-4B48-AE66-D79BD3055404}"/>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3" name="Gerader Verbinder 32">
            <a:extLst>
              <a:ext uri="{FF2B5EF4-FFF2-40B4-BE49-F238E27FC236}">
                <a16:creationId xmlns:a16="http://schemas.microsoft.com/office/drawing/2014/main" id="{CB5DA2A5-4F29-4DF6-A342-0A7B4878AAB5}"/>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4" name="Gruppieren 33">
            <a:extLst>
              <a:ext uri="{FF2B5EF4-FFF2-40B4-BE49-F238E27FC236}">
                <a16:creationId xmlns:a16="http://schemas.microsoft.com/office/drawing/2014/main" id="{E820BD84-9211-4C19-A40B-4121AD892514}"/>
              </a:ext>
            </a:extLst>
          </p:cNvPr>
          <p:cNvGrpSpPr/>
          <p:nvPr userDrawn="1"/>
        </p:nvGrpSpPr>
        <p:grpSpPr>
          <a:xfrm rot="16200000">
            <a:off x="11447325" y="-299139"/>
            <a:ext cx="333375" cy="136800"/>
            <a:chOff x="-133350" y="2711175"/>
            <a:chExt cx="333375" cy="136800"/>
          </a:xfrm>
        </p:grpSpPr>
        <p:cxnSp>
          <p:nvCxnSpPr>
            <p:cNvPr id="35" name="Gerader Verbinder 34">
              <a:extLst>
                <a:ext uri="{FF2B5EF4-FFF2-40B4-BE49-F238E27FC236}">
                  <a16:creationId xmlns:a16="http://schemas.microsoft.com/office/drawing/2014/main" id="{21C7D9CA-751B-4809-9338-47DDC5D1A72D}"/>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D1C22B97-CFD8-4E78-BF7E-02A71F190F83}"/>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3930697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ldfolie | 1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30CF7457-C8AB-4044-B935-CD3DF3246568}" type="datetime4">
              <a:rPr lang="de-DE" smtClean="0"/>
              <a:t>21. November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Naturwissenschaftliche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13" name="Titel 12">
            <a:extLst>
              <a:ext uri="{FF2B5EF4-FFF2-40B4-BE49-F238E27FC236}">
                <a16:creationId xmlns:a16="http://schemas.microsoft.com/office/drawing/2014/main" id="{6A4CB3A7-ACED-41D0-8E35-318CD3693EA9}"/>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10" name="Bildplatzhalter 8">
            <a:extLst>
              <a:ext uri="{FF2B5EF4-FFF2-40B4-BE49-F238E27FC236}">
                <a16:creationId xmlns:a16="http://schemas.microsoft.com/office/drawing/2014/main" id="{EBFE18BD-74E5-4328-B98A-9C6FC4FCA59F}"/>
              </a:ext>
            </a:extLst>
          </p:cNvPr>
          <p:cNvSpPr>
            <a:spLocks noGrp="1"/>
          </p:cNvSpPr>
          <p:nvPr>
            <p:ph type="pic" sz="quarter" idx="25" hasCustomPrompt="1"/>
          </p:nvPr>
        </p:nvSpPr>
        <p:spPr>
          <a:xfrm>
            <a:off x="518317" y="1631156"/>
            <a:ext cx="11157746" cy="3951164"/>
          </a:xfrm>
          <a:solidFill>
            <a:schemeClr val="bg1">
              <a:lumMod val="95000"/>
            </a:schemeClr>
          </a:solidFill>
        </p:spPr>
        <p:txBody>
          <a:bodyPr/>
          <a:lstStyle/>
          <a:p>
            <a:r>
              <a:rPr lang="de-DE"/>
              <a:t> </a:t>
            </a:r>
          </a:p>
        </p:txBody>
      </p:sp>
      <p:sp>
        <p:nvSpPr>
          <p:cNvPr id="12" name="Textplatzhalter 10">
            <a:extLst>
              <a:ext uri="{FF2B5EF4-FFF2-40B4-BE49-F238E27FC236}">
                <a16:creationId xmlns:a16="http://schemas.microsoft.com/office/drawing/2014/main" id="{A51E223D-AC82-4D54-A383-0E2DF84E2EFB}"/>
              </a:ext>
            </a:extLst>
          </p:cNvPr>
          <p:cNvSpPr>
            <a:spLocks noGrp="1"/>
          </p:cNvSpPr>
          <p:nvPr>
            <p:ph type="body" sz="quarter" idx="26"/>
          </p:nvPr>
        </p:nvSpPr>
        <p:spPr>
          <a:xfrm>
            <a:off x="518317" y="5690271"/>
            <a:ext cx="11157746"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9" name="Bildplatzhalter 6">
            <a:extLst>
              <a:ext uri="{FF2B5EF4-FFF2-40B4-BE49-F238E27FC236}">
                <a16:creationId xmlns:a16="http://schemas.microsoft.com/office/drawing/2014/main" id="{05EC4CE8-43C6-428F-9E62-CB38E0CE6447}"/>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711068D0-85DC-484A-8BF9-5725F4DBB275}"/>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88524832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ildfolie | 2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359981F1-A701-4B80-A32E-B610E9E63C09}" type="datetime4">
              <a:rPr lang="de-DE" smtClean="0"/>
              <a:t>21. November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Naturwissenschaftliche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6" name="Titel 5">
            <a:extLst>
              <a:ext uri="{FF2B5EF4-FFF2-40B4-BE49-F238E27FC236}">
                <a16:creationId xmlns:a16="http://schemas.microsoft.com/office/drawing/2014/main" id="{C8C7F934-D7F3-42CA-88CC-3AEB50FF1656}"/>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14" name="Bildplatzhalter 8">
            <a:extLst>
              <a:ext uri="{FF2B5EF4-FFF2-40B4-BE49-F238E27FC236}">
                <a16:creationId xmlns:a16="http://schemas.microsoft.com/office/drawing/2014/main" id="{B4B72DA6-61BE-42F9-8894-08B159BC7C7D}"/>
              </a:ext>
            </a:extLst>
          </p:cNvPr>
          <p:cNvSpPr>
            <a:spLocks noGrp="1"/>
          </p:cNvSpPr>
          <p:nvPr>
            <p:ph type="pic" sz="quarter" idx="25" hasCustomPrompt="1"/>
          </p:nvPr>
        </p:nvSpPr>
        <p:spPr>
          <a:xfrm>
            <a:off x="518317" y="1631156"/>
            <a:ext cx="5469732" cy="3951164"/>
          </a:xfrm>
          <a:solidFill>
            <a:schemeClr val="bg1">
              <a:lumMod val="95000"/>
            </a:schemeClr>
          </a:solidFill>
        </p:spPr>
        <p:txBody>
          <a:bodyPr/>
          <a:lstStyle/>
          <a:p>
            <a:r>
              <a:rPr lang="de-DE"/>
              <a:t> </a:t>
            </a:r>
          </a:p>
        </p:txBody>
      </p:sp>
      <p:sp>
        <p:nvSpPr>
          <p:cNvPr id="15" name="Textplatzhalter 10">
            <a:extLst>
              <a:ext uri="{FF2B5EF4-FFF2-40B4-BE49-F238E27FC236}">
                <a16:creationId xmlns:a16="http://schemas.microsoft.com/office/drawing/2014/main" id="{0E2D86CD-8C0A-461A-82DE-DEB73A6F9ACE}"/>
              </a:ext>
            </a:extLst>
          </p:cNvPr>
          <p:cNvSpPr>
            <a:spLocks noGrp="1"/>
          </p:cNvSpPr>
          <p:nvPr>
            <p:ph type="body" sz="quarter" idx="26"/>
          </p:nvPr>
        </p:nvSpPr>
        <p:spPr>
          <a:xfrm>
            <a:off x="518317"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6" name="Bildplatzhalter 8">
            <a:extLst>
              <a:ext uri="{FF2B5EF4-FFF2-40B4-BE49-F238E27FC236}">
                <a16:creationId xmlns:a16="http://schemas.microsoft.com/office/drawing/2014/main" id="{B4E7C39B-83E8-467B-AD57-55CA08888B5C}"/>
              </a:ext>
            </a:extLst>
          </p:cNvPr>
          <p:cNvSpPr>
            <a:spLocks noGrp="1"/>
          </p:cNvSpPr>
          <p:nvPr>
            <p:ph type="pic" sz="quarter" idx="27" hasCustomPrompt="1"/>
          </p:nvPr>
        </p:nvSpPr>
        <p:spPr>
          <a:xfrm>
            <a:off x="6206331" y="1631156"/>
            <a:ext cx="5469732" cy="3951164"/>
          </a:xfrm>
          <a:solidFill>
            <a:schemeClr val="bg1">
              <a:lumMod val="95000"/>
            </a:schemeClr>
          </a:solidFill>
        </p:spPr>
        <p:txBody>
          <a:bodyPr/>
          <a:lstStyle/>
          <a:p>
            <a:r>
              <a:rPr lang="de-DE"/>
              <a:t> </a:t>
            </a:r>
          </a:p>
        </p:txBody>
      </p:sp>
      <p:sp>
        <p:nvSpPr>
          <p:cNvPr id="17" name="Textplatzhalter 10">
            <a:extLst>
              <a:ext uri="{FF2B5EF4-FFF2-40B4-BE49-F238E27FC236}">
                <a16:creationId xmlns:a16="http://schemas.microsoft.com/office/drawing/2014/main" id="{CE124A50-74B4-4E32-AA56-DCD775B13003}"/>
              </a:ext>
            </a:extLst>
          </p:cNvPr>
          <p:cNvSpPr>
            <a:spLocks noGrp="1"/>
          </p:cNvSpPr>
          <p:nvPr>
            <p:ph type="body" sz="quarter" idx="28"/>
          </p:nvPr>
        </p:nvSpPr>
        <p:spPr>
          <a:xfrm>
            <a:off x="6206331"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1" name="Bildplatzhalter 6">
            <a:extLst>
              <a:ext uri="{FF2B5EF4-FFF2-40B4-BE49-F238E27FC236}">
                <a16:creationId xmlns:a16="http://schemas.microsoft.com/office/drawing/2014/main" id="{BF87D6FE-3E8F-49D4-B36A-217C95B23AF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039FC616-E693-41C1-BD19-698B28514401}"/>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400509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Bildfolie | 3x">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1B583C28-30E4-4A43-BE3F-F394179AD869}" type="datetime4">
              <a:rPr lang="de-DE" smtClean="0"/>
              <a:t>21. November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Naturwissenschaftliche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18" name="Titel 17">
            <a:extLst>
              <a:ext uri="{FF2B5EF4-FFF2-40B4-BE49-F238E27FC236}">
                <a16:creationId xmlns:a16="http://schemas.microsoft.com/office/drawing/2014/main" id="{9995CF9C-9826-4946-A085-FF49199BE4DE}"/>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21" name="Bildplatzhalter 8">
            <a:extLst>
              <a:ext uri="{FF2B5EF4-FFF2-40B4-BE49-F238E27FC236}">
                <a16:creationId xmlns:a16="http://schemas.microsoft.com/office/drawing/2014/main" id="{E2430412-20B6-4F53-A77B-A26A49135E49}"/>
              </a:ext>
            </a:extLst>
          </p:cNvPr>
          <p:cNvSpPr>
            <a:spLocks noGrp="1"/>
          </p:cNvSpPr>
          <p:nvPr>
            <p:ph type="pic" sz="quarter" idx="25" hasCustomPrompt="1"/>
          </p:nvPr>
        </p:nvSpPr>
        <p:spPr>
          <a:xfrm>
            <a:off x="518317" y="1631156"/>
            <a:ext cx="3569758" cy="3951164"/>
          </a:xfrm>
          <a:solidFill>
            <a:schemeClr val="bg1">
              <a:lumMod val="95000"/>
            </a:schemeClr>
          </a:solidFill>
        </p:spPr>
        <p:txBody>
          <a:bodyPr/>
          <a:lstStyle/>
          <a:p>
            <a:r>
              <a:rPr lang="de-DE"/>
              <a:t> </a:t>
            </a:r>
          </a:p>
        </p:txBody>
      </p:sp>
      <p:sp>
        <p:nvSpPr>
          <p:cNvPr id="22" name="Textplatzhalter 10">
            <a:extLst>
              <a:ext uri="{FF2B5EF4-FFF2-40B4-BE49-F238E27FC236}">
                <a16:creationId xmlns:a16="http://schemas.microsoft.com/office/drawing/2014/main" id="{48CA2DF0-5B92-4CE6-AF1A-CC648431BB90}"/>
              </a:ext>
            </a:extLst>
          </p:cNvPr>
          <p:cNvSpPr>
            <a:spLocks noGrp="1"/>
          </p:cNvSpPr>
          <p:nvPr>
            <p:ph type="body" sz="quarter" idx="26"/>
          </p:nvPr>
        </p:nvSpPr>
        <p:spPr>
          <a:xfrm>
            <a:off x="518317"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Bildplatzhalter 8">
            <a:extLst>
              <a:ext uri="{FF2B5EF4-FFF2-40B4-BE49-F238E27FC236}">
                <a16:creationId xmlns:a16="http://schemas.microsoft.com/office/drawing/2014/main" id="{002E2471-F223-4896-A895-CE0AF20E11DB}"/>
              </a:ext>
            </a:extLst>
          </p:cNvPr>
          <p:cNvSpPr>
            <a:spLocks noGrp="1"/>
          </p:cNvSpPr>
          <p:nvPr>
            <p:ph type="pic" sz="quarter" idx="27" hasCustomPrompt="1"/>
          </p:nvPr>
        </p:nvSpPr>
        <p:spPr>
          <a:xfrm>
            <a:off x="8106305" y="1631156"/>
            <a:ext cx="3569758" cy="3951164"/>
          </a:xfrm>
          <a:solidFill>
            <a:schemeClr val="bg1">
              <a:lumMod val="95000"/>
            </a:schemeClr>
          </a:solidFill>
        </p:spPr>
        <p:txBody>
          <a:bodyPr/>
          <a:lstStyle/>
          <a:p>
            <a:r>
              <a:rPr lang="de-DE"/>
              <a:t> </a:t>
            </a:r>
          </a:p>
        </p:txBody>
      </p:sp>
      <p:sp>
        <p:nvSpPr>
          <p:cNvPr id="24" name="Textplatzhalter 10">
            <a:extLst>
              <a:ext uri="{FF2B5EF4-FFF2-40B4-BE49-F238E27FC236}">
                <a16:creationId xmlns:a16="http://schemas.microsoft.com/office/drawing/2014/main" id="{470E7482-A37A-44BE-ADE5-A0B3B10E8FCA}"/>
              </a:ext>
            </a:extLst>
          </p:cNvPr>
          <p:cNvSpPr>
            <a:spLocks noGrp="1"/>
          </p:cNvSpPr>
          <p:nvPr>
            <p:ph type="body" sz="quarter" idx="28"/>
          </p:nvPr>
        </p:nvSpPr>
        <p:spPr>
          <a:xfrm>
            <a:off x="8106305"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5" name="Bildplatzhalter 8">
            <a:extLst>
              <a:ext uri="{FF2B5EF4-FFF2-40B4-BE49-F238E27FC236}">
                <a16:creationId xmlns:a16="http://schemas.microsoft.com/office/drawing/2014/main" id="{3FD09289-F115-4464-A726-812A11720CAD}"/>
              </a:ext>
            </a:extLst>
          </p:cNvPr>
          <p:cNvSpPr>
            <a:spLocks noGrp="1"/>
          </p:cNvSpPr>
          <p:nvPr>
            <p:ph type="pic" sz="quarter" idx="29" hasCustomPrompt="1"/>
          </p:nvPr>
        </p:nvSpPr>
        <p:spPr>
          <a:xfrm>
            <a:off x="4312311" y="1631156"/>
            <a:ext cx="3569758" cy="3951164"/>
          </a:xfrm>
          <a:solidFill>
            <a:schemeClr val="bg1">
              <a:lumMod val="95000"/>
            </a:schemeClr>
          </a:solidFill>
        </p:spPr>
        <p:txBody>
          <a:bodyPr/>
          <a:lstStyle/>
          <a:p>
            <a:r>
              <a:rPr lang="de-DE"/>
              <a:t> </a:t>
            </a:r>
          </a:p>
        </p:txBody>
      </p:sp>
      <p:sp>
        <p:nvSpPr>
          <p:cNvPr id="26" name="Textplatzhalter 10">
            <a:extLst>
              <a:ext uri="{FF2B5EF4-FFF2-40B4-BE49-F238E27FC236}">
                <a16:creationId xmlns:a16="http://schemas.microsoft.com/office/drawing/2014/main" id="{F3F11CE6-C8CF-4ABE-B3B8-C00D74678A95}"/>
              </a:ext>
            </a:extLst>
          </p:cNvPr>
          <p:cNvSpPr>
            <a:spLocks noGrp="1"/>
          </p:cNvSpPr>
          <p:nvPr>
            <p:ph type="body" sz="quarter" idx="30"/>
          </p:nvPr>
        </p:nvSpPr>
        <p:spPr>
          <a:xfrm>
            <a:off x="4312311" y="5690271"/>
            <a:ext cx="3569758"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13" name="Bildplatzhalter 6">
            <a:extLst>
              <a:ext uri="{FF2B5EF4-FFF2-40B4-BE49-F238E27FC236}">
                <a16:creationId xmlns:a16="http://schemas.microsoft.com/office/drawing/2014/main" id="{A7347480-9F70-4378-B138-B8B7C593F8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4DD60A60-C176-4FB0-8C31-9E7D2485123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8564004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Inhalts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101D27A-84E3-4260-80ED-4B4705F39F87}" type="datetime4">
              <a:rPr lang="de-DE" smtClean="0"/>
              <a:t>21. November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Naturwissenschaftliche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11155366"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596D627D-C6DC-4A75-911F-5FBF1AB867DD}"/>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0284928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Inhalts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2DA609FD-4214-4F3A-AE46-EBDE80A3F977}" type="datetime4">
              <a:rPr lang="de-DE" smtClean="0"/>
              <a:t>21. November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Naturwissenschaftliche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8" name="Inhaltsplatzhalter 7">
            <a:extLst>
              <a:ext uri="{FF2B5EF4-FFF2-40B4-BE49-F238E27FC236}">
                <a16:creationId xmlns:a16="http://schemas.microsoft.com/office/drawing/2014/main" id="{6A3EEDC1-9ABB-471E-855E-52CC8C208FB3}"/>
              </a:ext>
            </a:extLst>
          </p:cNvPr>
          <p:cNvSpPr>
            <a:spLocks noGrp="1"/>
          </p:cNvSpPr>
          <p:nvPr>
            <p:ph sz="quarter" idx="14" hasCustomPrompt="1"/>
          </p:nvPr>
        </p:nvSpPr>
        <p:spPr>
          <a:xfrm>
            <a:off x="518317" y="1631156"/>
            <a:ext cx="5469733" cy="4569619"/>
          </a:xfrm>
        </p:spPr>
        <p:txBody>
          <a:bodyPr/>
          <a:lstStyle/>
          <a:p>
            <a:pPr lvl="0"/>
            <a:r>
              <a:rPr lang="de-DE" dirty="0"/>
              <a:t> </a:t>
            </a:r>
          </a:p>
        </p:txBody>
      </p:sp>
      <p:sp>
        <p:nvSpPr>
          <p:cNvPr id="9" name="Titel 8">
            <a:extLst>
              <a:ext uri="{FF2B5EF4-FFF2-40B4-BE49-F238E27FC236}">
                <a16:creationId xmlns:a16="http://schemas.microsoft.com/office/drawing/2014/main" id="{BBD0D2AE-225B-47F4-A359-0020AE80AD0D}"/>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10" name="Bildplatzhalter 6">
            <a:extLst>
              <a:ext uri="{FF2B5EF4-FFF2-40B4-BE49-F238E27FC236}">
                <a16:creationId xmlns:a16="http://schemas.microsoft.com/office/drawing/2014/main" id="{451A9BBC-9F96-4260-BC40-C6D3D23D6FB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Inhaltsplatzhalter 7">
            <a:extLst>
              <a:ext uri="{FF2B5EF4-FFF2-40B4-BE49-F238E27FC236}">
                <a16:creationId xmlns:a16="http://schemas.microsoft.com/office/drawing/2014/main" id="{33608DEB-69EC-4E8F-A567-9E3EA36C3624}"/>
              </a:ext>
            </a:extLst>
          </p:cNvPr>
          <p:cNvSpPr>
            <a:spLocks noGrp="1"/>
          </p:cNvSpPr>
          <p:nvPr>
            <p:ph sz="quarter" idx="39" hasCustomPrompt="1"/>
          </p:nvPr>
        </p:nvSpPr>
        <p:spPr>
          <a:xfrm>
            <a:off x="6206330" y="1631156"/>
            <a:ext cx="5469733" cy="4569619"/>
          </a:xfrm>
        </p:spPr>
        <p:txBody>
          <a:bodyPr/>
          <a:lstStyle/>
          <a:p>
            <a:pPr lvl="0"/>
            <a:r>
              <a:rPr lang="de-DE" dirty="0"/>
              <a:t> </a:t>
            </a:r>
          </a:p>
        </p:txBody>
      </p:sp>
      <p:sp>
        <p:nvSpPr>
          <p:cNvPr id="12" name="Textplatzhalter 9">
            <a:extLst>
              <a:ext uri="{FF2B5EF4-FFF2-40B4-BE49-F238E27FC236}">
                <a16:creationId xmlns:a16="http://schemas.microsoft.com/office/drawing/2014/main" id="{E47B7883-3336-4077-90F0-B93089418A21}"/>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68251052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Inhaltsfolie | mit Text">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3537093A-86DE-4C89-BE82-A64D3AE74032}" type="datetime4">
              <a:rPr lang="de-DE" smtClean="0"/>
              <a:t>21. November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Naturwissenschaftliche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5086500-15A5-49F2-8B64-748C19FDABC2}"/>
              </a:ext>
            </a:extLst>
          </p:cNvPr>
          <p:cNvSpPr>
            <a:spLocks noGrp="1"/>
          </p:cNvSpPr>
          <p:nvPr>
            <p:ph type="body" sz="quarter" idx="15"/>
          </p:nvPr>
        </p:nvSpPr>
        <p:spPr>
          <a:xfrm>
            <a:off x="8104861" y="1631156"/>
            <a:ext cx="3571200" cy="4569620"/>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384BE64F-DBB2-4BF3-ABE7-E92BB978D2A0}"/>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9" name="Inhaltsplatzhalter 7">
            <a:extLst>
              <a:ext uri="{FF2B5EF4-FFF2-40B4-BE49-F238E27FC236}">
                <a16:creationId xmlns:a16="http://schemas.microsoft.com/office/drawing/2014/main" id="{0D6633D6-CA56-460E-AA1C-9A4D6A62324A}"/>
              </a:ext>
            </a:extLst>
          </p:cNvPr>
          <p:cNvSpPr>
            <a:spLocks noGrp="1"/>
          </p:cNvSpPr>
          <p:nvPr>
            <p:ph sz="quarter" idx="16" hasCustomPrompt="1"/>
          </p:nvPr>
        </p:nvSpPr>
        <p:spPr>
          <a:xfrm>
            <a:off x="518317" y="1631157"/>
            <a:ext cx="7363752" cy="4569620"/>
          </a:xfrm>
        </p:spPr>
        <p:txBody>
          <a:bodyPr/>
          <a:lstStyle/>
          <a:p>
            <a:pPr lvl="0"/>
            <a:r>
              <a:rPr lang="de-DE" dirty="0"/>
              <a:t> </a:t>
            </a:r>
          </a:p>
        </p:txBody>
      </p:sp>
      <p:sp>
        <p:nvSpPr>
          <p:cNvPr id="11" name="Bildplatzhalter 6">
            <a:extLst>
              <a:ext uri="{FF2B5EF4-FFF2-40B4-BE49-F238E27FC236}">
                <a16:creationId xmlns:a16="http://schemas.microsoft.com/office/drawing/2014/main" id="{7CDDF36A-B7A5-4E95-A5D6-07C5FCED28B4}"/>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87DEC5F5-096F-46B9-AD07-8FF78ABF34BE}"/>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8763442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Nur Titel | Grün">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chemeClr val="tx1"/>
                </a:solidFill>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214A8EF0-C4BB-4FF1-A087-1828A861A7A2}" type="datetime4">
              <a:rPr lang="de-DE" smtClean="0"/>
              <a:t>21. November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Naturwissenschaftliche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‹Nr.›</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rgbClr val="266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1925060-7FCF-4CBC-B0DA-0731E3E98579}"/>
              </a:ext>
            </a:extLst>
          </p:cNvPr>
          <p:cNvSpPr/>
          <p:nvPr userDrawn="1"/>
        </p:nvSpPr>
        <p:spPr>
          <a:xfrm>
            <a:off x="518400" y="1196733"/>
            <a:ext cx="11676062" cy="72000"/>
          </a:xfrm>
          <a:prstGeom prst="rect">
            <a:avLst/>
          </a:prstGeom>
          <a:solidFill>
            <a:srgbClr val="266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0" name="Textplatzhalter 9">
            <a:extLst>
              <a:ext uri="{FF2B5EF4-FFF2-40B4-BE49-F238E27FC236}">
                <a16:creationId xmlns:a16="http://schemas.microsoft.com/office/drawing/2014/main" id="{A9FF3927-CA7B-4361-998A-3A60E5D23F53}"/>
              </a:ext>
            </a:extLst>
          </p:cNvPr>
          <p:cNvSpPr>
            <a:spLocks noGrp="1"/>
          </p:cNvSpPr>
          <p:nvPr>
            <p:ph type="body" sz="quarter" idx="23"/>
          </p:nvPr>
        </p:nvSpPr>
        <p:spPr>
          <a:xfrm>
            <a:off x="518317" y="687598"/>
            <a:ext cx="6844385" cy="249812"/>
          </a:xfrm>
        </p:spPr>
        <p:txBody>
          <a:bodyPr wrap="square">
            <a:spAutoFit/>
          </a:bodyPr>
          <a:lstStyle>
            <a:lvl1pPr>
              <a:defRPr sz="1600">
                <a:solidFill>
                  <a:schemeClr val="tx2"/>
                </a:solidFill>
              </a:defRPr>
            </a:lvl1pPr>
          </a:lstStyle>
          <a:p>
            <a:pPr lvl="0"/>
            <a:r>
              <a:rPr lang="de-DE" dirty="0"/>
              <a:t>Mastertextformat bearbeiten</a:t>
            </a:r>
          </a:p>
        </p:txBody>
      </p:sp>
      <p:sp>
        <p:nvSpPr>
          <p:cNvPr id="61" name="Freihandform: Form 60">
            <a:extLst>
              <a:ext uri="{FF2B5EF4-FFF2-40B4-BE49-F238E27FC236}">
                <a16:creationId xmlns:a16="http://schemas.microsoft.com/office/drawing/2014/main" id="{BC19384B-1D95-4C0D-B3F0-61407A015F56}"/>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endParaRPr lang="de-DE"/>
          </a:p>
        </p:txBody>
      </p:sp>
      <p:sp>
        <p:nvSpPr>
          <p:cNvPr id="10" name="Bildplatzhalter 6">
            <a:extLst>
              <a:ext uri="{FF2B5EF4-FFF2-40B4-BE49-F238E27FC236}">
                <a16:creationId xmlns:a16="http://schemas.microsoft.com/office/drawing/2014/main" id="{93DCB95B-459E-4AC2-8E4B-6C459242A953}"/>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grpSp>
        <p:nvGrpSpPr>
          <p:cNvPr id="11" name="Gruppieren 10">
            <a:extLst>
              <a:ext uri="{FF2B5EF4-FFF2-40B4-BE49-F238E27FC236}">
                <a16:creationId xmlns:a16="http://schemas.microsoft.com/office/drawing/2014/main" id="{3ECEE8D8-DF92-4CFD-A29A-DD98DFA7EC69}"/>
              </a:ext>
            </a:extLst>
          </p:cNvPr>
          <p:cNvGrpSpPr/>
          <p:nvPr userDrawn="1"/>
        </p:nvGrpSpPr>
        <p:grpSpPr>
          <a:xfrm>
            <a:off x="-390525" y="160153"/>
            <a:ext cx="333375" cy="136812"/>
            <a:chOff x="-133350" y="2711163"/>
            <a:chExt cx="333375" cy="136812"/>
          </a:xfrm>
        </p:grpSpPr>
        <p:cxnSp>
          <p:nvCxnSpPr>
            <p:cNvPr id="12" name="Gerader Verbinder 11">
              <a:extLst>
                <a:ext uri="{FF2B5EF4-FFF2-40B4-BE49-F238E27FC236}">
                  <a16:creationId xmlns:a16="http://schemas.microsoft.com/office/drawing/2014/main" id="{E89218EB-083A-44EC-89C4-86451CE1FC7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3" name="Textfeld 12">
              <a:extLst>
                <a:ext uri="{FF2B5EF4-FFF2-40B4-BE49-F238E27FC236}">
                  <a16:creationId xmlns:a16="http://schemas.microsoft.com/office/drawing/2014/main" id="{399474D3-E53E-4ABA-9B61-C9BB08A3276B}"/>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4" name="Gruppieren 13">
            <a:extLst>
              <a:ext uri="{FF2B5EF4-FFF2-40B4-BE49-F238E27FC236}">
                <a16:creationId xmlns:a16="http://schemas.microsoft.com/office/drawing/2014/main" id="{57879191-3BE6-4B4E-A6B9-7EE964614B47}"/>
              </a:ext>
            </a:extLst>
          </p:cNvPr>
          <p:cNvGrpSpPr/>
          <p:nvPr userDrawn="1"/>
        </p:nvGrpSpPr>
        <p:grpSpPr>
          <a:xfrm>
            <a:off x="-390525" y="1131703"/>
            <a:ext cx="333375" cy="136812"/>
            <a:chOff x="-133350" y="2711163"/>
            <a:chExt cx="333375" cy="136812"/>
          </a:xfrm>
        </p:grpSpPr>
        <p:cxnSp>
          <p:nvCxnSpPr>
            <p:cNvPr id="15" name="Gerader Verbinder 14">
              <a:extLst>
                <a:ext uri="{FF2B5EF4-FFF2-40B4-BE49-F238E27FC236}">
                  <a16:creationId xmlns:a16="http://schemas.microsoft.com/office/drawing/2014/main" id="{94484379-E642-433C-B53A-1DEE6A9DD4E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6" name="Textfeld 15">
              <a:extLst>
                <a:ext uri="{FF2B5EF4-FFF2-40B4-BE49-F238E27FC236}">
                  <a16:creationId xmlns:a16="http://schemas.microsoft.com/office/drawing/2014/main" id="{7C54D7A6-C6ED-4572-B49C-338FB11A042A}"/>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7" name="Gruppieren 16">
            <a:extLst>
              <a:ext uri="{FF2B5EF4-FFF2-40B4-BE49-F238E27FC236}">
                <a16:creationId xmlns:a16="http://schemas.microsoft.com/office/drawing/2014/main" id="{382F9D16-DA93-44FA-B850-67D0B6AD397D}"/>
              </a:ext>
            </a:extLst>
          </p:cNvPr>
          <p:cNvGrpSpPr/>
          <p:nvPr userDrawn="1"/>
        </p:nvGrpSpPr>
        <p:grpSpPr>
          <a:xfrm>
            <a:off x="-390525" y="1491963"/>
            <a:ext cx="333375" cy="136812"/>
            <a:chOff x="-133350" y="2711163"/>
            <a:chExt cx="333375" cy="136812"/>
          </a:xfrm>
        </p:grpSpPr>
        <p:cxnSp>
          <p:nvCxnSpPr>
            <p:cNvPr id="18" name="Gerader Verbinder 17">
              <a:extLst>
                <a:ext uri="{FF2B5EF4-FFF2-40B4-BE49-F238E27FC236}">
                  <a16:creationId xmlns:a16="http://schemas.microsoft.com/office/drawing/2014/main" id="{7201A13C-71DC-4465-B39F-F196A50353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9" name="Textfeld 18">
              <a:extLst>
                <a:ext uri="{FF2B5EF4-FFF2-40B4-BE49-F238E27FC236}">
                  <a16:creationId xmlns:a16="http://schemas.microsoft.com/office/drawing/2014/main" id="{D957CB6E-B09B-4A22-86F0-6C38F81B2E90}"/>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0" name="Gruppieren 19">
            <a:extLst>
              <a:ext uri="{FF2B5EF4-FFF2-40B4-BE49-F238E27FC236}">
                <a16:creationId xmlns:a16="http://schemas.microsoft.com/office/drawing/2014/main" id="{38DB7D0C-ACAA-4A6B-8088-624B0BC24502}"/>
              </a:ext>
            </a:extLst>
          </p:cNvPr>
          <p:cNvGrpSpPr/>
          <p:nvPr userDrawn="1"/>
        </p:nvGrpSpPr>
        <p:grpSpPr>
          <a:xfrm>
            <a:off x="-390525" y="3292188"/>
            <a:ext cx="333375" cy="136812"/>
            <a:chOff x="-133350" y="2711163"/>
            <a:chExt cx="333375" cy="136812"/>
          </a:xfrm>
        </p:grpSpPr>
        <p:cxnSp>
          <p:nvCxnSpPr>
            <p:cNvPr id="21" name="Gerader Verbinder 20">
              <a:extLst>
                <a:ext uri="{FF2B5EF4-FFF2-40B4-BE49-F238E27FC236}">
                  <a16:creationId xmlns:a16="http://schemas.microsoft.com/office/drawing/2014/main" id="{E8B86ED7-0F29-451E-8C7D-9B396D5E209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2" name="Textfeld 21">
              <a:extLst>
                <a:ext uri="{FF2B5EF4-FFF2-40B4-BE49-F238E27FC236}">
                  <a16:creationId xmlns:a16="http://schemas.microsoft.com/office/drawing/2014/main" id="{ED76FB85-7BBB-4E8D-A853-5FCC744835E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3" name="Gruppieren 22">
            <a:extLst>
              <a:ext uri="{FF2B5EF4-FFF2-40B4-BE49-F238E27FC236}">
                <a16:creationId xmlns:a16="http://schemas.microsoft.com/office/drawing/2014/main" id="{E1524020-40DB-450A-AEE5-3E1B459B16B5}"/>
              </a:ext>
            </a:extLst>
          </p:cNvPr>
          <p:cNvGrpSpPr/>
          <p:nvPr userDrawn="1"/>
        </p:nvGrpSpPr>
        <p:grpSpPr>
          <a:xfrm>
            <a:off x="-390525" y="6063963"/>
            <a:ext cx="333375" cy="136812"/>
            <a:chOff x="-133350" y="2711163"/>
            <a:chExt cx="333375" cy="136812"/>
          </a:xfrm>
        </p:grpSpPr>
        <p:cxnSp>
          <p:nvCxnSpPr>
            <p:cNvPr id="24" name="Gerader Verbinder 23">
              <a:extLst>
                <a:ext uri="{FF2B5EF4-FFF2-40B4-BE49-F238E27FC236}">
                  <a16:creationId xmlns:a16="http://schemas.microsoft.com/office/drawing/2014/main" id="{539CBAAA-C79F-4BC9-9AF3-18ED0AF9EE7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5" name="Textfeld 24">
              <a:extLst>
                <a:ext uri="{FF2B5EF4-FFF2-40B4-BE49-F238E27FC236}">
                  <a16:creationId xmlns:a16="http://schemas.microsoft.com/office/drawing/2014/main" id="{65F01F83-E434-491F-8893-1CE5848F9B6D}"/>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6" name="Gruppieren 25">
            <a:extLst>
              <a:ext uri="{FF2B5EF4-FFF2-40B4-BE49-F238E27FC236}">
                <a16:creationId xmlns:a16="http://schemas.microsoft.com/office/drawing/2014/main" id="{99ECB07F-83AC-4A69-A930-C51459FBE5BA}"/>
              </a:ext>
            </a:extLst>
          </p:cNvPr>
          <p:cNvGrpSpPr/>
          <p:nvPr userDrawn="1"/>
        </p:nvGrpSpPr>
        <p:grpSpPr>
          <a:xfrm>
            <a:off x="-390525" y="6495763"/>
            <a:ext cx="333375" cy="136812"/>
            <a:chOff x="-133350" y="2711163"/>
            <a:chExt cx="333375" cy="136812"/>
          </a:xfrm>
        </p:grpSpPr>
        <p:cxnSp>
          <p:nvCxnSpPr>
            <p:cNvPr id="27" name="Gerader Verbinder 26">
              <a:extLst>
                <a:ext uri="{FF2B5EF4-FFF2-40B4-BE49-F238E27FC236}">
                  <a16:creationId xmlns:a16="http://schemas.microsoft.com/office/drawing/2014/main" id="{EB6DF347-64CA-4BE1-8952-3E80EBD0082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F82628F6-8442-4626-962B-E947FDA8C0C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29" name="Gruppieren 28">
            <a:extLst>
              <a:ext uri="{FF2B5EF4-FFF2-40B4-BE49-F238E27FC236}">
                <a16:creationId xmlns:a16="http://schemas.microsoft.com/office/drawing/2014/main" id="{C9B4EC5D-DF7B-4D80-86D6-C95B0B60B325}"/>
              </a:ext>
            </a:extLst>
          </p:cNvPr>
          <p:cNvGrpSpPr/>
          <p:nvPr userDrawn="1"/>
        </p:nvGrpSpPr>
        <p:grpSpPr>
          <a:xfrm rot="16200000">
            <a:off x="281643" y="-299136"/>
            <a:ext cx="333375" cy="136808"/>
            <a:chOff x="-133350" y="2711167"/>
            <a:chExt cx="333375" cy="136808"/>
          </a:xfrm>
        </p:grpSpPr>
        <p:cxnSp>
          <p:nvCxnSpPr>
            <p:cNvPr id="30" name="Gerader Verbinder 29">
              <a:extLst>
                <a:ext uri="{FF2B5EF4-FFF2-40B4-BE49-F238E27FC236}">
                  <a16:creationId xmlns:a16="http://schemas.microsoft.com/office/drawing/2014/main" id="{7A230F03-8AA4-4AAE-999A-6E872C727A8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1" name="Textfeld 30">
              <a:extLst>
                <a:ext uri="{FF2B5EF4-FFF2-40B4-BE49-F238E27FC236}">
                  <a16:creationId xmlns:a16="http://schemas.microsoft.com/office/drawing/2014/main" id="{1C36145D-6FFB-4D3A-85D6-2ACFDAE5F5D2}"/>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2" name="Gruppieren 31">
            <a:extLst>
              <a:ext uri="{FF2B5EF4-FFF2-40B4-BE49-F238E27FC236}">
                <a16:creationId xmlns:a16="http://schemas.microsoft.com/office/drawing/2014/main" id="{0D1EC147-B041-40BC-BA8D-878A722616DE}"/>
              </a:ext>
            </a:extLst>
          </p:cNvPr>
          <p:cNvGrpSpPr/>
          <p:nvPr userDrawn="1"/>
        </p:nvGrpSpPr>
        <p:grpSpPr>
          <a:xfrm rot="16200000">
            <a:off x="5752963" y="-299136"/>
            <a:ext cx="333375" cy="136804"/>
            <a:chOff x="-133350" y="2711171"/>
            <a:chExt cx="333375" cy="136804"/>
          </a:xfrm>
        </p:grpSpPr>
        <p:cxnSp>
          <p:nvCxnSpPr>
            <p:cNvPr id="33" name="Gerader Verbinder 32">
              <a:extLst>
                <a:ext uri="{FF2B5EF4-FFF2-40B4-BE49-F238E27FC236}">
                  <a16:creationId xmlns:a16="http://schemas.microsoft.com/office/drawing/2014/main" id="{4A4E226E-C413-42F0-AA69-108B05313D4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4" name="Textfeld 33">
              <a:extLst>
                <a:ext uri="{FF2B5EF4-FFF2-40B4-BE49-F238E27FC236}">
                  <a16:creationId xmlns:a16="http://schemas.microsoft.com/office/drawing/2014/main" id="{4A93327E-EEC7-45A4-9C35-410D17ECB865}"/>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35" name="Gruppieren 34">
            <a:extLst>
              <a:ext uri="{FF2B5EF4-FFF2-40B4-BE49-F238E27FC236}">
                <a16:creationId xmlns:a16="http://schemas.microsoft.com/office/drawing/2014/main" id="{0EC1AF1A-26A7-479B-A176-8997B58ED4D1}"/>
              </a:ext>
            </a:extLst>
          </p:cNvPr>
          <p:cNvGrpSpPr/>
          <p:nvPr userDrawn="1"/>
        </p:nvGrpSpPr>
        <p:grpSpPr>
          <a:xfrm>
            <a:off x="6203950" y="-397424"/>
            <a:ext cx="124906" cy="333375"/>
            <a:chOff x="6416680" y="-397424"/>
            <a:chExt cx="124906" cy="333375"/>
          </a:xfrm>
        </p:grpSpPr>
        <p:cxnSp>
          <p:nvCxnSpPr>
            <p:cNvPr id="36" name="Gerader Verbinder 35">
              <a:extLst>
                <a:ext uri="{FF2B5EF4-FFF2-40B4-BE49-F238E27FC236}">
                  <a16:creationId xmlns:a16="http://schemas.microsoft.com/office/drawing/2014/main" id="{80D76042-D322-4CD0-B41A-CE295CEC6835}"/>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7" name="Textfeld 36">
              <a:extLst>
                <a:ext uri="{FF2B5EF4-FFF2-40B4-BE49-F238E27FC236}">
                  <a16:creationId xmlns:a16="http://schemas.microsoft.com/office/drawing/2014/main" id="{397EC952-23B6-4728-82B6-3D733107C66E}"/>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38" name="Gerader Verbinder 37">
            <a:extLst>
              <a:ext uri="{FF2B5EF4-FFF2-40B4-BE49-F238E27FC236}">
                <a16:creationId xmlns:a16="http://schemas.microsoft.com/office/drawing/2014/main" id="{D8CEDBB7-9662-435E-8F5A-F3EE555D990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39" name="Gruppieren 38">
            <a:extLst>
              <a:ext uri="{FF2B5EF4-FFF2-40B4-BE49-F238E27FC236}">
                <a16:creationId xmlns:a16="http://schemas.microsoft.com/office/drawing/2014/main" id="{24365663-FE3F-47D4-A8D7-729A38C4987D}"/>
              </a:ext>
            </a:extLst>
          </p:cNvPr>
          <p:cNvGrpSpPr/>
          <p:nvPr userDrawn="1"/>
        </p:nvGrpSpPr>
        <p:grpSpPr>
          <a:xfrm rot="16200000">
            <a:off x="11447325" y="-299139"/>
            <a:ext cx="333375" cy="136800"/>
            <a:chOff x="-133350" y="2711175"/>
            <a:chExt cx="333375" cy="136800"/>
          </a:xfrm>
        </p:grpSpPr>
        <p:cxnSp>
          <p:nvCxnSpPr>
            <p:cNvPr id="40" name="Gerader Verbinder 39">
              <a:extLst>
                <a:ext uri="{FF2B5EF4-FFF2-40B4-BE49-F238E27FC236}">
                  <a16:creationId xmlns:a16="http://schemas.microsoft.com/office/drawing/2014/main" id="{92EE37E1-8647-4AEB-9AEE-FF0711435F3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1" name="Textfeld 40">
              <a:extLst>
                <a:ext uri="{FF2B5EF4-FFF2-40B4-BE49-F238E27FC236}">
                  <a16:creationId xmlns:a16="http://schemas.microsoft.com/office/drawing/2014/main" id="{C2B4E3D7-0BC3-4BC1-B86B-DD51E9785755}"/>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Tree>
    <p:extLst>
      <p:ext uri="{BB962C8B-B14F-4D97-AF65-F5344CB8AC3E}">
        <p14:creationId xmlns:p14="http://schemas.microsoft.com/office/powerpoint/2010/main" val="3620928407"/>
      </p:ext>
    </p:extLst>
  </p:cSld>
  <p:clrMapOvr>
    <a:overrideClrMapping bg1="dk1" tx1="lt1" bg2="dk2" tx2="lt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ur Titel | weiß">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EF60FB9A-2C34-4553-8D0B-FB25F8E93665}" type="datetime4">
              <a:rPr lang="de-DE" smtClean="0"/>
              <a:t>21. November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Naturwissenschaftliche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Bildplatzhalter 6">
            <a:extLst>
              <a:ext uri="{FF2B5EF4-FFF2-40B4-BE49-F238E27FC236}">
                <a16:creationId xmlns:a16="http://schemas.microsoft.com/office/drawing/2014/main" id="{18B908A7-A1D8-4FB7-9CB4-BDC3E20D2B62}"/>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8" name="Textplatzhalter 9">
            <a:extLst>
              <a:ext uri="{FF2B5EF4-FFF2-40B4-BE49-F238E27FC236}">
                <a16:creationId xmlns:a16="http://schemas.microsoft.com/office/drawing/2014/main" id="{3ECE24E6-4A5A-4343-B2C1-436122DA9D14}"/>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58341641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Zitatfolie">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CB7E69FA-0A6C-4EF9-A6A0-29B5A0966AE3}" type="datetime4">
              <a:rPr lang="de-DE" smtClean="0"/>
              <a:t>21. November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Naturwissenschaftliche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Rechteck 6">
            <a:extLst>
              <a:ext uri="{FF2B5EF4-FFF2-40B4-BE49-F238E27FC236}">
                <a16:creationId xmlns:a16="http://schemas.microsoft.com/office/drawing/2014/main" id="{EB25E710-D493-4189-8EF7-00ABE0AB56E5}"/>
              </a:ext>
            </a:extLst>
          </p:cNvPr>
          <p:cNvSpPr/>
          <p:nvPr userDrawn="1"/>
        </p:nvSpPr>
        <p:spPr>
          <a:xfrm>
            <a:off x="518317" y="1631155"/>
            <a:ext cx="11157746" cy="4569619"/>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lIns="180000" tIns="180000" rIns="180000" bIns="180000" rtlCol="0" anchor="ct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endParaRPr kumimoji="0" lang="de-DE" sz="1600" b="0" i="0" u="none" strike="noStrike" kern="1200" cap="none" spc="0" normalizeH="0" baseline="0" noProof="0" dirty="0">
              <a:ln>
                <a:noFill/>
              </a:ln>
              <a:solidFill>
                <a:schemeClr val="bg1"/>
              </a:solidFill>
              <a:effectLst/>
              <a:uLnTx/>
              <a:uFillTx/>
              <a:latin typeface="Arial"/>
              <a:ea typeface="+mn-ea"/>
              <a:cs typeface="+mn-cs"/>
            </a:endParaRPr>
          </a:p>
        </p:txBody>
      </p:sp>
      <p:sp>
        <p:nvSpPr>
          <p:cNvPr id="9" name="Textplatzhalter 8">
            <a:extLst>
              <a:ext uri="{FF2B5EF4-FFF2-40B4-BE49-F238E27FC236}">
                <a16:creationId xmlns:a16="http://schemas.microsoft.com/office/drawing/2014/main" id="{F2F509DB-422D-41FB-A02B-822A0A204E45}"/>
              </a:ext>
            </a:extLst>
          </p:cNvPr>
          <p:cNvSpPr>
            <a:spLocks noGrp="1"/>
          </p:cNvSpPr>
          <p:nvPr>
            <p:ph type="body" sz="quarter" idx="24" hasCustomPrompt="1"/>
          </p:nvPr>
        </p:nvSpPr>
        <p:spPr>
          <a:xfrm>
            <a:off x="2497190" y="2835964"/>
            <a:ext cx="7200000" cy="2160000"/>
          </a:xfrm>
        </p:spPr>
        <p:txBody>
          <a:bodyPr rIns="0" anchor="ctr" anchorCtr="0">
            <a:normAutofit/>
          </a:bodyPr>
          <a:lstStyle>
            <a:lvl1pPr algn="ctr">
              <a:defRPr sz="2000" i="1">
                <a:solidFill>
                  <a:srgbClr val="041E42"/>
                </a:solidFill>
              </a:defRPr>
            </a:lvl1pPr>
            <a:lvl2pPr marL="0" indent="0">
              <a:buNone/>
              <a:defRPr/>
            </a:lvl2pPr>
          </a:lstStyle>
          <a:p>
            <a:pPr lvl="0"/>
            <a:r>
              <a:rPr lang="de-DE" dirty="0"/>
              <a:t>„Mastertextformat bearbeiten“</a:t>
            </a:r>
          </a:p>
        </p:txBody>
      </p:sp>
      <p:sp>
        <p:nvSpPr>
          <p:cNvPr id="10" name="Bildplatzhalter 6">
            <a:extLst>
              <a:ext uri="{FF2B5EF4-FFF2-40B4-BE49-F238E27FC236}">
                <a16:creationId xmlns:a16="http://schemas.microsoft.com/office/drawing/2014/main" id="{F862885B-685B-4384-B9F0-6266AD0BDA76}"/>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A79F5836-BEF7-4EB3-8486-34259F174529}"/>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359660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41450684-F7F2-47EE-B3E7-EE006132D9D6}" type="datetime4">
              <a:rPr lang="de-DE" smtClean="0"/>
              <a:t>21. November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Naturwissenschaftliche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10" name="Textplatzhalter 6">
            <a:extLst>
              <a:ext uri="{FF2B5EF4-FFF2-40B4-BE49-F238E27FC236}">
                <a16:creationId xmlns:a16="http://schemas.microsoft.com/office/drawing/2014/main" id="{BF8056C4-F1A1-4860-B863-70A38CCE20DE}"/>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11" name="Textplatzhalter 6">
            <a:extLst>
              <a:ext uri="{FF2B5EF4-FFF2-40B4-BE49-F238E27FC236}">
                <a16:creationId xmlns:a16="http://schemas.microsoft.com/office/drawing/2014/main" id="{A4B92765-C038-4DB7-B6CF-33827BB87416}"/>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7BB725"/>
                </a:solidFill>
              </a:defRPr>
            </a:lvl1pPr>
          </a:lstStyle>
          <a:p>
            <a:pPr lvl="0"/>
            <a:r>
              <a:rPr lang="de-DE" dirty="0"/>
              <a:t>02 </a:t>
            </a:r>
          </a:p>
        </p:txBody>
      </p:sp>
      <p:sp>
        <p:nvSpPr>
          <p:cNvPr id="12" name="Textplatzhalter 6">
            <a:extLst>
              <a:ext uri="{FF2B5EF4-FFF2-40B4-BE49-F238E27FC236}">
                <a16:creationId xmlns:a16="http://schemas.microsoft.com/office/drawing/2014/main" id="{B48DD939-0764-4598-B8A8-5EF7FD589AF4}"/>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13" name="Textplatzhalter 6">
            <a:extLst>
              <a:ext uri="{FF2B5EF4-FFF2-40B4-BE49-F238E27FC236}">
                <a16:creationId xmlns:a16="http://schemas.microsoft.com/office/drawing/2014/main" id="{0169AC75-2D8F-414A-A2F5-470DEC8B533A}"/>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7BB725"/>
                </a:solidFill>
              </a:defRPr>
            </a:lvl1pPr>
          </a:lstStyle>
          <a:p>
            <a:pPr lvl="0"/>
            <a:r>
              <a:rPr lang="de-DE" dirty="0"/>
              <a:t>05 </a:t>
            </a:r>
          </a:p>
        </p:txBody>
      </p:sp>
      <p:sp>
        <p:nvSpPr>
          <p:cNvPr id="17" name="Textplatzhalter 6">
            <a:extLst>
              <a:ext uri="{FF2B5EF4-FFF2-40B4-BE49-F238E27FC236}">
                <a16:creationId xmlns:a16="http://schemas.microsoft.com/office/drawing/2014/main" id="{78F9E3F2-C660-4ABB-83AF-3F5B3E2F7700}"/>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18" name="Textplatzhalter 6">
            <a:extLst>
              <a:ext uri="{FF2B5EF4-FFF2-40B4-BE49-F238E27FC236}">
                <a16:creationId xmlns:a16="http://schemas.microsoft.com/office/drawing/2014/main" id="{CAB2683D-D5E7-45B9-9133-F4CFD483FA94}"/>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7BB725"/>
                </a:solidFill>
              </a:defRPr>
            </a:lvl1pPr>
          </a:lstStyle>
          <a:p>
            <a:pPr lvl="0"/>
            <a:r>
              <a:rPr lang="de-DE" dirty="0"/>
              <a:t>03 </a:t>
            </a:r>
          </a:p>
        </p:txBody>
      </p:sp>
      <p:sp>
        <p:nvSpPr>
          <p:cNvPr id="20" name="Textplatzhalter 6">
            <a:extLst>
              <a:ext uri="{FF2B5EF4-FFF2-40B4-BE49-F238E27FC236}">
                <a16:creationId xmlns:a16="http://schemas.microsoft.com/office/drawing/2014/main" id="{952E3AD3-9675-4713-A437-FEFA1B540023}"/>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21" name="Textplatzhalter 6">
            <a:extLst>
              <a:ext uri="{FF2B5EF4-FFF2-40B4-BE49-F238E27FC236}">
                <a16:creationId xmlns:a16="http://schemas.microsoft.com/office/drawing/2014/main" id="{1852432A-5FDF-42C2-BC07-F1752012B84C}"/>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7BB725"/>
                </a:solidFill>
              </a:defRPr>
            </a:lvl1pPr>
          </a:lstStyle>
          <a:p>
            <a:pPr lvl="0"/>
            <a:r>
              <a:rPr lang="de-DE" dirty="0"/>
              <a:t>04 </a:t>
            </a:r>
          </a:p>
        </p:txBody>
      </p:sp>
      <p:sp>
        <p:nvSpPr>
          <p:cNvPr id="24" name="Textplatzhalter 6">
            <a:extLst>
              <a:ext uri="{FF2B5EF4-FFF2-40B4-BE49-F238E27FC236}">
                <a16:creationId xmlns:a16="http://schemas.microsoft.com/office/drawing/2014/main" id="{B2468A8B-4816-458C-AEB6-53AB9CF88AF3}"/>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25" name="Textplatzhalter 6">
            <a:extLst>
              <a:ext uri="{FF2B5EF4-FFF2-40B4-BE49-F238E27FC236}">
                <a16:creationId xmlns:a16="http://schemas.microsoft.com/office/drawing/2014/main" id="{F92C0AC2-BCD1-47F5-99DB-35823E79AB94}"/>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7BB725"/>
                </a:solidFill>
              </a:defRPr>
            </a:lvl1pPr>
          </a:lstStyle>
          <a:p>
            <a:pPr lvl="0"/>
            <a:r>
              <a:rPr lang="de-DE" dirty="0"/>
              <a:t>06 </a:t>
            </a:r>
          </a:p>
        </p:txBody>
      </p:sp>
      <p:sp>
        <p:nvSpPr>
          <p:cNvPr id="26" name="Textplatzhalter 6">
            <a:extLst>
              <a:ext uri="{FF2B5EF4-FFF2-40B4-BE49-F238E27FC236}">
                <a16:creationId xmlns:a16="http://schemas.microsoft.com/office/drawing/2014/main" id="{6E5C8951-ED83-4B8D-A041-11DC6291DD84}"/>
              </a:ext>
            </a:extLst>
          </p:cNvPr>
          <p:cNvSpPr>
            <a:spLocks noGrp="1"/>
          </p:cNvSpPr>
          <p:nvPr>
            <p:ph type="body" sz="quarter" idx="25" hasCustomPrompt="1"/>
          </p:nvPr>
        </p:nvSpPr>
        <p:spPr>
          <a:xfrm>
            <a:off x="6636190" y="1632184"/>
            <a:ext cx="5039873" cy="281103"/>
          </a:xfrm>
        </p:spPr>
        <p:txBody>
          <a:bodyPr wrap="square">
            <a:noAutofit/>
          </a:bodyPr>
          <a:lstStyle>
            <a:lvl1pPr>
              <a:defRPr sz="1800"/>
            </a:lvl1pPr>
          </a:lstStyle>
          <a:p>
            <a:pPr lvl="0"/>
            <a:r>
              <a:rPr lang="de-DE"/>
              <a:t>Agendapunkt / Kapitelthema</a:t>
            </a:r>
            <a:endParaRPr lang="de-DE" dirty="0"/>
          </a:p>
        </p:txBody>
      </p:sp>
      <p:sp>
        <p:nvSpPr>
          <p:cNvPr id="27" name="Textplatzhalter 6">
            <a:extLst>
              <a:ext uri="{FF2B5EF4-FFF2-40B4-BE49-F238E27FC236}">
                <a16:creationId xmlns:a16="http://schemas.microsoft.com/office/drawing/2014/main" id="{7D6B79FA-8C76-4CA9-AF55-F7541503ECB2}"/>
              </a:ext>
            </a:extLst>
          </p:cNvPr>
          <p:cNvSpPr>
            <a:spLocks noGrp="1"/>
          </p:cNvSpPr>
          <p:nvPr>
            <p:ph type="body" sz="quarter" idx="26" hasCustomPrompt="1"/>
          </p:nvPr>
        </p:nvSpPr>
        <p:spPr>
          <a:xfrm>
            <a:off x="6206332" y="1632184"/>
            <a:ext cx="320601" cy="281103"/>
          </a:xfrm>
        </p:spPr>
        <p:txBody>
          <a:bodyPr wrap="none" rIns="0">
            <a:noAutofit/>
          </a:bodyPr>
          <a:lstStyle>
            <a:lvl1pPr>
              <a:defRPr sz="1800" b="1">
                <a:solidFill>
                  <a:srgbClr val="7BB725"/>
                </a:solidFill>
              </a:defRPr>
            </a:lvl1pPr>
          </a:lstStyle>
          <a:p>
            <a:pPr lvl="0"/>
            <a:r>
              <a:rPr lang="de-DE" dirty="0"/>
              <a:t>07 </a:t>
            </a:r>
          </a:p>
        </p:txBody>
      </p:sp>
      <p:sp>
        <p:nvSpPr>
          <p:cNvPr id="28" name="Textplatzhalter 6">
            <a:extLst>
              <a:ext uri="{FF2B5EF4-FFF2-40B4-BE49-F238E27FC236}">
                <a16:creationId xmlns:a16="http://schemas.microsoft.com/office/drawing/2014/main" id="{89249A36-CB58-4007-8E81-30FA75194BA0}"/>
              </a:ext>
            </a:extLst>
          </p:cNvPr>
          <p:cNvSpPr>
            <a:spLocks noGrp="1"/>
          </p:cNvSpPr>
          <p:nvPr>
            <p:ph type="body" sz="quarter" idx="27" hasCustomPrompt="1"/>
          </p:nvPr>
        </p:nvSpPr>
        <p:spPr>
          <a:xfrm>
            <a:off x="6636190" y="2355533"/>
            <a:ext cx="5039873" cy="281103"/>
          </a:xfrm>
        </p:spPr>
        <p:txBody>
          <a:bodyPr wrap="square">
            <a:noAutofit/>
          </a:bodyPr>
          <a:lstStyle>
            <a:lvl1pPr>
              <a:defRPr sz="1800"/>
            </a:lvl1pPr>
          </a:lstStyle>
          <a:p>
            <a:pPr lvl="0"/>
            <a:r>
              <a:rPr lang="de-DE"/>
              <a:t>Agendapunkt / Kapitelthema</a:t>
            </a:r>
            <a:endParaRPr lang="de-DE" dirty="0"/>
          </a:p>
        </p:txBody>
      </p:sp>
      <p:sp>
        <p:nvSpPr>
          <p:cNvPr id="29" name="Textplatzhalter 6">
            <a:extLst>
              <a:ext uri="{FF2B5EF4-FFF2-40B4-BE49-F238E27FC236}">
                <a16:creationId xmlns:a16="http://schemas.microsoft.com/office/drawing/2014/main" id="{953A9A61-99D0-44B5-89EB-1D1035F914BD}"/>
              </a:ext>
            </a:extLst>
          </p:cNvPr>
          <p:cNvSpPr>
            <a:spLocks noGrp="1"/>
          </p:cNvSpPr>
          <p:nvPr>
            <p:ph type="body" sz="quarter" idx="28" hasCustomPrompt="1"/>
          </p:nvPr>
        </p:nvSpPr>
        <p:spPr>
          <a:xfrm>
            <a:off x="6206332" y="2355533"/>
            <a:ext cx="320601" cy="281103"/>
          </a:xfrm>
        </p:spPr>
        <p:txBody>
          <a:bodyPr wrap="none" rIns="0">
            <a:noAutofit/>
          </a:bodyPr>
          <a:lstStyle>
            <a:lvl1pPr>
              <a:defRPr sz="1800" b="1">
                <a:solidFill>
                  <a:srgbClr val="7BB725"/>
                </a:solidFill>
              </a:defRPr>
            </a:lvl1pPr>
          </a:lstStyle>
          <a:p>
            <a:pPr lvl="0"/>
            <a:r>
              <a:rPr lang="de-DE" dirty="0"/>
              <a:t>08 </a:t>
            </a:r>
          </a:p>
        </p:txBody>
      </p:sp>
      <p:sp>
        <p:nvSpPr>
          <p:cNvPr id="30" name="Textplatzhalter 6">
            <a:extLst>
              <a:ext uri="{FF2B5EF4-FFF2-40B4-BE49-F238E27FC236}">
                <a16:creationId xmlns:a16="http://schemas.microsoft.com/office/drawing/2014/main" id="{E80B7F99-D2A6-486E-BB92-8192AB563EFC}"/>
              </a:ext>
            </a:extLst>
          </p:cNvPr>
          <p:cNvSpPr>
            <a:spLocks noGrp="1"/>
          </p:cNvSpPr>
          <p:nvPr>
            <p:ph type="body" sz="quarter" idx="29" hasCustomPrompt="1"/>
          </p:nvPr>
        </p:nvSpPr>
        <p:spPr>
          <a:xfrm>
            <a:off x="6636190" y="4525580"/>
            <a:ext cx="5039873" cy="281103"/>
          </a:xfrm>
        </p:spPr>
        <p:txBody>
          <a:bodyPr wrap="square">
            <a:noAutofit/>
          </a:bodyPr>
          <a:lstStyle>
            <a:lvl1pPr>
              <a:defRPr sz="1800"/>
            </a:lvl1pPr>
          </a:lstStyle>
          <a:p>
            <a:pPr lvl="0"/>
            <a:r>
              <a:rPr lang="de-DE"/>
              <a:t>Agendapunkt / Kapitelthema</a:t>
            </a:r>
            <a:endParaRPr lang="de-DE" dirty="0"/>
          </a:p>
        </p:txBody>
      </p:sp>
      <p:sp>
        <p:nvSpPr>
          <p:cNvPr id="31" name="Textplatzhalter 6">
            <a:extLst>
              <a:ext uri="{FF2B5EF4-FFF2-40B4-BE49-F238E27FC236}">
                <a16:creationId xmlns:a16="http://schemas.microsoft.com/office/drawing/2014/main" id="{C08D70F6-D151-42E1-8F5E-DD5ADD0927D9}"/>
              </a:ext>
            </a:extLst>
          </p:cNvPr>
          <p:cNvSpPr>
            <a:spLocks noGrp="1"/>
          </p:cNvSpPr>
          <p:nvPr>
            <p:ph type="body" sz="quarter" idx="30" hasCustomPrompt="1"/>
          </p:nvPr>
        </p:nvSpPr>
        <p:spPr>
          <a:xfrm>
            <a:off x="6206332" y="4525580"/>
            <a:ext cx="307841" cy="281103"/>
          </a:xfrm>
        </p:spPr>
        <p:txBody>
          <a:bodyPr wrap="none" rIns="0">
            <a:noAutofit/>
          </a:bodyPr>
          <a:lstStyle>
            <a:lvl1pPr>
              <a:defRPr sz="1800" b="1">
                <a:solidFill>
                  <a:srgbClr val="7BB725"/>
                </a:solidFill>
              </a:defRPr>
            </a:lvl1pPr>
          </a:lstStyle>
          <a:p>
            <a:pPr lvl="0"/>
            <a:r>
              <a:rPr lang="de-DE" dirty="0"/>
              <a:t>11 </a:t>
            </a:r>
          </a:p>
        </p:txBody>
      </p:sp>
      <p:sp>
        <p:nvSpPr>
          <p:cNvPr id="32" name="Textplatzhalter 6">
            <a:extLst>
              <a:ext uri="{FF2B5EF4-FFF2-40B4-BE49-F238E27FC236}">
                <a16:creationId xmlns:a16="http://schemas.microsoft.com/office/drawing/2014/main" id="{34991AD2-EBFD-4358-9611-2BE7F693C7FF}"/>
              </a:ext>
            </a:extLst>
          </p:cNvPr>
          <p:cNvSpPr>
            <a:spLocks noGrp="1"/>
          </p:cNvSpPr>
          <p:nvPr>
            <p:ph type="body" sz="quarter" idx="31" hasCustomPrompt="1"/>
          </p:nvPr>
        </p:nvSpPr>
        <p:spPr>
          <a:xfrm>
            <a:off x="6636190" y="3078882"/>
            <a:ext cx="5039873" cy="281103"/>
          </a:xfrm>
        </p:spPr>
        <p:txBody>
          <a:bodyPr wrap="square">
            <a:noAutofit/>
          </a:bodyPr>
          <a:lstStyle>
            <a:lvl1pPr>
              <a:defRPr sz="1800"/>
            </a:lvl1pPr>
          </a:lstStyle>
          <a:p>
            <a:pPr lvl="0"/>
            <a:r>
              <a:rPr lang="de-DE"/>
              <a:t>Agendapunkt / Kapitelthema</a:t>
            </a:r>
            <a:endParaRPr lang="de-DE" dirty="0"/>
          </a:p>
        </p:txBody>
      </p:sp>
      <p:sp>
        <p:nvSpPr>
          <p:cNvPr id="33" name="Textplatzhalter 6">
            <a:extLst>
              <a:ext uri="{FF2B5EF4-FFF2-40B4-BE49-F238E27FC236}">
                <a16:creationId xmlns:a16="http://schemas.microsoft.com/office/drawing/2014/main" id="{E6132B6E-46AD-4F19-ACEF-FC5E2EBEEE72}"/>
              </a:ext>
            </a:extLst>
          </p:cNvPr>
          <p:cNvSpPr>
            <a:spLocks noGrp="1"/>
          </p:cNvSpPr>
          <p:nvPr>
            <p:ph type="body" sz="quarter" idx="32" hasCustomPrompt="1"/>
          </p:nvPr>
        </p:nvSpPr>
        <p:spPr>
          <a:xfrm>
            <a:off x="6206332" y="3078882"/>
            <a:ext cx="320601" cy="281103"/>
          </a:xfrm>
        </p:spPr>
        <p:txBody>
          <a:bodyPr wrap="none" rIns="0">
            <a:noAutofit/>
          </a:bodyPr>
          <a:lstStyle>
            <a:lvl1pPr>
              <a:defRPr sz="1800" b="1">
                <a:solidFill>
                  <a:srgbClr val="7BB725"/>
                </a:solidFill>
              </a:defRPr>
            </a:lvl1pPr>
          </a:lstStyle>
          <a:p>
            <a:pPr lvl="0"/>
            <a:r>
              <a:rPr lang="de-DE" dirty="0"/>
              <a:t>09 </a:t>
            </a:r>
          </a:p>
        </p:txBody>
      </p:sp>
      <p:sp>
        <p:nvSpPr>
          <p:cNvPr id="34" name="Textplatzhalter 6">
            <a:extLst>
              <a:ext uri="{FF2B5EF4-FFF2-40B4-BE49-F238E27FC236}">
                <a16:creationId xmlns:a16="http://schemas.microsoft.com/office/drawing/2014/main" id="{5B29B58B-9C14-4145-95A8-C62AC51F1A6E}"/>
              </a:ext>
            </a:extLst>
          </p:cNvPr>
          <p:cNvSpPr>
            <a:spLocks noGrp="1"/>
          </p:cNvSpPr>
          <p:nvPr>
            <p:ph type="body" sz="quarter" idx="33" hasCustomPrompt="1"/>
          </p:nvPr>
        </p:nvSpPr>
        <p:spPr>
          <a:xfrm>
            <a:off x="6636190" y="3802231"/>
            <a:ext cx="5039873" cy="281103"/>
          </a:xfrm>
        </p:spPr>
        <p:txBody>
          <a:bodyPr wrap="square">
            <a:noAutofit/>
          </a:bodyPr>
          <a:lstStyle>
            <a:lvl1pPr>
              <a:defRPr sz="1800"/>
            </a:lvl1pPr>
          </a:lstStyle>
          <a:p>
            <a:pPr lvl="0"/>
            <a:r>
              <a:rPr lang="de-DE"/>
              <a:t>Agendapunkt / Kapitelthema</a:t>
            </a:r>
            <a:endParaRPr lang="de-DE" dirty="0"/>
          </a:p>
        </p:txBody>
      </p:sp>
      <p:sp>
        <p:nvSpPr>
          <p:cNvPr id="35" name="Textplatzhalter 6">
            <a:extLst>
              <a:ext uri="{FF2B5EF4-FFF2-40B4-BE49-F238E27FC236}">
                <a16:creationId xmlns:a16="http://schemas.microsoft.com/office/drawing/2014/main" id="{5E6DB4F9-1F61-4B1E-8694-CF32F6ABEB8F}"/>
              </a:ext>
            </a:extLst>
          </p:cNvPr>
          <p:cNvSpPr>
            <a:spLocks noGrp="1"/>
          </p:cNvSpPr>
          <p:nvPr>
            <p:ph type="body" sz="quarter" idx="34" hasCustomPrompt="1"/>
          </p:nvPr>
        </p:nvSpPr>
        <p:spPr>
          <a:xfrm>
            <a:off x="6206332" y="3802231"/>
            <a:ext cx="320601" cy="281103"/>
          </a:xfrm>
        </p:spPr>
        <p:txBody>
          <a:bodyPr wrap="none" rIns="0">
            <a:noAutofit/>
          </a:bodyPr>
          <a:lstStyle>
            <a:lvl1pPr>
              <a:defRPr sz="1800" b="1">
                <a:solidFill>
                  <a:srgbClr val="7BB725"/>
                </a:solidFill>
              </a:defRPr>
            </a:lvl1pPr>
          </a:lstStyle>
          <a:p>
            <a:pPr lvl="0"/>
            <a:r>
              <a:rPr lang="de-DE" dirty="0"/>
              <a:t>10 </a:t>
            </a:r>
          </a:p>
        </p:txBody>
      </p:sp>
      <p:sp>
        <p:nvSpPr>
          <p:cNvPr id="36" name="Textplatzhalter 6">
            <a:extLst>
              <a:ext uri="{FF2B5EF4-FFF2-40B4-BE49-F238E27FC236}">
                <a16:creationId xmlns:a16="http://schemas.microsoft.com/office/drawing/2014/main" id="{F139CCA6-FA40-4FAD-991E-8F0D932F40B0}"/>
              </a:ext>
            </a:extLst>
          </p:cNvPr>
          <p:cNvSpPr>
            <a:spLocks noGrp="1"/>
          </p:cNvSpPr>
          <p:nvPr>
            <p:ph type="body" sz="quarter" idx="35" hasCustomPrompt="1"/>
          </p:nvPr>
        </p:nvSpPr>
        <p:spPr>
          <a:xfrm>
            <a:off x="6636190" y="5248930"/>
            <a:ext cx="5039873" cy="281103"/>
          </a:xfrm>
        </p:spPr>
        <p:txBody>
          <a:bodyPr wrap="square">
            <a:noAutofit/>
          </a:bodyPr>
          <a:lstStyle>
            <a:lvl1pPr>
              <a:defRPr sz="1800"/>
            </a:lvl1pPr>
          </a:lstStyle>
          <a:p>
            <a:pPr lvl="0"/>
            <a:r>
              <a:rPr lang="de-DE"/>
              <a:t>Agendapunkt / Kapitelthema</a:t>
            </a:r>
            <a:endParaRPr lang="de-DE" dirty="0"/>
          </a:p>
        </p:txBody>
      </p:sp>
      <p:sp>
        <p:nvSpPr>
          <p:cNvPr id="37" name="Textplatzhalter 6">
            <a:extLst>
              <a:ext uri="{FF2B5EF4-FFF2-40B4-BE49-F238E27FC236}">
                <a16:creationId xmlns:a16="http://schemas.microsoft.com/office/drawing/2014/main" id="{4ABC58A4-2FF6-4DD6-B7CE-07D57A9854B7}"/>
              </a:ext>
            </a:extLst>
          </p:cNvPr>
          <p:cNvSpPr>
            <a:spLocks noGrp="1"/>
          </p:cNvSpPr>
          <p:nvPr>
            <p:ph type="body" sz="quarter" idx="36" hasCustomPrompt="1"/>
          </p:nvPr>
        </p:nvSpPr>
        <p:spPr>
          <a:xfrm>
            <a:off x="6206332" y="5248930"/>
            <a:ext cx="320601" cy="281103"/>
          </a:xfrm>
        </p:spPr>
        <p:txBody>
          <a:bodyPr wrap="none" rIns="0">
            <a:noAutofit/>
          </a:bodyPr>
          <a:lstStyle>
            <a:lvl1pPr>
              <a:defRPr sz="1800" b="1">
                <a:solidFill>
                  <a:srgbClr val="7BB725"/>
                </a:solidFill>
              </a:defRPr>
            </a:lvl1pPr>
          </a:lstStyle>
          <a:p>
            <a:pPr lvl="0"/>
            <a:r>
              <a:rPr lang="de-DE" dirty="0"/>
              <a:t>12 </a:t>
            </a:r>
          </a:p>
        </p:txBody>
      </p:sp>
      <p:sp>
        <p:nvSpPr>
          <p:cNvPr id="6" name="Titel 5">
            <a:extLst>
              <a:ext uri="{FF2B5EF4-FFF2-40B4-BE49-F238E27FC236}">
                <a16:creationId xmlns:a16="http://schemas.microsoft.com/office/drawing/2014/main" id="{B83D1D4D-3108-48AF-9002-E2787CA11C49}"/>
              </a:ext>
            </a:extLst>
          </p:cNvPr>
          <p:cNvSpPr>
            <a:spLocks noGrp="1"/>
          </p:cNvSpPr>
          <p:nvPr>
            <p:ph type="title"/>
          </p:nvPr>
        </p:nvSpPr>
        <p:spPr>
          <a:xfrm>
            <a:off x="518318" y="301185"/>
            <a:ext cx="6844385" cy="332399"/>
          </a:xfrm>
        </p:spPr>
        <p:txBody>
          <a:bodyPr/>
          <a:lstStyle>
            <a:lvl1pPr>
              <a:defRPr>
                <a:solidFill>
                  <a:srgbClr val="041E42"/>
                </a:solidFill>
              </a:defRPr>
            </a:lvl1pPr>
          </a:lstStyle>
          <a:p>
            <a:r>
              <a:rPr lang="de-DE" dirty="0"/>
              <a:t>Mastertitelformat bearbeiten</a:t>
            </a:r>
          </a:p>
        </p:txBody>
      </p:sp>
      <p:sp>
        <p:nvSpPr>
          <p:cNvPr id="38" name="Textplatzhalter 9">
            <a:extLst>
              <a:ext uri="{FF2B5EF4-FFF2-40B4-BE49-F238E27FC236}">
                <a16:creationId xmlns:a16="http://schemas.microsoft.com/office/drawing/2014/main" id="{37A4DE60-6537-42AA-B80E-663634EF66B9}"/>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
        <p:nvSpPr>
          <p:cNvPr id="39" name="Textplatzhalter 6">
            <a:extLst>
              <a:ext uri="{FF2B5EF4-FFF2-40B4-BE49-F238E27FC236}">
                <a16:creationId xmlns:a16="http://schemas.microsoft.com/office/drawing/2014/main" id="{D6F3326C-A71E-4096-84A9-CBF2623C8CD8}"/>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40" name="Textplatzhalter 6">
            <a:extLst>
              <a:ext uri="{FF2B5EF4-FFF2-40B4-BE49-F238E27FC236}">
                <a16:creationId xmlns:a16="http://schemas.microsoft.com/office/drawing/2014/main" id="{E6C7796D-6ED1-4B91-AD58-8FB5EA6F6F85}"/>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7BB725"/>
                </a:solidFill>
              </a:defRPr>
            </a:lvl1pPr>
          </a:lstStyle>
          <a:p>
            <a:pPr lvl="0"/>
            <a:r>
              <a:rPr lang="de-DE" dirty="0"/>
              <a:t>01 </a:t>
            </a:r>
          </a:p>
        </p:txBody>
      </p:sp>
      <p:sp>
        <p:nvSpPr>
          <p:cNvPr id="7" name="Bildplatzhalter 6">
            <a:extLst>
              <a:ext uri="{FF2B5EF4-FFF2-40B4-BE49-F238E27FC236}">
                <a16:creationId xmlns:a16="http://schemas.microsoft.com/office/drawing/2014/main" id="{86D31599-AF4C-4469-80F6-AA369A20BF0B}"/>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Tree>
    <p:extLst>
      <p:ext uri="{BB962C8B-B14F-4D97-AF65-F5344CB8AC3E}">
        <p14:creationId xmlns:p14="http://schemas.microsoft.com/office/powerpoint/2010/main" val="330454164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Schlussfolie">
    <p:bg>
      <p:bgRef idx="1001">
        <a:schemeClr val="bg2"/>
      </p:bgRef>
    </p:bg>
    <p:spTree>
      <p:nvGrpSpPr>
        <p:cNvPr id="1" name=""/>
        <p:cNvGrpSpPr/>
        <p:nvPr/>
      </p:nvGrpSpPr>
      <p:grpSpPr>
        <a:xfrm>
          <a:off x="0" y="0"/>
          <a:ext cx="0" cy="0"/>
          <a:chOff x="0" y="0"/>
          <a:chExt cx="0" cy="0"/>
        </a:xfrm>
      </p:grpSpPr>
      <p:sp>
        <p:nvSpPr>
          <p:cNvPr id="57" name="Textplatzhalter 167">
            <a:extLst>
              <a:ext uri="{FF2B5EF4-FFF2-40B4-BE49-F238E27FC236}">
                <a16:creationId xmlns:a16="http://schemas.microsoft.com/office/drawing/2014/main" id="{68AB2348-B91F-4E68-BDE1-60ECCE02B493}"/>
              </a:ext>
            </a:extLst>
          </p:cNvPr>
          <p:cNvSpPr>
            <a:spLocks noGrp="1"/>
          </p:cNvSpPr>
          <p:nvPr>
            <p:ph type="body" sz="quarter" idx="12" hasCustomPrompt="1"/>
          </p:nvPr>
        </p:nvSpPr>
        <p:spPr>
          <a:xfrm>
            <a:off x="0" y="1628775"/>
            <a:ext cx="12192000" cy="5229225"/>
          </a:xfrm>
          <a:gradFill>
            <a:gsLst>
              <a:gs pos="50000">
                <a:schemeClr val="accent4">
                  <a:alpha val="50000"/>
                </a:schemeClr>
              </a:gs>
              <a:gs pos="5000">
                <a:schemeClr val="accent4"/>
              </a:gs>
              <a:gs pos="100000">
                <a:schemeClr val="accent4">
                  <a:alpha val="20000"/>
                </a:schemeClr>
              </a:gs>
            </a:gsLst>
            <a:lin ang="5400000" scaled="1"/>
          </a:gradFill>
        </p:spPr>
        <p:txBody>
          <a:bodyPr vert="horz" wrap="square" lIns="540000" tIns="1188000" rIns="0" bIns="0" rtlCol="0" anchor="t" anchorCtr="0">
            <a:noAutofit/>
          </a:bodyPr>
          <a:lstStyle>
            <a:lvl1pPr>
              <a:defRPr lang="de-DE" sz="4000" b="1" dirty="0">
                <a:latin typeface="+mj-lt"/>
                <a:ea typeface="+mj-ea"/>
                <a:cs typeface="+mj-cs"/>
              </a:defRPr>
            </a:lvl1pPr>
          </a:lstStyle>
          <a:p>
            <a:pPr lvl="0">
              <a:spcBef>
                <a:spcPct val="0"/>
              </a:spcBef>
            </a:pPr>
            <a:r>
              <a:rPr lang="de-DE" dirty="0"/>
              <a:t> </a:t>
            </a:r>
          </a:p>
        </p:txBody>
      </p:sp>
      <p:sp>
        <p:nvSpPr>
          <p:cNvPr id="59" name="Bildplatzhalter 60">
            <a:extLst>
              <a:ext uri="{FF2B5EF4-FFF2-40B4-BE49-F238E27FC236}">
                <a16:creationId xmlns:a16="http://schemas.microsoft.com/office/drawing/2014/main" id="{92CE05A2-27DE-4191-8A63-5C7C7ACA37CD}"/>
              </a:ext>
            </a:extLst>
          </p:cNvPr>
          <p:cNvSpPr>
            <a:spLocks noGrp="1"/>
          </p:cNvSpPr>
          <p:nvPr>
            <p:ph type="pic" sz="quarter" idx="10" hasCustomPrompt="1"/>
          </p:nvPr>
        </p:nvSpPr>
        <p:spPr>
          <a:xfrm>
            <a:off x="0" y="1628775"/>
            <a:ext cx="12192000" cy="5229226"/>
          </a:xfrm>
          <a:solidFill>
            <a:schemeClr val="tx1">
              <a:lumMod val="95000"/>
            </a:schemeClr>
          </a:solidFill>
        </p:spPr>
        <p:txBody>
          <a:bodyPr/>
          <a:lstStyle/>
          <a:p>
            <a:r>
              <a:rPr lang="de-DE" dirty="0"/>
              <a:t> </a:t>
            </a:r>
          </a:p>
        </p:txBody>
      </p:sp>
      <p:sp>
        <p:nvSpPr>
          <p:cNvPr id="60" name="Rechteck 59">
            <a:extLst>
              <a:ext uri="{FF2B5EF4-FFF2-40B4-BE49-F238E27FC236}">
                <a16:creationId xmlns:a16="http://schemas.microsoft.com/office/drawing/2014/main" id="{CBD8B083-79E8-44E1-BA43-E993160F02E1}"/>
              </a:ext>
            </a:extLst>
          </p:cNvPr>
          <p:cNvSpPr/>
          <p:nvPr userDrawn="1"/>
        </p:nvSpPr>
        <p:spPr>
          <a:xfrm>
            <a:off x="518400" y="1196733"/>
            <a:ext cx="11676062" cy="72000"/>
          </a:xfrm>
          <a:prstGeom prst="rect">
            <a:avLst/>
          </a:prstGeom>
          <a:solidFill>
            <a:srgbClr val="266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4" name="Textplatzhalter 64">
            <a:extLst>
              <a:ext uri="{FF2B5EF4-FFF2-40B4-BE49-F238E27FC236}">
                <a16:creationId xmlns:a16="http://schemas.microsoft.com/office/drawing/2014/main" id="{94E4DAD8-28C4-496D-803F-AF50BFF89A85}"/>
              </a:ext>
            </a:extLst>
          </p:cNvPr>
          <p:cNvSpPr>
            <a:spLocks noGrp="1"/>
          </p:cNvSpPr>
          <p:nvPr>
            <p:ph type="body" sz="quarter" idx="13" hasCustomPrompt="1"/>
          </p:nvPr>
        </p:nvSpPr>
        <p:spPr>
          <a:xfrm>
            <a:off x="518317" y="2647985"/>
            <a:ext cx="11157745" cy="1562031"/>
          </a:xfrm>
        </p:spPr>
        <p:txBody>
          <a:bodyPr vert="horz" wrap="square" lIns="0" tIns="0" rIns="360000" bIns="0" rtlCol="0" anchor="ctr" anchorCtr="0">
            <a:spAutoFit/>
          </a:bodyPr>
          <a:lstStyle>
            <a:lvl1pPr>
              <a:spcAft>
                <a:spcPts val="0"/>
              </a:spcAft>
              <a:defRPr lang="de-DE" sz="4800" b="1" dirty="0" smtClean="0">
                <a:latin typeface="+mj-lt"/>
                <a:ea typeface="+mj-ea"/>
                <a:cs typeface="+mj-cs"/>
              </a:defRPr>
            </a:lvl1pPr>
          </a:lstStyle>
          <a:p>
            <a:pPr lvl="0">
              <a:spcBef>
                <a:spcPct val="0"/>
              </a:spcBef>
            </a:pPr>
            <a:r>
              <a:rPr lang="de-DE" dirty="0"/>
              <a:t>Vielen Dank</a:t>
            </a:r>
            <a:br>
              <a:rPr lang="de-DE" dirty="0"/>
            </a:br>
            <a:r>
              <a:rPr lang="de-DE" dirty="0"/>
              <a:t>für Ihre Aufmerksamkeit!</a:t>
            </a:r>
          </a:p>
        </p:txBody>
      </p:sp>
      <p:grpSp>
        <p:nvGrpSpPr>
          <p:cNvPr id="56" name="Gruppieren 55">
            <a:extLst>
              <a:ext uri="{FF2B5EF4-FFF2-40B4-BE49-F238E27FC236}">
                <a16:creationId xmlns:a16="http://schemas.microsoft.com/office/drawing/2014/main" id="{0C3B9D07-F821-46AB-95B1-D19222D00FD7}"/>
              </a:ext>
            </a:extLst>
          </p:cNvPr>
          <p:cNvGrpSpPr/>
          <p:nvPr userDrawn="1"/>
        </p:nvGrpSpPr>
        <p:grpSpPr>
          <a:xfrm>
            <a:off x="-390525" y="160153"/>
            <a:ext cx="333375" cy="136812"/>
            <a:chOff x="-133350" y="2711163"/>
            <a:chExt cx="333375" cy="136812"/>
          </a:xfrm>
        </p:grpSpPr>
        <p:cxnSp>
          <p:nvCxnSpPr>
            <p:cNvPr id="62" name="Gerader Verbinder 61">
              <a:extLst>
                <a:ext uri="{FF2B5EF4-FFF2-40B4-BE49-F238E27FC236}">
                  <a16:creationId xmlns:a16="http://schemas.microsoft.com/office/drawing/2014/main" id="{22380010-0050-441D-BA9C-97B58351587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3" name="Textfeld 62">
              <a:extLst>
                <a:ext uri="{FF2B5EF4-FFF2-40B4-BE49-F238E27FC236}">
                  <a16:creationId xmlns:a16="http://schemas.microsoft.com/office/drawing/2014/main" id="{C13F555F-C26E-4B21-A77C-6CA7380155F8}"/>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4" name="Gruppieren 63">
            <a:extLst>
              <a:ext uri="{FF2B5EF4-FFF2-40B4-BE49-F238E27FC236}">
                <a16:creationId xmlns:a16="http://schemas.microsoft.com/office/drawing/2014/main" id="{705760C0-8935-4141-9AEE-BB96816B3799}"/>
              </a:ext>
            </a:extLst>
          </p:cNvPr>
          <p:cNvGrpSpPr/>
          <p:nvPr userDrawn="1"/>
        </p:nvGrpSpPr>
        <p:grpSpPr>
          <a:xfrm>
            <a:off x="-390525" y="1131703"/>
            <a:ext cx="333375" cy="136812"/>
            <a:chOff x="-133350" y="2711163"/>
            <a:chExt cx="333375" cy="136812"/>
          </a:xfrm>
        </p:grpSpPr>
        <p:cxnSp>
          <p:nvCxnSpPr>
            <p:cNvPr id="66" name="Gerader Verbinder 65">
              <a:extLst>
                <a:ext uri="{FF2B5EF4-FFF2-40B4-BE49-F238E27FC236}">
                  <a16:creationId xmlns:a16="http://schemas.microsoft.com/office/drawing/2014/main" id="{EBE9DAC0-7790-4611-B602-40B3CD18C73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7" name="Textfeld 66">
              <a:extLst>
                <a:ext uri="{FF2B5EF4-FFF2-40B4-BE49-F238E27FC236}">
                  <a16:creationId xmlns:a16="http://schemas.microsoft.com/office/drawing/2014/main" id="{1FBE1EE4-3D10-40E7-9F1E-627A51E59C6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8" name="Gruppieren 67">
            <a:extLst>
              <a:ext uri="{FF2B5EF4-FFF2-40B4-BE49-F238E27FC236}">
                <a16:creationId xmlns:a16="http://schemas.microsoft.com/office/drawing/2014/main" id="{B25E0919-4E1B-4A97-A1C2-6AE7D2A59920}"/>
              </a:ext>
            </a:extLst>
          </p:cNvPr>
          <p:cNvGrpSpPr/>
          <p:nvPr userDrawn="1"/>
        </p:nvGrpSpPr>
        <p:grpSpPr>
          <a:xfrm>
            <a:off x="-390525" y="1491963"/>
            <a:ext cx="333375" cy="136812"/>
            <a:chOff x="-133350" y="2711163"/>
            <a:chExt cx="333375" cy="136812"/>
          </a:xfrm>
        </p:grpSpPr>
        <p:cxnSp>
          <p:nvCxnSpPr>
            <p:cNvPr id="69" name="Gerader Verbinder 68">
              <a:extLst>
                <a:ext uri="{FF2B5EF4-FFF2-40B4-BE49-F238E27FC236}">
                  <a16:creationId xmlns:a16="http://schemas.microsoft.com/office/drawing/2014/main" id="{849FBB7D-3378-4F36-B80B-3E0BDCA8343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0" name="Textfeld 69">
              <a:extLst>
                <a:ext uri="{FF2B5EF4-FFF2-40B4-BE49-F238E27FC236}">
                  <a16:creationId xmlns:a16="http://schemas.microsoft.com/office/drawing/2014/main" id="{6141066E-6566-420D-B6EB-886DF25CCD11}"/>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71" name="Gruppieren 70">
            <a:extLst>
              <a:ext uri="{FF2B5EF4-FFF2-40B4-BE49-F238E27FC236}">
                <a16:creationId xmlns:a16="http://schemas.microsoft.com/office/drawing/2014/main" id="{87A742EA-EC3D-47DE-9C2D-533639983C8D}"/>
              </a:ext>
            </a:extLst>
          </p:cNvPr>
          <p:cNvGrpSpPr/>
          <p:nvPr userDrawn="1"/>
        </p:nvGrpSpPr>
        <p:grpSpPr>
          <a:xfrm>
            <a:off x="-390525" y="3292188"/>
            <a:ext cx="333375" cy="136812"/>
            <a:chOff x="-133350" y="2711163"/>
            <a:chExt cx="333375" cy="136812"/>
          </a:xfrm>
        </p:grpSpPr>
        <p:cxnSp>
          <p:nvCxnSpPr>
            <p:cNvPr id="72" name="Gerader Verbinder 71">
              <a:extLst>
                <a:ext uri="{FF2B5EF4-FFF2-40B4-BE49-F238E27FC236}">
                  <a16:creationId xmlns:a16="http://schemas.microsoft.com/office/drawing/2014/main" id="{846719FD-F8B1-447D-8561-7A1E238E8A5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3" name="Textfeld 72">
              <a:extLst>
                <a:ext uri="{FF2B5EF4-FFF2-40B4-BE49-F238E27FC236}">
                  <a16:creationId xmlns:a16="http://schemas.microsoft.com/office/drawing/2014/main" id="{2ABDBC31-5895-4E49-887D-433A43B32DB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4" name="Gruppieren 73">
            <a:extLst>
              <a:ext uri="{FF2B5EF4-FFF2-40B4-BE49-F238E27FC236}">
                <a16:creationId xmlns:a16="http://schemas.microsoft.com/office/drawing/2014/main" id="{AEF4BF1C-C847-48A1-A7BF-3BEE82EF1C59}"/>
              </a:ext>
            </a:extLst>
          </p:cNvPr>
          <p:cNvGrpSpPr/>
          <p:nvPr userDrawn="1"/>
        </p:nvGrpSpPr>
        <p:grpSpPr>
          <a:xfrm>
            <a:off x="-390525" y="6063963"/>
            <a:ext cx="333375" cy="136812"/>
            <a:chOff x="-133350" y="2711163"/>
            <a:chExt cx="333375" cy="136812"/>
          </a:xfrm>
        </p:grpSpPr>
        <p:cxnSp>
          <p:nvCxnSpPr>
            <p:cNvPr id="75" name="Gerader Verbinder 74">
              <a:extLst>
                <a:ext uri="{FF2B5EF4-FFF2-40B4-BE49-F238E27FC236}">
                  <a16:creationId xmlns:a16="http://schemas.microsoft.com/office/drawing/2014/main" id="{1CF60061-B6B2-4FE6-9482-278DFD418BD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6" name="Textfeld 75">
              <a:extLst>
                <a:ext uri="{FF2B5EF4-FFF2-40B4-BE49-F238E27FC236}">
                  <a16:creationId xmlns:a16="http://schemas.microsoft.com/office/drawing/2014/main" id="{73D29742-39CB-41E5-B346-BADC9743E285}"/>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7" name="Gruppieren 76">
            <a:extLst>
              <a:ext uri="{FF2B5EF4-FFF2-40B4-BE49-F238E27FC236}">
                <a16:creationId xmlns:a16="http://schemas.microsoft.com/office/drawing/2014/main" id="{D55A5473-7182-4B24-8843-51E2ADF3D492}"/>
              </a:ext>
            </a:extLst>
          </p:cNvPr>
          <p:cNvGrpSpPr/>
          <p:nvPr userDrawn="1"/>
        </p:nvGrpSpPr>
        <p:grpSpPr>
          <a:xfrm>
            <a:off x="-390525" y="6495763"/>
            <a:ext cx="333375" cy="136812"/>
            <a:chOff x="-133350" y="2711163"/>
            <a:chExt cx="333375" cy="136812"/>
          </a:xfrm>
        </p:grpSpPr>
        <p:cxnSp>
          <p:nvCxnSpPr>
            <p:cNvPr id="78" name="Gerader Verbinder 77">
              <a:extLst>
                <a:ext uri="{FF2B5EF4-FFF2-40B4-BE49-F238E27FC236}">
                  <a16:creationId xmlns:a16="http://schemas.microsoft.com/office/drawing/2014/main" id="{204A095A-3A24-4259-92A8-4500898AC05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9" name="Textfeld 78">
              <a:extLst>
                <a:ext uri="{FF2B5EF4-FFF2-40B4-BE49-F238E27FC236}">
                  <a16:creationId xmlns:a16="http://schemas.microsoft.com/office/drawing/2014/main" id="{82971EAD-9159-4D12-8726-4FBE6AFA23F0}"/>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80" name="Gruppieren 79">
            <a:extLst>
              <a:ext uri="{FF2B5EF4-FFF2-40B4-BE49-F238E27FC236}">
                <a16:creationId xmlns:a16="http://schemas.microsoft.com/office/drawing/2014/main" id="{D1FF9524-93DA-476B-89EA-9E475617F2D9}"/>
              </a:ext>
            </a:extLst>
          </p:cNvPr>
          <p:cNvGrpSpPr/>
          <p:nvPr userDrawn="1"/>
        </p:nvGrpSpPr>
        <p:grpSpPr>
          <a:xfrm rot="16200000">
            <a:off x="281643" y="-299136"/>
            <a:ext cx="333375" cy="136808"/>
            <a:chOff x="-133350" y="2711167"/>
            <a:chExt cx="333375" cy="136808"/>
          </a:xfrm>
        </p:grpSpPr>
        <p:cxnSp>
          <p:nvCxnSpPr>
            <p:cNvPr id="81" name="Gerader Verbinder 80">
              <a:extLst>
                <a:ext uri="{FF2B5EF4-FFF2-40B4-BE49-F238E27FC236}">
                  <a16:creationId xmlns:a16="http://schemas.microsoft.com/office/drawing/2014/main" id="{8DFFD401-DC7D-4F6D-82BF-DC6E357E598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2" name="Textfeld 81">
              <a:extLst>
                <a:ext uri="{FF2B5EF4-FFF2-40B4-BE49-F238E27FC236}">
                  <a16:creationId xmlns:a16="http://schemas.microsoft.com/office/drawing/2014/main" id="{36A6CE9C-ECB8-42E6-B61D-3A0F3C4D7A56}"/>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3" name="Gruppieren 82">
            <a:extLst>
              <a:ext uri="{FF2B5EF4-FFF2-40B4-BE49-F238E27FC236}">
                <a16:creationId xmlns:a16="http://schemas.microsoft.com/office/drawing/2014/main" id="{20076CAA-CFEC-4359-9762-07ED0661EE26}"/>
              </a:ext>
            </a:extLst>
          </p:cNvPr>
          <p:cNvGrpSpPr/>
          <p:nvPr userDrawn="1"/>
        </p:nvGrpSpPr>
        <p:grpSpPr>
          <a:xfrm rot="16200000">
            <a:off x="5752963" y="-299136"/>
            <a:ext cx="333375" cy="136804"/>
            <a:chOff x="-133350" y="2711171"/>
            <a:chExt cx="333375" cy="136804"/>
          </a:xfrm>
        </p:grpSpPr>
        <p:cxnSp>
          <p:nvCxnSpPr>
            <p:cNvPr id="84" name="Gerader Verbinder 83">
              <a:extLst>
                <a:ext uri="{FF2B5EF4-FFF2-40B4-BE49-F238E27FC236}">
                  <a16:creationId xmlns:a16="http://schemas.microsoft.com/office/drawing/2014/main" id="{91EF761B-D6BF-475C-8903-456E1F05762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5" name="Textfeld 84">
              <a:extLst>
                <a:ext uri="{FF2B5EF4-FFF2-40B4-BE49-F238E27FC236}">
                  <a16:creationId xmlns:a16="http://schemas.microsoft.com/office/drawing/2014/main" id="{413A99B1-6C23-41A6-A82B-0EC01B779471}"/>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6" name="Gruppieren 85">
            <a:extLst>
              <a:ext uri="{FF2B5EF4-FFF2-40B4-BE49-F238E27FC236}">
                <a16:creationId xmlns:a16="http://schemas.microsoft.com/office/drawing/2014/main" id="{16CE4EF7-E819-4747-A9E4-8C86F991481E}"/>
              </a:ext>
            </a:extLst>
          </p:cNvPr>
          <p:cNvGrpSpPr/>
          <p:nvPr userDrawn="1"/>
        </p:nvGrpSpPr>
        <p:grpSpPr>
          <a:xfrm>
            <a:off x="6203950" y="-397424"/>
            <a:ext cx="124906" cy="333375"/>
            <a:chOff x="6416680" y="-397424"/>
            <a:chExt cx="124906" cy="333375"/>
          </a:xfrm>
        </p:grpSpPr>
        <p:cxnSp>
          <p:nvCxnSpPr>
            <p:cNvPr id="87" name="Gerader Verbinder 86">
              <a:extLst>
                <a:ext uri="{FF2B5EF4-FFF2-40B4-BE49-F238E27FC236}">
                  <a16:creationId xmlns:a16="http://schemas.microsoft.com/office/drawing/2014/main" id="{3B78DE36-86EF-463F-A7E5-0CD3043C9F4D}"/>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8" name="Textfeld 87">
              <a:extLst>
                <a:ext uri="{FF2B5EF4-FFF2-40B4-BE49-F238E27FC236}">
                  <a16:creationId xmlns:a16="http://schemas.microsoft.com/office/drawing/2014/main" id="{EAD15804-28A7-4690-889A-7D8A91A7D478}"/>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9" name="Gerader Verbinder 88">
            <a:extLst>
              <a:ext uri="{FF2B5EF4-FFF2-40B4-BE49-F238E27FC236}">
                <a16:creationId xmlns:a16="http://schemas.microsoft.com/office/drawing/2014/main" id="{9023C4F7-97EF-4D2F-9223-1AFEE89D9C68}"/>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90" name="Gruppieren 89">
            <a:extLst>
              <a:ext uri="{FF2B5EF4-FFF2-40B4-BE49-F238E27FC236}">
                <a16:creationId xmlns:a16="http://schemas.microsoft.com/office/drawing/2014/main" id="{D5072DFD-BA29-43BB-A0B1-01F593A0242E}"/>
              </a:ext>
            </a:extLst>
          </p:cNvPr>
          <p:cNvGrpSpPr/>
          <p:nvPr userDrawn="1"/>
        </p:nvGrpSpPr>
        <p:grpSpPr>
          <a:xfrm rot="16200000">
            <a:off x="11447325" y="-299139"/>
            <a:ext cx="333375" cy="136800"/>
            <a:chOff x="-133350" y="2711175"/>
            <a:chExt cx="333375" cy="136800"/>
          </a:xfrm>
        </p:grpSpPr>
        <p:cxnSp>
          <p:nvCxnSpPr>
            <p:cNvPr id="91" name="Gerader Verbinder 90">
              <a:extLst>
                <a:ext uri="{FF2B5EF4-FFF2-40B4-BE49-F238E27FC236}">
                  <a16:creationId xmlns:a16="http://schemas.microsoft.com/office/drawing/2014/main" id="{A9C77A6D-E177-4B69-A5A1-6B77E4229F3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2" name="Textfeld 91">
              <a:extLst>
                <a:ext uri="{FF2B5EF4-FFF2-40B4-BE49-F238E27FC236}">
                  <a16:creationId xmlns:a16="http://schemas.microsoft.com/office/drawing/2014/main" id="{701274C6-5A42-4082-BC4B-8532BFB4CC40}"/>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
        <p:nvSpPr>
          <p:cNvPr id="115" name="Freihandform: Form 87">
            <a:extLst>
              <a:ext uri="{FF2B5EF4-FFF2-40B4-BE49-F238E27FC236}">
                <a16:creationId xmlns:a16="http://schemas.microsoft.com/office/drawing/2014/main" id="{E619FD7C-2BC4-EB4F-94BF-16007219EE3C}"/>
              </a:ext>
            </a:extLst>
          </p:cNvPr>
          <p:cNvSpPr/>
          <p:nvPr userDrawn="1"/>
        </p:nvSpPr>
        <p:spPr>
          <a:xfrm>
            <a:off x="10272160" y="311469"/>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grpSp>
        <p:nvGrpSpPr>
          <p:cNvPr id="116" name="Grafik 3">
            <a:extLst>
              <a:ext uri="{FF2B5EF4-FFF2-40B4-BE49-F238E27FC236}">
                <a16:creationId xmlns:a16="http://schemas.microsoft.com/office/drawing/2014/main" id="{80DE9A71-1951-6F49-B115-D5ED84730092}"/>
              </a:ext>
            </a:extLst>
          </p:cNvPr>
          <p:cNvGrpSpPr/>
          <p:nvPr userDrawn="1"/>
        </p:nvGrpSpPr>
        <p:grpSpPr>
          <a:xfrm>
            <a:off x="533006" y="304454"/>
            <a:ext cx="2623087" cy="328167"/>
            <a:chOff x="2178367" y="2525076"/>
            <a:chExt cx="7773352" cy="972502"/>
          </a:xfrm>
          <a:solidFill>
            <a:schemeClr val="tx1"/>
          </a:solidFill>
        </p:grpSpPr>
        <p:sp>
          <p:nvSpPr>
            <p:cNvPr id="117" name="Freihandform: Form 202">
              <a:extLst>
                <a:ext uri="{FF2B5EF4-FFF2-40B4-BE49-F238E27FC236}">
                  <a16:creationId xmlns:a16="http://schemas.microsoft.com/office/drawing/2014/main" id="{E0B83B19-DA98-3642-B079-E586BF66858F}"/>
                </a:ext>
              </a:extLst>
            </p:cNvPr>
            <p:cNvSpPr/>
            <p:nvPr/>
          </p:nvSpPr>
          <p:spPr>
            <a:xfrm>
              <a:off x="2178367" y="2545079"/>
              <a:ext cx="232409" cy="369569"/>
            </a:xfrm>
            <a:custGeom>
              <a:avLst/>
              <a:gdLst>
                <a:gd name="connsiteX0" fmla="*/ 232410 w 232409"/>
                <a:gd name="connsiteY0" fmla="*/ 60960 h 369569"/>
                <a:gd name="connsiteX1" fmla="*/ 65722 w 232409"/>
                <a:gd name="connsiteY1" fmla="*/ 60960 h 369569"/>
                <a:gd name="connsiteX2" fmla="*/ 65722 w 232409"/>
                <a:gd name="connsiteY2" fmla="*/ 152400 h 369569"/>
                <a:gd name="connsiteX3" fmla="*/ 189547 w 232409"/>
                <a:gd name="connsiteY3" fmla="*/ 152400 h 369569"/>
                <a:gd name="connsiteX4" fmla="*/ 189547 w 232409"/>
                <a:gd name="connsiteY4" fmla="*/ 212408 h 369569"/>
                <a:gd name="connsiteX5" fmla="*/ 65722 w 232409"/>
                <a:gd name="connsiteY5" fmla="*/ 212408 h 369569"/>
                <a:gd name="connsiteX6" fmla="*/ 65722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2" y="60960"/>
                  </a:lnTo>
                  <a:lnTo>
                    <a:pt x="65722" y="152400"/>
                  </a:lnTo>
                  <a:lnTo>
                    <a:pt x="189547" y="152400"/>
                  </a:lnTo>
                  <a:lnTo>
                    <a:pt x="189547" y="212408"/>
                  </a:lnTo>
                  <a:lnTo>
                    <a:pt x="65722" y="212408"/>
                  </a:lnTo>
                  <a:lnTo>
                    <a:pt x="65722"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solidFill>
                  <a:srgbClr val="041E42"/>
                </a:solidFill>
              </a:endParaRPr>
            </a:p>
          </p:txBody>
        </p:sp>
        <p:sp>
          <p:nvSpPr>
            <p:cNvPr id="118" name="Freihandform: Form 203">
              <a:extLst>
                <a:ext uri="{FF2B5EF4-FFF2-40B4-BE49-F238E27FC236}">
                  <a16:creationId xmlns:a16="http://schemas.microsoft.com/office/drawing/2014/main" id="{30A7808F-E6EB-3248-8920-C99F9C7548C2}"/>
                </a:ext>
              </a:extLst>
            </p:cNvPr>
            <p:cNvSpPr/>
            <p:nvPr/>
          </p:nvSpPr>
          <p:spPr>
            <a:xfrm>
              <a:off x="2446972"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solidFill>
                  <a:srgbClr val="041E42"/>
                </a:solidFill>
              </a:endParaRPr>
            </a:p>
          </p:txBody>
        </p:sp>
        <p:sp>
          <p:nvSpPr>
            <p:cNvPr id="119" name="Freihandform: Form 204">
              <a:extLst>
                <a:ext uri="{FF2B5EF4-FFF2-40B4-BE49-F238E27FC236}">
                  <a16:creationId xmlns:a16="http://schemas.microsoft.com/office/drawing/2014/main" id="{7F5C2467-363B-4E4B-850E-AD34BBE73678}"/>
                </a:ext>
              </a:extLst>
            </p:cNvPr>
            <p:cNvSpPr/>
            <p:nvPr/>
          </p:nvSpPr>
          <p:spPr>
            <a:xfrm>
              <a:off x="2651759"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20" name="Freihandform: Form 205">
              <a:extLst>
                <a:ext uri="{FF2B5EF4-FFF2-40B4-BE49-F238E27FC236}">
                  <a16:creationId xmlns:a16="http://schemas.microsoft.com/office/drawing/2014/main" id="{010907E8-00EC-A743-912C-C33314FEF9B6}"/>
                </a:ext>
              </a:extLst>
            </p:cNvPr>
            <p:cNvSpPr/>
            <p:nvPr/>
          </p:nvSpPr>
          <p:spPr>
            <a:xfrm>
              <a:off x="2787966"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2403" y="279083"/>
                    <a:pt x="132398" y="279083"/>
                  </a:cubicBezTo>
                  <a:close/>
                  <a:moveTo>
                    <a:pt x="61913" y="115253"/>
                  </a:moveTo>
                  <a:lnTo>
                    <a:pt x="182880" y="115253"/>
                  </a:lnTo>
                  <a:cubicBezTo>
                    <a:pt x="180023" y="74295"/>
                    <a:pt x="159068" y="50482"/>
                    <a:pt x="123825" y="50482"/>
                  </a:cubicBezTo>
                  <a:cubicBezTo>
                    <a:pt x="89535" y="50482"/>
                    <a:pt x="67628" y="74295"/>
                    <a:pt x="61913" y="115253"/>
                  </a:cubicBezTo>
                  <a:close/>
                </a:path>
              </a:pathLst>
            </a:custGeom>
            <a:solidFill>
              <a:srgbClr val="041E42"/>
            </a:solidFill>
            <a:ln w="9525" cap="flat">
              <a:noFill/>
              <a:prstDash val="solid"/>
              <a:miter/>
            </a:ln>
          </p:spPr>
          <p:txBody>
            <a:bodyPr rtlCol="0" anchor="ctr"/>
            <a:lstStyle/>
            <a:p>
              <a:endParaRPr lang="de-DE">
                <a:solidFill>
                  <a:srgbClr val="041E42"/>
                </a:solidFill>
              </a:endParaRPr>
            </a:p>
          </p:txBody>
        </p:sp>
        <p:sp>
          <p:nvSpPr>
            <p:cNvPr id="121" name="Freihandform: Form 206">
              <a:extLst>
                <a:ext uri="{FF2B5EF4-FFF2-40B4-BE49-F238E27FC236}">
                  <a16:creationId xmlns:a16="http://schemas.microsoft.com/office/drawing/2014/main" id="{D68BC296-5063-0546-9D07-0774945B7177}"/>
                </a:ext>
              </a:extLst>
            </p:cNvPr>
            <p:cNvSpPr/>
            <p:nvPr/>
          </p:nvSpPr>
          <p:spPr>
            <a:xfrm>
              <a:off x="308609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3" y="0"/>
                  </a:lnTo>
                  <a:lnTo>
                    <a:pt x="248603"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solidFill>
                  <a:srgbClr val="041E42"/>
                </a:solidFill>
              </a:endParaRPr>
            </a:p>
          </p:txBody>
        </p:sp>
        <p:sp>
          <p:nvSpPr>
            <p:cNvPr id="122" name="Freihandform: Form 207">
              <a:extLst>
                <a:ext uri="{FF2B5EF4-FFF2-40B4-BE49-F238E27FC236}">
                  <a16:creationId xmlns:a16="http://schemas.microsoft.com/office/drawing/2014/main" id="{3CA652E9-3835-C64E-ADD1-36213CC8BD9E}"/>
                </a:ext>
              </a:extLst>
            </p:cNvPr>
            <p:cNvSpPr/>
            <p:nvPr/>
          </p:nvSpPr>
          <p:spPr>
            <a:xfrm>
              <a:off x="3417569"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solidFill>
                  <a:srgbClr val="041E42"/>
                </a:solidFill>
              </a:endParaRPr>
            </a:p>
          </p:txBody>
        </p:sp>
        <p:sp>
          <p:nvSpPr>
            <p:cNvPr id="123" name="Freihandform: Form 208">
              <a:extLst>
                <a:ext uri="{FF2B5EF4-FFF2-40B4-BE49-F238E27FC236}">
                  <a16:creationId xmlns:a16="http://schemas.microsoft.com/office/drawing/2014/main" id="{517DF156-49EC-5340-BEFA-D5BECBB9A1B1}"/>
                </a:ext>
              </a:extLst>
            </p:cNvPr>
            <p:cNvSpPr/>
            <p:nvPr/>
          </p:nvSpPr>
          <p:spPr>
            <a:xfrm>
              <a:off x="3622357"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2 w 79057"/>
                <a:gd name="connsiteY6" fmla="*/ 384810 h 384810"/>
                <a:gd name="connsiteX7" fmla="*/ 8572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0960" y="0"/>
                    <a:pt x="79058" y="16193"/>
                    <a:pt x="79058" y="38100"/>
                  </a:cubicBezTo>
                  <a:close/>
                  <a:moveTo>
                    <a:pt x="70485" y="384810"/>
                  </a:moveTo>
                  <a:lnTo>
                    <a:pt x="8572" y="384810"/>
                  </a:lnTo>
                  <a:lnTo>
                    <a:pt x="8572"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24" name="Freihandform: Form 209">
              <a:extLst>
                <a:ext uri="{FF2B5EF4-FFF2-40B4-BE49-F238E27FC236}">
                  <a16:creationId xmlns:a16="http://schemas.microsoft.com/office/drawing/2014/main" id="{CAD4FFF7-E886-A247-9B49-52A6250F8AEB}"/>
                </a:ext>
              </a:extLst>
            </p:cNvPr>
            <p:cNvSpPr/>
            <p:nvPr/>
          </p:nvSpPr>
          <p:spPr>
            <a:xfrm>
              <a:off x="3759516" y="2640329"/>
              <a:ext cx="224790" cy="280034"/>
            </a:xfrm>
            <a:custGeom>
              <a:avLst/>
              <a:gdLst>
                <a:gd name="connsiteX0" fmla="*/ 222885 w 224790"/>
                <a:gd name="connsiteY0" fmla="*/ 237172 h 280034"/>
                <a:gd name="connsiteX1" fmla="*/ 127635 w 224790"/>
                <a:gd name="connsiteY1" fmla="*/ 280035 h 280034"/>
                <a:gd name="connsiteX2" fmla="*/ 0 w 224790"/>
                <a:gd name="connsiteY2" fmla="*/ 140970 h 280034"/>
                <a:gd name="connsiteX3" fmla="*/ 128588 w 224790"/>
                <a:gd name="connsiteY3" fmla="*/ 0 h 280034"/>
                <a:gd name="connsiteX4" fmla="*/ 224790 w 224790"/>
                <a:gd name="connsiteY4" fmla="*/ 45720 h 280034"/>
                <a:gd name="connsiteX5" fmla="*/ 181928 w 224790"/>
                <a:gd name="connsiteY5" fmla="*/ 86678 h 280034"/>
                <a:gd name="connsiteX6" fmla="*/ 128588 w 224790"/>
                <a:gd name="connsiteY6" fmla="*/ 57150 h 280034"/>
                <a:gd name="connsiteX7" fmla="*/ 62865 w 224790"/>
                <a:gd name="connsiteY7" fmla="*/ 140018 h 280034"/>
                <a:gd name="connsiteX8" fmla="*/ 128588 w 224790"/>
                <a:gd name="connsiteY8" fmla="*/ 222885 h 280034"/>
                <a:gd name="connsiteX9" fmla="*/ 183833 w 224790"/>
                <a:gd name="connsiteY9" fmla="*/ 193358 h 280034"/>
                <a:gd name="connsiteX10" fmla="*/ 222885 w 224790"/>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25" name="Freihandform: Form 210">
              <a:extLst>
                <a:ext uri="{FF2B5EF4-FFF2-40B4-BE49-F238E27FC236}">
                  <a16:creationId xmlns:a16="http://schemas.microsoft.com/office/drawing/2014/main" id="{368FD08C-EA27-F24F-9541-68B682E57CB3}"/>
                </a:ext>
              </a:extLst>
            </p:cNvPr>
            <p:cNvSpPr/>
            <p:nvPr/>
          </p:nvSpPr>
          <p:spPr>
            <a:xfrm>
              <a:off x="4038599" y="2525076"/>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26" name="Freihandform: Form 211">
              <a:extLst>
                <a:ext uri="{FF2B5EF4-FFF2-40B4-BE49-F238E27FC236}">
                  <a16:creationId xmlns:a16="http://schemas.microsoft.com/office/drawing/2014/main" id="{A45D8789-549D-E742-89A7-A0C347713833}"/>
                </a:ext>
              </a:extLst>
            </p:cNvPr>
            <p:cNvSpPr/>
            <p:nvPr/>
          </p:nvSpPr>
          <p:spPr>
            <a:xfrm>
              <a:off x="4338637"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27" name="Freihandform: Form 212">
              <a:extLst>
                <a:ext uri="{FF2B5EF4-FFF2-40B4-BE49-F238E27FC236}">
                  <a16:creationId xmlns:a16="http://schemas.microsoft.com/office/drawing/2014/main" id="{E4E4E4D1-F14E-A845-B3DB-0A65D708471A}"/>
                </a:ext>
              </a:extLst>
            </p:cNvPr>
            <p:cNvSpPr/>
            <p:nvPr/>
          </p:nvSpPr>
          <p:spPr>
            <a:xfrm>
              <a:off x="4502467" y="2545079"/>
              <a:ext cx="342900" cy="368617"/>
            </a:xfrm>
            <a:custGeom>
              <a:avLst/>
              <a:gdLst>
                <a:gd name="connsiteX0" fmla="*/ 136207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2 w 342900"/>
                <a:gd name="connsiteY4" fmla="*/ 290512 h 368617"/>
                <a:gd name="connsiteX5" fmla="*/ 96202 w 342900"/>
                <a:gd name="connsiteY5" fmla="*/ 290512 h 368617"/>
                <a:gd name="connsiteX6" fmla="*/ 69532 w 342900"/>
                <a:gd name="connsiteY6" fmla="*/ 368618 h 368617"/>
                <a:gd name="connsiteX7" fmla="*/ 0 w 342900"/>
                <a:gd name="connsiteY7" fmla="*/ 368618 h 368617"/>
                <a:gd name="connsiteX8" fmla="*/ 136207 w 342900"/>
                <a:gd name="connsiteY8" fmla="*/ 0 h 368617"/>
                <a:gd name="connsiteX9" fmla="*/ 116205 w 342900"/>
                <a:gd name="connsiteY9" fmla="*/ 231458 h 368617"/>
                <a:gd name="connsiteX10" fmla="*/ 223838 w 342900"/>
                <a:gd name="connsiteY10" fmla="*/ 231458 h 368617"/>
                <a:gd name="connsiteX11" fmla="*/ 170497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7" y="0"/>
                  </a:moveTo>
                  <a:lnTo>
                    <a:pt x="205740" y="0"/>
                  </a:lnTo>
                  <a:lnTo>
                    <a:pt x="342900" y="368618"/>
                  </a:lnTo>
                  <a:lnTo>
                    <a:pt x="271463" y="368618"/>
                  </a:lnTo>
                  <a:lnTo>
                    <a:pt x="244792" y="290512"/>
                  </a:lnTo>
                  <a:lnTo>
                    <a:pt x="96202" y="290512"/>
                  </a:lnTo>
                  <a:lnTo>
                    <a:pt x="69532" y="368618"/>
                  </a:lnTo>
                  <a:lnTo>
                    <a:pt x="0" y="368618"/>
                  </a:lnTo>
                  <a:lnTo>
                    <a:pt x="136207" y="0"/>
                  </a:lnTo>
                  <a:close/>
                  <a:moveTo>
                    <a:pt x="116205" y="231458"/>
                  </a:moveTo>
                  <a:lnTo>
                    <a:pt x="223838" y="231458"/>
                  </a:lnTo>
                  <a:lnTo>
                    <a:pt x="170497"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28" name="Freihandform: Form 213">
              <a:extLst>
                <a:ext uri="{FF2B5EF4-FFF2-40B4-BE49-F238E27FC236}">
                  <a16:creationId xmlns:a16="http://schemas.microsoft.com/office/drawing/2014/main" id="{F0B4F2C4-851A-5742-9A42-BC0689B88E75}"/>
                </a:ext>
              </a:extLst>
            </p:cNvPr>
            <p:cNvSpPr/>
            <p:nvPr/>
          </p:nvSpPr>
          <p:spPr>
            <a:xfrm>
              <a:off x="4900612" y="2525076"/>
              <a:ext cx="61912" cy="388620"/>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29" name="Freihandform: Form 214">
              <a:extLst>
                <a:ext uri="{FF2B5EF4-FFF2-40B4-BE49-F238E27FC236}">
                  <a16:creationId xmlns:a16="http://schemas.microsoft.com/office/drawing/2014/main" id="{EA41F4E9-9F15-3040-915B-0958C7CD72AB}"/>
                </a:ext>
              </a:extLst>
            </p:cNvPr>
            <p:cNvSpPr/>
            <p:nvPr/>
          </p:nvSpPr>
          <p:spPr>
            <a:xfrm>
              <a:off x="502919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30" name="Freihandform: Form 215">
              <a:extLst>
                <a:ext uri="{FF2B5EF4-FFF2-40B4-BE49-F238E27FC236}">
                  <a16:creationId xmlns:a16="http://schemas.microsoft.com/office/drawing/2014/main" id="{4E42BF7C-1820-FA49-9D2D-1F5EAEB8DAA2}"/>
                </a:ext>
              </a:extLst>
            </p:cNvPr>
            <p:cNvSpPr/>
            <p:nvPr/>
          </p:nvSpPr>
          <p:spPr>
            <a:xfrm>
              <a:off x="5306377" y="2646997"/>
              <a:ext cx="255269" cy="266700"/>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3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3"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31" name="Freihandform: Form 216">
              <a:extLst>
                <a:ext uri="{FF2B5EF4-FFF2-40B4-BE49-F238E27FC236}">
                  <a16:creationId xmlns:a16="http://schemas.microsoft.com/office/drawing/2014/main" id="{90304677-6B78-FB43-B3CD-AF769322F831}"/>
                </a:ext>
              </a:extLst>
            </p:cNvPr>
            <p:cNvSpPr/>
            <p:nvPr/>
          </p:nvSpPr>
          <p:spPr>
            <a:xfrm>
              <a:off x="5594967" y="2641281"/>
              <a:ext cx="225759" cy="279082"/>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5735"/>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32" name="Freihandform: Form 217">
              <a:extLst>
                <a:ext uri="{FF2B5EF4-FFF2-40B4-BE49-F238E27FC236}">
                  <a16:creationId xmlns:a16="http://schemas.microsoft.com/office/drawing/2014/main" id="{89E80655-84E7-B445-831F-45ECE79B369E}"/>
                </a:ext>
              </a:extLst>
            </p:cNvPr>
            <p:cNvSpPr/>
            <p:nvPr/>
          </p:nvSpPr>
          <p:spPr>
            <a:xfrm>
              <a:off x="5900737"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33" name="Freihandform: Form 218">
              <a:extLst>
                <a:ext uri="{FF2B5EF4-FFF2-40B4-BE49-F238E27FC236}">
                  <a16:creationId xmlns:a16="http://schemas.microsoft.com/office/drawing/2014/main" id="{DB4D0281-0708-584D-8697-DA7A4F691D8B}"/>
                </a:ext>
              </a:extLst>
            </p:cNvPr>
            <p:cNvSpPr/>
            <p:nvPr/>
          </p:nvSpPr>
          <p:spPr>
            <a:xfrm>
              <a:off x="619505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34" name="Freihandform: Form 219">
              <a:extLst>
                <a:ext uri="{FF2B5EF4-FFF2-40B4-BE49-F238E27FC236}">
                  <a16:creationId xmlns:a16="http://schemas.microsoft.com/office/drawing/2014/main" id="{CA630EB0-40B8-E149-BCD9-FDDCEF77979A}"/>
                </a:ext>
              </a:extLst>
            </p:cNvPr>
            <p:cNvSpPr/>
            <p:nvPr/>
          </p:nvSpPr>
          <p:spPr>
            <a:xfrm>
              <a:off x="651128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7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7" y="53340"/>
                    <a:pt x="242887" y="135255"/>
                  </a:cubicBezTo>
                  <a:cubicBezTo>
                    <a:pt x="242887" y="143828"/>
                    <a:pt x="241935" y="153353"/>
                    <a:pt x="241935" y="160972"/>
                  </a:cubicBezTo>
                  <a:lnTo>
                    <a:pt x="62865" y="160972"/>
                  </a:lnTo>
                  <a:cubicBezTo>
                    <a:pt x="69532" y="201930"/>
                    <a:pt x="94297" y="225743"/>
                    <a:pt x="132397" y="225743"/>
                  </a:cubicBezTo>
                  <a:cubicBezTo>
                    <a:pt x="157162" y="225743"/>
                    <a:pt x="177165" y="216218"/>
                    <a:pt x="198120" y="194310"/>
                  </a:cubicBezTo>
                  <a:lnTo>
                    <a:pt x="237172" y="235268"/>
                  </a:lnTo>
                  <a:cubicBezTo>
                    <a:pt x="206692" y="264795"/>
                    <a:pt x="172403" y="279083"/>
                    <a:pt x="132397" y="279083"/>
                  </a:cubicBezTo>
                  <a:close/>
                  <a:moveTo>
                    <a:pt x="62865" y="115253"/>
                  </a:moveTo>
                  <a:lnTo>
                    <a:pt x="183833" y="115253"/>
                  </a:lnTo>
                  <a:cubicBezTo>
                    <a:pt x="180975" y="74295"/>
                    <a:pt x="160020" y="50482"/>
                    <a:pt x="124778" y="50482"/>
                  </a:cubicBezTo>
                  <a:cubicBezTo>
                    <a:pt x="90488" y="50482"/>
                    <a:pt x="67628" y="74295"/>
                    <a:pt x="62865" y="115253"/>
                  </a:cubicBezTo>
                  <a:close/>
                </a:path>
              </a:pathLst>
            </a:custGeom>
            <a:solidFill>
              <a:srgbClr val="041E42"/>
            </a:solidFill>
            <a:ln w="9525" cap="flat">
              <a:noFill/>
              <a:prstDash val="solid"/>
              <a:miter/>
            </a:ln>
          </p:spPr>
          <p:txBody>
            <a:bodyPr rtlCol="0" anchor="ctr"/>
            <a:lstStyle/>
            <a:p>
              <a:endParaRPr lang="de-DE"/>
            </a:p>
          </p:txBody>
        </p:sp>
        <p:sp>
          <p:nvSpPr>
            <p:cNvPr id="135" name="Freihandform: Form 220">
              <a:extLst>
                <a:ext uri="{FF2B5EF4-FFF2-40B4-BE49-F238E27FC236}">
                  <a16:creationId xmlns:a16="http://schemas.microsoft.com/office/drawing/2014/main" id="{E076A6DF-8286-2F41-9AF5-700BF24DA856}"/>
                </a:ext>
              </a:extLst>
            </p:cNvPr>
            <p:cNvSpPr/>
            <p:nvPr/>
          </p:nvSpPr>
          <p:spPr>
            <a:xfrm>
              <a:off x="6824662"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36" name="Freihandform: Form 221">
              <a:extLst>
                <a:ext uri="{FF2B5EF4-FFF2-40B4-BE49-F238E27FC236}">
                  <a16:creationId xmlns:a16="http://schemas.microsoft.com/office/drawing/2014/main" id="{1D54D187-B7AE-4340-87AE-32165AEA88EA}"/>
                </a:ext>
              </a:extLst>
            </p:cNvPr>
            <p:cNvSpPr/>
            <p:nvPr/>
          </p:nvSpPr>
          <p:spPr>
            <a:xfrm>
              <a:off x="7023734" y="2721291"/>
              <a:ext cx="130492" cy="59055"/>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37" name="Freihandform: Form 222">
              <a:extLst>
                <a:ext uri="{FF2B5EF4-FFF2-40B4-BE49-F238E27FC236}">
                  <a16:creationId xmlns:a16="http://schemas.microsoft.com/office/drawing/2014/main" id="{4D70160B-9E02-9644-9993-5AE0CAF881F9}"/>
                </a:ext>
              </a:extLst>
            </p:cNvPr>
            <p:cNvSpPr/>
            <p:nvPr/>
          </p:nvSpPr>
          <p:spPr>
            <a:xfrm>
              <a:off x="723328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2"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38" name="Freihandform: Form 223">
              <a:extLst>
                <a:ext uri="{FF2B5EF4-FFF2-40B4-BE49-F238E27FC236}">
                  <a16:creationId xmlns:a16="http://schemas.microsoft.com/office/drawing/2014/main" id="{B9F12251-B62B-724F-8B59-F5C838AB6E57}"/>
                </a:ext>
              </a:extLst>
            </p:cNvPr>
            <p:cNvSpPr/>
            <p:nvPr/>
          </p:nvSpPr>
          <p:spPr>
            <a:xfrm>
              <a:off x="7605712"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39" name="Freihandform: Form 224">
              <a:extLst>
                <a:ext uri="{FF2B5EF4-FFF2-40B4-BE49-F238E27FC236}">
                  <a16:creationId xmlns:a16="http://schemas.microsoft.com/office/drawing/2014/main" id="{8B82C986-5F04-B54A-A55E-6C4D0BC3FE5B}"/>
                </a:ext>
              </a:extLst>
            </p:cNvPr>
            <p:cNvSpPr/>
            <p:nvPr/>
          </p:nvSpPr>
          <p:spPr>
            <a:xfrm>
              <a:off x="790479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2 w 79057"/>
                <a:gd name="connsiteY6" fmla="*/ 384810 h 384810"/>
                <a:gd name="connsiteX7" fmla="*/ 8572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7" y="0"/>
                    <a:pt x="39052" y="0"/>
                  </a:cubicBezTo>
                  <a:cubicBezTo>
                    <a:pt x="60960" y="0"/>
                    <a:pt x="79057" y="16193"/>
                    <a:pt x="79057" y="38100"/>
                  </a:cubicBezTo>
                  <a:close/>
                  <a:moveTo>
                    <a:pt x="70485" y="384810"/>
                  </a:moveTo>
                  <a:lnTo>
                    <a:pt x="8572" y="384810"/>
                  </a:lnTo>
                  <a:lnTo>
                    <a:pt x="8572"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40" name="Freihandform: Form 225">
              <a:extLst>
                <a:ext uri="{FF2B5EF4-FFF2-40B4-BE49-F238E27FC236}">
                  <a16:creationId xmlns:a16="http://schemas.microsoft.com/office/drawing/2014/main" id="{905207D9-ACC2-3D49-A85C-63BD9DD945BF}"/>
                </a:ext>
              </a:extLst>
            </p:cNvPr>
            <p:cNvSpPr/>
            <p:nvPr/>
          </p:nvSpPr>
          <p:spPr>
            <a:xfrm>
              <a:off x="8027669" y="2647949"/>
              <a:ext cx="259080" cy="266700"/>
            </a:xfrm>
            <a:custGeom>
              <a:avLst/>
              <a:gdLst>
                <a:gd name="connsiteX0" fmla="*/ 259080 w 259080"/>
                <a:gd name="connsiteY0" fmla="*/ 0 h 266700"/>
                <a:gd name="connsiteX1" fmla="*/ 161925 w 259080"/>
                <a:gd name="connsiteY1" fmla="*/ 266700 h 266700"/>
                <a:gd name="connsiteX2" fmla="*/ 97155 w 259080"/>
                <a:gd name="connsiteY2" fmla="*/ 266700 h 266700"/>
                <a:gd name="connsiteX3" fmla="*/ 0 w 259080"/>
                <a:gd name="connsiteY3" fmla="*/ 0 h 266700"/>
                <a:gd name="connsiteX4" fmla="*/ 68580 w 259080"/>
                <a:gd name="connsiteY4" fmla="*/ 0 h 266700"/>
                <a:gd name="connsiteX5" fmla="*/ 129540 w 259080"/>
                <a:gd name="connsiteY5" fmla="*/ 193358 h 266700"/>
                <a:gd name="connsiteX6" fmla="*/ 130493 w 259080"/>
                <a:gd name="connsiteY6" fmla="*/ 193358 h 266700"/>
                <a:gd name="connsiteX7" fmla="*/ 191453 w 259080"/>
                <a:gd name="connsiteY7" fmla="*/ 0 h 266700"/>
                <a:gd name="connsiteX8" fmla="*/ 259080 w 259080"/>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80" h="266700">
                  <a:moveTo>
                    <a:pt x="259080" y="0"/>
                  </a:moveTo>
                  <a:lnTo>
                    <a:pt x="161925" y="266700"/>
                  </a:lnTo>
                  <a:lnTo>
                    <a:pt x="97155" y="266700"/>
                  </a:lnTo>
                  <a:lnTo>
                    <a:pt x="0" y="0"/>
                  </a:lnTo>
                  <a:lnTo>
                    <a:pt x="68580" y="0"/>
                  </a:lnTo>
                  <a:lnTo>
                    <a:pt x="129540" y="193358"/>
                  </a:lnTo>
                  <a:lnTo>
                    <a:pt x="130493" y="193358"/>
                  </a:lnTo>
                  <a:lnTo>
                    <a:pt x="191453" y="0"/>
                  </a:lnTo>
                  <a:lnTo>
                    <a:pt x="259080" y="0"/>
                  </a:lnTo>
                  <a:close/>
                </a:path>
              </a:pathLst>
            </a:custGeom>
            <a:solidFill>
              <a:srgbClr val="041E42"/>
            </a:solidFill>
            <a:ln w="9525" cap="flat">
              <a:noFill/>
              <a:prstDash val="solid"/>
              <a:miter/>
            </a:ln>
          </p:spPr>
          <p:txBody>
            <a:bodyPr rtlCol="0" anchor="ctr"/>
            <a:lstStyle/>
            <a:p>
              <a:endParaRPr lang="de-DE"/>
            </a:p>
          </p:txBody>
        </p:sp>
        <p:sp>
          <p:nvSpPr>
            <p:cNvPr id="141" name="Freihandform: Form 226">
              <a:extLst>
                <a:ext uri="{FF2B5EF4-FFF2-40B4-BE49-F238E27FC236}">
                  <a16:creationId xmlns:a16="http://schemas.microsoft.com/office/drawing/2014/main" id="{3902840C-24D5-D941-ADEC-EACD892C45CB}"/>
                </a:ext>
              </a:extLst>
            </p:cNvPr>
            <p:cNvSpPr/>
            <p:nvPr/>
          </p:nvSpPr>
          <p:spPr>
            <a:xfrm>
              <a:off x="8315324" y="2641281"/>
              <a:ext cx="242887" cy="279082"/>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2" y="115253"/>
                  </a:lnTo>
                  <a:cubicBezTo>
                    <a:pt x="180975" y="74295"/>
                    <a:pt x="160020" y="50482"/>
                    <a:pt x="124777"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42" name="Freihandform: Form 227">
              <a:extLst>
                <a:ext uri="{FF2B5EF4-FFF2-40B4-BE49-F238E27FC236}">
                  <a16:creationId xmlns:a16="http://schemas.microsoft.com/office/drawing/2014/main" id="{AB9BA267-BD9B-E04D-9CBF-24DBAE861CF1}"/>
                </a:ext>
              </a:extLst>
            </p:cNvPr>
            <p:cNvSpPr/>
            <p:nvPr/>
          </p:nvSpPr>
          <p:spPr>
            <a:xfrm>
              <a:off x="8628697"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43" name="Freihandform: Form 228">
              <a:extLst>
                <a:ext uri="{FF2B5EF4-FFF2-40B4-BE49-F238E27FC236}">
                  <a16:creationId xmlns:a16="http://schemas.microsoft.com/office/drawing/2014/main" id="{46F72959-8025-5846-90BD-38311F36DC11}"/>
                </a:ext>
              </a:extLst>
            </p:cNvPr>
            <p:cNvSpPr/>
            <p:nvPr/>
          </p:nvSpPr>
          <p:spPr>
            <a:xfrm>
              <a:off x="8818244" y="2640329"/>
              <a:ext cx="205740" cy="280034"/>
            </a:xfrm>
            <a:custGeom>
              <a:avLst/>
              <a:gdLst>
                <a:gd name="connsiteX0" fmla="*/ 29528 w 205740"/>
                <a:gd name="connsiteY0" fmla="*/ 198120 h 280034"/>
                <a:gd name="connsiteX1" fmla="*/ 104775 w 205740"/>
                <a:gd name="connsiteY1" fmla="*/ 227647 h 280034"/>
                <a:gd name="connsiteX2" fmla="*/ 143828 w 205740"/>
                <a:gd name="connsiteY2" fmla="*/ 200978 h 280034"/>
                <a:gd name="connsiteX3" fmla="*/ 10478 w 205740"/>
                <a:gd name="connsiteY3" fmla="*/ 82868 h 280034"/>
                <a:gd name="connsiteX4" fmla="*/ 111443 w 205740"/>
                <a:gd name="connsiteY4" fmla="*/ 0 h 280034"/>
                <a:gd name="connsiteX5" fmla="*/ 203835 w 205740"/>
                <a:gd name="connsiteY5" fmla="*/ 27622 h 280034"/>
                <a:gd name="connsiteX6" fmla="*/ 174307 w 205740"/>
                <a:gd name="connsiteY6" fmla="*/ 76200 h 280034"/>
                <a:gd name="connsiteX7" fmla="*/ 110490 w 205740"/>
                <a:gd name="connsiteY7" fmla="*/ 52387 h 280034"/>
                <a:gd name="connsiteX8" fmla="*/ 72390 w 205740"/>
                <a:gd name="connsiteY8" fmla="*/ 77153 h 280034"/>
                <a:gd name="connsiteX9" fmla="*/ 205740 w 205740"/>
                <a:gd name="connsiteY9" fmla="*/ 195262 h 280034"/>
                <a:gd name="connsiteX10" fmla="*/ 102870 w 205740"/>
                <a:gd name="connsiteY10" fmla="*/ 280035 h 280034"/>
                <a:gd name="connsiteX11" fmla="*/ 0 w 205740"/>
                <a:gd name="connsiteY11" fmla="*/ 247650 h 280034"/>
                <a:gd name="connsiteX12" fmla="*/ 29528 w 205740"/>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4">
                  <a:moveTo>
                    <a:pt x="29528" y="198120"/>
                  </a:moveTo>
                  <a:cubicBezTo>
                    <a:pt x="56198" y="218122"/>
                    <a:pt x="80963" y="227647"/>
                    <a:pt x="104775" y="227647"/>
                  </a:cubicBezTo>
                  <a:cubicBezTo>
                    <a:pt x="127635" y="227647"/>
                    <a:pt x="143828" y="217170"/>
                    <a:pt x="143828" y="200978"/>
                  </a:cubicBezTo>
                  <a:cubicBezTo>
                    <a:pt x="143828" y="155258"/>
                    <a:pt x="10478" y="171450"/>
                    <a:pt x="10478" y="82868"/>
                  </a:cubicBezTo>
                  <a:cubicBezTo>
                    <a:pt x="10478" y="33338"/>
                    <a:pt x="51435" y="0"/>
                    <a:pt x="111443" y="0"/>
                  </a:cubicBezTo>
                  <a:cubicBezTo>
                    <a:pt x="143828" y="0"/>
                    <a:pt x="175260" y="9525"/>
                    <a:pt x="203835" y="27622"/>
                  </a:cubicBezTo>
                  <a:lnTo>
                    <a:pt x="174307" y="76200"/>
                  </a:lnTo>
                  <a:cubicBezTo>
                    <a:pt x="151448" y="60007"/>
                    <a:pt x="130493"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8" y="280035"/>
                    <a:pt x="31432" y="268605"/>
                    <a:pt x="0" y="247650"/>
                  </a:cubicBezTo>
                  <a:lnTo>
                    <a:pt x="29528" y="198120"/>
                  </a:lnTo>
                  <a:close/>
                </a:path>
              </a:pathLst>
            </a:custGeom>
            <a:solidFill>
              <a:srgbClr val="041E42"/>
            </a:solidFill>
            <a:ln w="9525" cap="flat">
              <a:noFill/>
              <a:prstDash val="solid"/>
              <a:miter/>
            </a:ln>
          </p:spPr>
          <p:txBody>
            <a:bodyPr rtlCol="0" anchor="ctr"/>
            <a:lstStyle/>
            <a:p>
              <a:endParaRPr lang="de-DE"/>
            </a:p>
          </p:txBody>
        </p:sp>
        <p:sp>
          <p:nvSpPr>
            <p:cNvPr id="144" name="Freihandform: Form 229">
              <a:extLst>
                <a:ext uri="{FF2B5EF4-FFF2-40B4-BE49-F238E27FC236}">
                  <a16:creationId xmlns:a16="http://schemas.microsoft.com/office/drawing/2014/main" id="{36955925-84D3-9043-A3CF-42762BAE19B4}"/>
                </a:ext>
              </a:extLst>
            </p:cNvPr>
            <p:cNvSpPr/>
            <p:nvPr/>
          </p:nvSpPr>
          <p:spPr>
            <a:xfrm>
              <a:off x="908208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45" name="Freihandform: Form 230">
              <a:extLst>
                <a:ext uri="{FF2B5EF4-FFF2-40B4-BE49-F238E27FC236}">
                  <a16:creationId xmlns:a16="http://schemas.microsoft.com/office/drawing/2014/main" id="{1C61FE66-F75E-FF44-9439-494743588E5C}"/>
                </a:ext>
              </a:extLst>
            </p:cNvPr>
            <p:cNvSpPr/>
            <p:nvPr/>
          </p:nvSpPr>
          <p:spPr>
            <a:xfrm>
              <a:off x="9205912"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7 w 165735"/>
                <a:gd name="connsiteY3" fmla="*/ 282892 h 358139"/>
                <a:gd name="connsiteX4" fmla="*/ 40957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46" name="Freihandform: Form 231">
              <a:extLst>
                <a:ext uri="{FF2B5EF4-FFF2-40B4-BE49-F238E27FC236}">
                  <a16:creationId xmlns:a16="http://schemas.microsoft.com/office/drawing/2014/main" id="{7E686F1C-95F5-5641-BA60-CA9AE9699AAE}"/>
                </a:ext>
              </a:extLst>
            </p:cNvPr>
            <p:cNvSpPr/>
            <p:nvPr/>
          </p:nvSpPr>
          <p:spPr>
            <a:xfrm>
              <a:off x="9420224" y="2533649"/>
              <a:ext cx="225742" cy="386714"/>
            </a:xfrm>
            <a:custGeom>
              <a:avLst/>
              <a:gdLst>
                <a:gd name="connsiteX0" fmla="*/ 114300 w 225742"/>
                <a:gd name="connsiteY0" fmla="*/ 215265 h 386714"/>
                <a:gd name="connsiteX1" fmla="*/ 164782 w 225742"/>
                <a:gd name="connsiteY1" fmla="*/ 220980 h 386714"/>
                <a:gd name="connsiteX2" fmla="*/ 164782 w 225742"/>
                <a:gd name="connsiteY2" fmla="*/ 211455 h 386714"/>
                <a:gd name="connsiteX3" fmla="*/ 105727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2 w 225742"/>
                <a:gd name="connsiteY21" fmla="*/ 307658 h 386714"/>
                <a:gd name="connsiteX22" fmla="*/ 164782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2 w 225742"/>
                <a:gd name="connsiteY26" fmla="*/ 72390 h 386714"/>
                <a:gd name="connsiteX27" fmla="*/ 135255 w 225742"/>
                <a:gd name="connsiteY27" fmla="*/ 36195 h 386714"/>
                <a:gd name="connsiteX28" fmla="*/ 172402 w 225742"/>
                <a:gd name="connsiteY28" fmla="*/ 0 h 386714"/>
                <a:gd name="connsiteX29" fmla="*/ 209550 w 225742"/>
                <a:gd name="connsiteY29" fmla="*/ 36195 h 386714"/>
                <a:gd name="connsiteX30" fmla="*/ 172402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2" y="220980"/>
                  </a:cubicBezTo>
                  <a:lnTo>
                    <a:pt x="164782" y="211455"/>
                  </a:lnTo>
                  <a:cubicBezTo>
                    <a:pt x="164782" y="177165"/>
                    <a:pt x="144780" y="160020"/>
                    <a:pt x="105727" y="160020"/>
                  </a:cubicBezTo>
                  <a:cubicBezTo>
                    <a:pt x="83820" y="160020"/>
                    <a:pt x="60007"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2" y="340042"/>
                    <a:pt x="147638" y="328613"/>
                    <a:pt x="164782" y="307658"/>
                  </a:cubicBezTo>
                  <a:lnTo>
                    <a:pt x="164782" y="261938"/>
                  </a:lnTo>
                  <a:cubicBezTo>
                    <a:pt x="150495" y="258127"/>
                    <a:pt x="135255" y="257175"/>
                    <a:pt x="120968" y="257175"/>
                  </a:cubicBezTo>
                  <a:cubicBezTo>
                    <a:pt x="81915" y="257175"/>
                    <a:pt x="59055" y="273367"/>
                    <a:pt x="59055" y="300990"/>
                  </a:cubicBezTo>
                  <a:cubicBezTo>
                    <a:pt x="59055" y="324803"/>
                    <a:pt x="77152" y="340042"/>
                    <a:pt x="103823" y="340042"/>
                  </a:cubicBezTo>
                  <a:close/>
                  <a:moveTo>
                    <a:pt x="172402" y="72390"/>
                  </a:moveTo>
                  <a:cubicBezTo>
                    <a:pt x="152400" y="72390"/>
                    <a:pt x="135255" y="55245"/>
                    <a:pt x="135255" y="36195"/>
                  </a:cubicBezTo>
                  <a:cubicBezTo>
                    <a:pt x="135255" y="17145"/>
                    <a:pt x="152400" y="0"/>
                    <a:pt x="172402" y="0"/>
                  </a:cubicBezTo>
                  <a:cubicBezTo>
                    <a:pt x="192405" y="0"/>
                    <a:pt x="209550" y="17145"/>
                    <a:pt x="209550" y="36195"/>
                  </a:cubicBezTo>
                  <a:cubicBezTo>
                    <a:pt x="209550" y="56198"/>
                    <a:pt x="192405" y="72390"/>
                    <a:pt x="172402" y="72390"/>
                  </a:cubicBezTo>
                  <a:close/>
                </a:path>
              </a:pathLst>
            </a:custGeom>
            <a:solidFill>
              <a:srgbClr val="041E42"/>
            </a:solidFill>
            <a:ln w="9525" cap="flat">
              <a:noFill/>
              <a:prstDash val="solid"/>
              <a:miter/>
            </a:ln>
          </p:spPr>
          <p:txBody>
            <a:bodyPr rtlCol="0" anchor="ctr"/>
            <a:lstStyle/>
            <a:p>
              <a:endParaRPr lang="de-DE"/>
            </a:p>
          </p:txBody>
        </p:sp>
        <p:sp>
          <p:nvSpPr>
            <p:cNvPr id="147" name="Freihandform: Form 232">
              <a:extLst>
                <a:ext uri="{FF2B5EF4-FFF2-40B4-BE49-F238E27FC236}">
                  <a16:creationId xmlns:a16="http://schemas.microsoft.com/office/drawing/2014/main" id="{AB05DEDE-F6D3-D64F-986F-7376D9E0FCE9}"/>
                </a:ext>
              </a:extLst>
            </p:cNvPr>
            <p:cNvSpPr/>
            <p:nvPr/>
          </p:nvSpPr>
          <p:spPr>
            <a:xfrm>
              <a:off x="9694544"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7 w 165735"/>
                <a:gd name="connsiteY3" fmla="*/ 282892 h 358139"/>
                <a:gd name="connsiteX4" fmla="*/ 40957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48" name="Freihandform: Form 233">
              <a:extLst>
                <a:ext uri="{FF2B5EF4-FFF2-40B4-BE49-F238E27FC236}">
                  <a16:creationId xmlns:a16="http://schemas.microsoft.com/office/drawing/2014/main" id="{A0C2B1AF-6667-4849-9086-3A19A8899D83}"/>
                </a:ext>
              </a:extLst>
            </p:cNvPr>
            <p:cNvSpPr/>
            <p:nvPr/>
          </p:nvSpPr>
          <p:spPr>
            <a:xfrm>
              <a:off x="2179319" y="3121341"/>
              <a:ext cx="292417" cy="369570"/>
            </a:xfrm>
            <a:custGeom>
              <a:avLst/>
              <a:gdLst>
                <a:gd name="connsiteX0" fmla="*/ 0 w 292417"/>
                <a:gd name="connsiteY0" fmla="*/ 0 h 369570"/>
                <a:gd name="connsiteX1" fmla="*/ 66675 w 292417"/>
                <a:gd name="connsiteY1" fmla="*/ 0 h 369570"/>
                <a:gd name="connsiteX2" fmla="*/ 230505 w 292417"/>
                <a:gd name="connsiteY2" fmla="*/ 257175 h 369570"/>
                <a:gd name="connsiteX3" fmla="*/ 231458 w 292417"/>
                <a:gd name="connsiteY3" fmla="*/ 257175 h 369570"/>
                <a:gd name="connsiteX4" fmla="*/ 229553 w 292417"/>
                <a:gd name="connsiteY4" fmla="*/ 0 h 369570"/>
                <a:gd name="connsiteX5" fmla="*/ 292418 w 292417"/>
                <a:gd name="connsiteY5" fmla="*/ 0 h 369570"/>
                <a:gd name="connsiteX6" fmla="*/ 292418 w 292417"/>
                <a:gd name="connsiteY6" fmla="*/ 368617 h 369570"/>
                <a:gd name="connsiteX7" fmla="*/ 227647 w 292417"/>
                <a:gd name="connsiteY7" fmla="*/ 368617 h 369570"/>
                <a:gd name="connsiteX8" fmla="*/ 63818 w 292417"/>
                <a:gd name="connsiteY8" fmla="*/ 110490 h 369570"/>
                <a:gd name="connsiteX9" fmla="*/ 62865 w 292417"/>
                <a:gd name="connsiteY9" fmla="*/ 110490 h 369570"/>
                <a:gd name="connsiteX10" fmla="*/ 63818 w 292417"/>
                <a:gd name="connsiteY10" fmla="*/ 369570 h 369570"/>
                <a:gd name="connsiteX11" fmla="*/ 0 w 292417"/>
                <a:gd name="connsiteY11" fmla="*/ 369570 h 369570"/>
                <a:gd name="connsiteX12" fmla="*/ 0 w 292417"/>
                <a:gd name="connsiteY12" fmla="*/ 0 h 369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417" h="369570">
                  <a:moveTo>
                    <a:pt x="0" y="0"/>
                  </a:moveTo>
                  <a:lnTo>
                    <a:pt x="66675" y="0"/>
                  </a:lnTo>
                  <a:lnTo>
                    <a:pt x="230505" y="257175"/>
                  </a:lnTo>
                  <a:lnTo>
                    <a:pt x="231458" y="257175"/>
                  </a:lnTo>
                  <a:lnTo>
                    <a:pt x="229553" y="0"/>
                  </a:lnTo>
                  <a:lnTo>
                    <a:pt x="292418" y="0"/>
                  </a:lnTo>
                  <a:lnTo>
                    <a:pt x="292418" y="368617"/>
                  </a:lnTo>
                  <a:lnTo>
                    <a:pt x="227647" y="368617"/>
                  </a:lnTo>
                  <a:lnTo>
                    <a:pt x="63818" y="110490"/>
                  </a:lnTo>
                  <a:lnTo>
                    <a:pt x="62865" y="110490"/>
                  </a:lnTo>
                  <a:lnTo>
                    <a:pt x="63818" y="369570"/>
                  </a:lnTo>
                  <a:lnTo>
                    <a:pt x="0" y="369570"/>
                  </a:lnTo>
                  <a:lnTo>
                    <a:pt x="0" y="0"/>
                  </a:lnTo>
                  <a:close/>
                </a:path>
              </a:pathLst>
            </a:custGeom>
            <a:grpFill/>
            <a:ln w="9525" cap="flat">
              <a:noFill/>
              <a:prstDash val="solid"/>
              <a:miter/>
            </a:ln>
          </p:spPr>
          <p:txBody>
            <a:bodyPr rtlCol="0" anchor="ctr"/>
            <a:lstStyle/>
            <a:p>
              <a:endParaRPr lang="de-DE"/>
            </a:p>
          </p:txBody>
        </p:sp>
        <p:sp>
          <p:nvSpPr>
            <p:cNvPr id="149" name="Freihandform: Form 234">
              <a:extLst>
                <a:ext uri="{FF2B5EF4-FFF2-40B4-BE49-F238E27FC236}">
                  <a16:creationId xmlns:a16="http://schemas.microsoft.com/office/drawing/2014/main" id="{B5DC4F62-3D47-5B49-88EB-B6C0561C89FE}"/>
                </a:ext>
              </a:extLst>
            </p:cNvPr>
            <p:cNvSpPr/>
            <p:nvPr/>
          </p:nvSpPr>
          <p:spPr>
            <a:xfrm>
              <a:off x="2543174" y="3217544"/>
              <a:ext cx="225742" cy="279082"/>
            </a:xfrm>
            <a:custGeom>
              <a:avLst/>
              <a:gdLst>
                <a:gd name="connsiteX0" fmla="*/ 114300 w 225742"/>
                <a:gd name="connsiteY0" fmla="*/ 107633 h 279082"/>
                <a:gd name="connsiteX1" fmla="*/ 164783 w 225742"/>
                <a:gd name="connsiteY1" fmla="*/ 113347 h 279082"/>
                <a:gd name="connsiteX2" fmla="*/ 164783 w 225742"/>
                <a:gd name="connsiteY2" fmla="*/ 103822 h 279082"/>
                <a:gd name="connsiteX3" fmla="*/ 105727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2 w 225742"/>
                <a:gd name="connsiteY7" fmla="*/ 102870 h 279082"/>
                <a:gd name="connsiteX8" fmla="*/ 225742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3 w 225742"/>
                <a:gd name="connsiteY15" fmla="*/ 232410 h 279082"/>
                <a:gd name="connsiteX16" fmla="*/ 164783 w 225742"/>
                <a:gd name="connsiteY16" fmla="*/ 200025 h 279082"/>
                <a:gd name="connsiteX17" fmla="*/ 164783 w 225742"/>
                <a:gd name="connsiteY17" fmla="*/ 153352 h 279082"/>
                <a:gd name="connsiteX18" fmla="*/ 120967 w 225742"/>
                <a:gd name="connsiteY18" fmla="*/ 148590 h 279082"/>
                <a:gd name="connsiteX19" fmla="*/ 59055 w 225742"/>
                <a:gd name="connsiteY19" fmla="*/ 192405 h 279082"/>
                <a:gd name="connsiteX20" fmla="*/ 103823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3" y="113347"/>
                  </a:cubicBezTo>
                  <a:lnTo>
                    <a:pt x="164783" y="103822"/>
                  </a:lnTo>
                  <a:cubicBezTo>
                    <a:pt x="164783" y="69532"/>
                    <a:pt x="144780" y="52388"/>
                    <a:pt x="105727" y="52388"/>
                  </a:cubicBezTo>
                  <a:cubicBezTo>
                    <a:pt x="83820" y="52388"/>
                    <a:pt x="60008" y="57150"/>
                    <a:pt x="38100" y="67627"/>
                  </a:cubicBezTo>
                  <a:lnTo>
                    <a:pt x="24765" y="15240"/>
                  </a:lnTo>
                  <a:cubicBezTo>
                    <a:pt x="49530" y="5715"/>
                    <a:pt x="81915" y="0"/>
                    <a:pt x="112395" y="0"/>
                  </a:cubicBezTo>
                  <a:cubicBezTo>
                    <a:pt x="187642" y="0"/>
                    <a:pt x="225742" y="35242"/>
                    <a:pt x="225742" y="102870"/>
                  </a:cubicBezTo>
                  <a:lnTo>
                    <a:pt x="225742"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3" y="232410"/>
                  </a:moveTo>
                  <a:cubicBezTo>
                    <a:pt x="126683" y="232410"/>
                    <a:pt x="147638" y="220980"/>
                    <a:pt x="164783" y="200025"/>
                  </a:cubicBezTo>
                  <a:lnTo>
                    <a:pt x="164783" y="153352"/>
                  </a:lnTo>
                  <a:cubicBezTo>
                    <a:pt x="150495" y="149542"/>
                    <a:pt x="135255" y="148590"/>
                    <a:pt x="120967" y="148590"/>
                  </a:cubicBezTo>
                  <a:cubicBezTo>
                    <a:pt x="81915" y="148590"/>
                    <a:pt x="59055" y="164783"/>
                    <a:pt x="59055" y="192405"/>
                  </a:cubicBezTo>
                  <a:cubicBezTo>
                    <a:pt x="59055" y="217170"/>
                    <a:pt x="76200" y="232410"/>
                    <a:pt x="103823" y="232410"/>
                  </a:cubicBezTo>
                  <a:close/>
                </a:path>
              </a:pathLst>
            </a:custGeom>
            <a:grpFill/>
            <a:ln w="9525" cap="flat">
              <a:noFill/>
              <a:prstDash val="solid"/>
              <a:miter/>
            </a:ln>
          </p:spPr>
          <p:txBody>
            <a:bodyPr rtlCol="0" anchor="ctr"/>
            <a:lstStyle/>
            <a:p>
              <a:endParaRPr lang="de-DE"/>
            </a:p>
          </p:txBody>
        </p:sp>
        <p:sp>
          <p:nvSpPr>
            <p:cNvPr id="150" name="Freihandform: Form 235">
              <a:extLst>
                <a:ext uri="{FF2B5EF4-FFF2-40B4-BE49-F238E27FC236}">
                  <a16:creationId xmlns:a16="http://schemas.microsoft.com/office/drawing/2014/main" id="{52BC4736-7D2C-D446-8098-20BA1186FC75}"/>
                </a:ext>
              </a:extLst>
            </p:cNvPr>
            <p:cNvSpPr/>
            <p:nvPr/>
          </p:nvSpPr>
          <p:spPr>
            <a:xfrm>
              <a:off x="2817494"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sp>
          <p:nvSpPr>
            <p:cNvPr id="151" name="Freihandform: Form 236">
              <a:extLst>
                <a:ext uri="{FF2B5EF4-FFF2-40B4-BE49-F238E27FC236}">
                  <a16:creationId xmlns:a16="http://schemas.microsoft.com/office/drawing/2014/main" id="{4C467683-49E4-274B-994A-B6ED268A9AC8}"/>
                </a:ext>
              </a:extLst>
            </p:cNvPr>
            <p:cNvSpPr/>
            <p:nvPr/>
          </p:nvSpPr>
          <p:spPr>
            <a:xfrm>
              <a:off x="3038474"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8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8" y="273367"/>
                  </a:cubicBezTo>
                  <a:cubicBezTo>
                    <a:pt x="44767"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52" name="Freihandform: Form 237">
              <a:extLst>
                <a:ext uri="{FF2B5EF4-FFF2-40B4-BE49-F238E27FC236}">
                  <a16:creationId xmlns:a16="http://schemas.microsoft.com/office/drawing/2014/main" id="{9698527B-C504-0A4E-9BA6-6BDD5C3704CE}"/>
                </a:ext>
              </a:extLst>
            </p:cNvPr>
            <p:cNvSpPr/>
            <p:nvPr/>
          </p:nvSpPr>
          <p:spPr>
            <a:xfrm>
              <a:off x="3348989" y="3216591"/>
              <a:ext cx="160019" cy="273367"/>
            </a:xfrm>
            <a:custGeom>
              <a:avLst/>
              <a:gdLst>
                <a:gd name="connsiteX0" fmla="*/ 160020 w 160019"/>
                <a:gd name="connsiteY0" fmla="*/ 5715 h 273367"/>
                <a:gd name="connsiteX1" fmla="*/ 150495 w 160019"/>
                <a:gd name="connsiteY1" fmla="*/ 69533 h 273367"/>
                <a:gd name="connsiteX2" fmla="*/ 116205 w 160019"/>
                <a:gd name="connsiteY2" fmla="*/ 60960 h 273367"/>
                <a:gd name="connsiteX3" fmla="*/ 61913 w 160019"/>
                <a:gd name="connsiteY3" fmla="*/ 136208 h 273367"/>
                <a:gd name="connsiteX4" fmla="*/ 61913 w 160019"/>
                <a:gd name="connsiteY4" fmla="*/ 273367 h 273367"/>
                <a:gd name="connsiteX5" fmla="*/ 0 w 160019"/>
                <a:gd name="connsiteY5" fmla="*/ 273367 h 273367"/>
                <a:gd name="connsiteX6" fmla="*/ 0 w 160019"/>
                <a:gd name="connsiteY6" fmla="*/ 6668 h 273367"/>
                <a:gd name="connsiteX7" fmla="*/ 60960 w 160019"/>
                <a:gd name="connsiteY7" fmla="*/ 6668 h 273367"/>
                <a:gd name="connsiteX8" fmla="*/ 60960 w 160019"/>
                <a:gd name="connsiteY8" fmla="*/ 40005 h 273367"/>
                <a:gd name="connsiteX9" fmla="*/ 61913 w 160019"/>
                <a:gd name="connsiteY9" fmla="*/ 40005 h 273367"/>
                <a:gd name="connsiteX10" fmla="*/ 131445 w 160019"/>
                <a:gd name="connsiteY10" fmla="*/ 0 h 273367"/>
                <a:gd name="connsiteX11" fmla="*/ 160020 w 160019"/>
                <a:gd name="connsiteY11" fmla="*/ 57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3367">
                  <a:moveTo>
                    <a:pt x="160020" y="5715"/>
                  </a:moveTo>
                  <a:lnTo>
                    <a:pt x="150495" y="69533"/>
                  </a:lnTo>
                  <a:cubicBezTo>
                    <a:pt x="140970" y="64770"/>
                    <a:pt x="129540" y="60960"/>
                    <a:pt x="116205" y="60960"/>
                  </a:cubicBezTo>
                  <a:cubicBezTo>
                    <a:pt x="73342" y="60960"/>
                    <a:pt x="61913" y="95250"/>
                    <a:pt x="61913" y="136208"/>
                  </a:cubicBezTo>
                  <a:lnTo>
                    <a:pt x="61913" y="273367"/>
                  </a:lnTo>
                  <a:lnTo>
                    <a:pt x="0" y="273367"/>
                  </a:lnTo>
                  <a:lnTo>
                    <a:pt x="0" y="6668"/>
                  </a:lnTo>
                  <a:lnTo>
                    <a:pt x="60960" y="6668"/>
                  </a:lnTo>
                  <a:lnTo>
                    <a:pt x="60960" y="40005"/>
                  </a:lnTo>
                  <a:lnTo>
                    <a:pt x="61913" y="40005"/>
                  </a:lnTo>
                  <a:cubicBezTo>
                    <a:pt x="76200" y="15240"/>
                    <a:pt x="100965" y="0"/>
                    <a:pt x="131445" y="0"/>
                  </a:cubicBezTo>
                  <a:cubicBezTo>
                    <a:pt x="139065" y="0"/>
                    <a:pt x="150495" y="1905"/>
                    <a:pt x="160020" y="5715"/>
                  </a:cubicBezTo>
                  <a:close/>
                </a:path>
              </a:pathLst>
            </a:custGeom>
            <a:grpFill/>
            <a:ln w="9525" cap="flat">
              <a:noFill/>
              <a:prstDash val="solid"/>
              <a:miter/>
            </a:ln>
          </p:spPr>
          <p:txBody>
            <a:bodyPr rtlCol="0" anchor="ctr"/>
            <a:lstStyle/>
            <a:p>
              <a:endParaRPr lang="de-DE"/>
            </a:p>
          </p:txBody>
        </p:sp>
        <p:sp>
          <p:nvSpPr>
            <p:cNvPr id="153" name="Freihandform: Form 238">
              <a:extLst>
                <a:ext uri="{FF2B5EF4-FFF2-40B4-BE49-F238E27FC236}">
                  <a16:creationId xmlns:a16="http://schemas.microsoft.com/office/drawing/2014/main" id="{9C3AEF9C-063D-524E-A370-EEAEADF7352E}"/>
                </a:ext>
              </a:extLst>
            </p:cNvPr>
            <p:cNvSpPr/>
            <p:nvPr/>
          </p:nvSpPr>
          <p:spPr>
            <a:xfrm>
              <a:off x="3548062" y="3224212"/>
              <a:ext cx="376237" cy="266700"/>
            </a:xfrm>
            <a:custGeom>
              <a:avLst/>
              <a:gdLst>
                <a:gd name="connsiteX0" fmla="*/ 376238 w 376237"/>
                <a:gd name="connsiteY0" fmla="*/ 0 h 266700"/>
                <a:gd name="connsiteX1" fmla="*/ 297180 w 376237"/>
                <a:gd name="connsiteY1" fmla="*/ 266700 h 266700"/>
                <a:gd name="connsiteX2" fmla="*/ 237172 w 376237"/>
                <a:gd name="connsiteY2" fmla="*/ 266700 h 266700"/>
                <a:gd name="connsiteX3" fmla="*/ 188595 w 376237"/>
                <a:gd name="connsiteY3" fmla="*/ 81915 h 266700"/>
                <a:gd name="connsiteX4" fmla="*/ 187642 w 376237"/>
                <a:gd name="connsiteY4" fmla="*/ 81915 h 266700"/>
                <a:gd name="connsiteX5" fmla="*/ 139065 w 376237"/>
                <a:gd name="connsiteY5" fmla="*/ 266700 h 266700"/>
                <a:gd name="connsiteX6" fmla="*/ 79058 w 376237"/>
                <a:gd name="connsiteY6" fmla="*/ 266700 h 266700"/>
                <a:gd name="connsiteX7" fmla="*/ 0 w 376237"/>
                <a:gd name="connsiteY7" fmla="*/ 0 h 266700"/>
                <a:gd name="connsiteX8" fmla="*/ 65722 w 376237"/>
                <a:gd name="connsiteY8" fmla="*/ 0 h 266700"/>
                <a:gd name="connsiteX9" fmla="*/ 111442 w 376237"/>
                <a:gd name="connsiteY9" fmla="*/ 180022 h 266700"/>
                <a:gd name="connsiteX10" fmla="*/ 112395 w 376237"/>
                <a:gd name="connsiteY10" fmla="*/ 180022 h 266700"/>
                <a:gd name="connsiteX11" fmla="*/ 160020 w 376237"/>
                <a:gd name="connsiteY11" fmla="*/ 0 h 266700"/>
                <a:gd name="connsiteX12" fmla="*/ 217170 w 376237"/>
                <a:gd name="connsiteY12" fmla="*/ 0 h 266700"/>
                <a:gd name="connsiteX13" fmla="*/ 265747 w 376237"/>
                <a:gd name="connsiteY13" fmla="*/ 180022 h 266700"/>
                <a:gd name="connsiteX14" fmla="*/ 266700 w 376237"/>
                <a:gd name="connsiteY14" fmla="*/ 180022 h 266700"/>
                <a:gd name="connsiteX15" fmla="*/ 311467 w 376237"/>
                <a:gd name="connsiteY15" fmla="*/ 0 h 266700"/>
                <a:gd name="connsiteX16" fmla="*/ 376238 w 376237"/>
                <a:gd name="connsiteY16"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6237" h="266700">
                  <a:moveTo>
                    <a:pt x="376238" y="0"/>
                  </a:moveTo>
                  <a:lnTo>
                    <a:pt x="297180" y="266700"/>
                  </a:lnTo>
                  <a:lnTo>
                    <a:pt x="237172" y="266700"/>
                  </a:lnTo>
                  <a:lnTo>
                    <a:pt x="188595" y="81915"/>
                  </a:lnTo>
                  <a:lnTo>
                    <a:pt x="187642" y="81915"/>
                  </a:lnTo>
                  <a:lnTo>
                    <a:pt x="139065" y="266700"/>
                  </a:lnTo>
                  <a:lnTo>
                    <a:pt x="79058" y="266700"/>
                  </a:lnTo>
                  <a:lnTo>
                    <a:pt x="0" y="0"/>
                  </a:lnTo>
                  <a:lnTo>
                    <a:pt x="65722" y="0"/>
                  </a:lnTo>
                  <a:lnTo>
                    <a:pt x="111442" y="180022"/>
                  </a:lnTo>
                  <a:lnTo>
                    <a:pt x="112395" y="180022"/>
                  </a:lnTo>
                  <a:lnTo>
                    <a:pt x="160020" y="0"/>
                  </a:lnTo>
                  <a:lnTo>
                    <a:pt x="217170" y="0"/>
                  </a:lnTo>
                  <a:lnTo>
                    <a:pt x="265747" y="180022"/>
                  </a:lnTo>
                  <a:lnTo>
                    <a:pt x="266700" y="180022"/>
                  </a:lnTo>
                  <a:lnTo>
                    <a:pt x="311467" y="0"/>
                  </a:lnTo>
                  <a:lnTo>
                    <a:pt x="376238" y="0"/>
                  </a:lnTo>
                  <a:close/>
                </a:path>
              </a:pathLst>
            </a:custGeom>
            <a:grpFill/>
            <a:ln w="9525" cap="flat">
              <a:noFill/>
              <a:prstDash val="solid"/>
              <a:miter/>
            </a:ln>
          </p:spPr>
          <p:txBody>
            <a:bodyPr rtlCol="0" anchor="ctr"/>
            <a:lstStyle/>
            <a:p>
              <a:endParaRPr lang="de-DE"/>
            </a:p>
          </p:txBody>
        </p:sp>
        <p:sp>
          <p:nvSpPr>
            <p:cNvPr id="154" name="Freihandform: Form 239">
              <a:extLst>
                <a:ext uri="{FF2B5EF4-FFF2-40B4-BE49-F238E27FC236}">
                  <a16:creationId xmlns:a16="http://schemas.microsoft.com/office/drawing/2014/main" id="{3AB21ABD-DF21-8048-A3D7-EE7F0E440030}"/>
                </a:ext>
              </a:extLst>
            </p:cNvPr>
            <p:cNvSpPr/>
            <p:nvPr/>
          </p:nvSpPr>
          <p:spPr>
            <a:xfrm>
              <a:off x="3970971" y="3105149"/>
              <a:ext cx="79057" cy="384809"/>
            </a:xfrm>
            <a:custGeom>
              <a:avLst/>
              <a:gdLst>
                <a:gd name="connsiteX0" fmla="*/ 79058 w 79057"/>
                <a:gd name="connsiteY0" fmla="*/ 38100 h 384809"/>
                <a:gd name="connsiteX1" fmla="*/ 39053 w 79057"/>
                <a:gd name="connsiteY1" fmla="*/ 76200 h 384809"/>
                <a:gd name="connsiteX2" fmla="*/ 0 w 79057"/>
                <a:gd name="connsiteY2" fmla="*/ 38100 h 384809"/>
                <a:gd name="connsiteX3" fmla="*/ 39053 w 79057"/>
                <a:gd name="connsiteY3" fmla="*/ 0 h 384809"/>
                <a:gd name="connsiteX4" fmla="*/ 79058 w 79057"/>
                <a:gd name="connsiteY4" fmla="*/ 38100 h 384809"/>
                <a:gd name="connsiteX5" fmla="*/ 70485 w 79057"/>
                <a:gd name="connsiteY5" fmla="*/ 384810 h 384809"/>
                <a:gd name="connsiteX6" fmla="*/ 8573 w 79057"/>
                <a:gd name="connsiteY6" fmla="*/ 384810 h 384809"/>
                <a:gd name="connsiteX7" fmla="*/ 8573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3" y="76200"/>
                  </a:cubicBezTo>
                  <a:cubicBezTo>
                    <a:pt x="17145" y="76200"/>
                    <a:pt x="0" y="60008"/>
                    <a:pt x="0" y="38100"/>
                  </a:cubicBezTo>
                  <a:cubicBezTo>
                    <a:pt x="0" y="16192"/>
                    <a:pt x="18098" y="0"/>
                    <a:pt x="39053" y="0"/>
                  </a:cubicBezTo>
                  <a:cubicBezTo>
                    <a:pt x="60960" y="0"/>
                    <a:pt x="79058" y="16192"/>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55" name="Freihandform: Form 240">
              <a:extLst>
                <a:ext uri="{FF2B5EF4-FFF2-40B4-BE49-F238E27FC236}">
                  <a16:creationId xmlns:a16="http://schemas.microsoft.com/office/drawing/2014/main" id="{71A34EA5-D5D9-FA4A-B074-DDF518F188DA}"/>
                </a:ext>
              </a:extLst>
            </p:cNvPr>
            <p:cNvSpPr/>
            <p:nvPr/>
          </p:nvSpPr>
          <p:spPr>
            <a:xfrm>
              <a:off x="4099559"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7"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56" name="Freihandform: Form 241">
              <a:extLst>
                <a:ext uri="{FF2B5EF4-FFF2-40B4-BE49-F238E27FC236}">
                  <a16:creationId xmlns:a16="http://schemas.microsoft.com/office/drawing/2014/main" id="{484B34F4-0F8C-5445-A4C8-1019527BAC68}"/>
                </a:ext>
              </a:extLst>
            </p:cNvPr>
            <p:cNvSpPr/>
            <p:nvPr/>
          </p:nvSpPr>
          <p:spPr>
            <a:xfrm>
              <a:off x="4346256"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57" name="Freihandform: Form 242">
              <a:extLst>
                <a:ext uri="{FF2B5EF4-FFF2-40B4-BE49-F238E27FC236}">
                  <a16:creationId xmlns:a16="http://schemas.microsoft.com/office/drawing/2014/main" id="{21E4627D-7319-7B41-9B3A-31CD4560108C}"/>
                </a:ext>
              </a:extLst>
            </p:cNvPr>
            <p:cNvSpPr/>
            <p:nvPr/>
          </p:nvSpPr>
          <p:spPr>
            <a:xfrm>
              <a:off x="4601527" y="3217544"/>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8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3" y="279083"/>
                    <a:pt x="132397" y="279083"/>
                  </a:cubicBezTo>
                  <a:close/>
                  <a:moveTo>
                    <a:pt x="62865" y="115252"/>
                  </a:moveTo>
                  <a:lnTo>
                    <a:pt x="183832" y="115252"/>
                  </a:lnTo>
                  <a:cubicBezTo>
                    <a:pt x="180975" y="74295"/>
                    <a:pt x="160020" y="50482"/>
                    <a:pt x="124778" y="50482"/>
                  </a:cubicBezTo>
                  <a:cubicBezTo>
                    <a:pt x="89535" y="50482"/>
                    <a:pt x="67628" y="74295"/>
                    <a:pt x="62865" y="115252"/>
                  </a:cubicBezTo>
                  <a:close/>
                </a:path>
              </a:pathLst>
            </a:custGeom>
            <a:grpFill/>
            <a:ln w="9525" cap="flat">
              <a:noFill/>
              <a:prstDash val="solid"/>
              <a:miter/>
            </a:ln>
          </p:spPr>
          <p:txBody>
            <a:bodyPr rtlCol="0" anchor="ctr"/>
            <a:lstStyle/>
            <a:p>
              <a:endParaRPr lang="de-DE"/>
            </a:p>
          </p:txBody>
        </p:sp>
        <p:sp>
          <p:nvSpPr>
            <p:cNvPr id="158" name="Freihandform: Form 243">
              <a:extLst>
                <a:ext uri="{FF2B5EF4-FFF2-40B4-BE49-F238E27FC236}">
                  <a16:creationId xmlns:a16="http://schemas.microsoft.com/office/drawing/2014/main" id="{A1816B0E-7D95-A349-924D-D848378D5DE1}"/>
                </a:ext>
              </a:extLst>
            </p:cNvPr>
            <p:cNvSpPr/>
            <p:nvPr/>
          </p:nvSpPr>
          <p:spPr>
            <a:xfrm>
              <a:off x="4913946" y="321754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9058" y="15240"/>
                    <a:pt x="106680" y="0"/>
                    <a:pt x="140970" y="0"/>
                  </a:cubicBezTo>
                  <a:cubicBezTo>
                    <a:pt x="201930" y="0"/>
                    <a:pt x="228600" y="44767"/>
                    <a:pt x="228600" y="107633"/>
                  </a:cubicBezTo>
                  <a:lnTo>
                    <a:pt x="228600" y="272415"/>
                  </a:lnTo>
                  <a:close/>
                </a:path>
              </a:pathLst>
            </a:custGeom>
            <a:grpFill/>
            <a:ln w="9525" cap="flat">
              <a:noFill/>
              <a:prstDash val="solid"/>
              <a:miter/>
            </a:ln>
          </p:spPr>
          <p:txBody>
            <a:bodyPr rtlCol="0" anchor="ctr"/>
            <a:lstStyle/>
            <a:p>
              <a:endParaRPr lang="de-DE"/>
            </a:p>
          </p:txBody>
        </p:sp>
        <p:sp>
          <p:nvSpPr>
            <p:cNvPr id="159" name="Freihandform: Form 244">
              <a:extLst>
                <a:ext uri="{FF2B5EF4-FFF2-40B4-BE49-F238E27FC236}">
                  <a16:creationId xmlns:a16="http://schemas.microsoft.com/office/drawing/2014/main" id="{5DB38CA8-C087-D249-8D70-C34C0ABCFB26}"/>
                </a:ext>
              </a:extLst>
            </p:cNvPr>
            <p:cNvSpPr/>
            <p:nvPr/>
          </p:nvSpPr>
          <p:spPr>
            <a:xfrm>
              <a:off x="5198744"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60" name="Freihandform: Form 245">
              <a:extLst>
                <a:ext uri="{FF2B5EF4-FFF2-40B4-BE49-F238E27FC236}">
                  <a16:creationId xmlns:a16="http://schemas.microsoft.com/office/drawing/2014/main" id="{2A7324A7-F295-5E42-A0CA-900CA10927DC}"/>
                </a:ext>
              </a:extLst>
            </p:cNvPr>
            <p:cNvSpPr/>
            <p:nvPr/>
          </p:nvSpPr>
          <p:spPr>
            <a:xfrm>
              <a:off x="5454967" y="3216591"/>
              <a:ext cx="224789" cy="280035"/>
            </a:xfrm>
            <a:custGeom>
              <a:avLst/>
              <a:gdLst>
                <a:gd name="connsiteX0" fmla="*/ 222885 w 224789"/>
                <a:gd name="connsiteY0" fmla="*/ 237173 h 280035"/>
                <a:gd name="connsiteX1" fmla="*/ 127635 w 224789"/>
                <a:gd name="connsiteY1" fmla="*/ 280035 h 280035"/>
                <a:gd name="connsiteX2" fmla="*/ 0 w 224789"/>
                <a:gd name="connsiteY2" fmla="*/ 140970 h 280035"/>
                <a:gd name="connsiteX3" fmla="*/ 128588 w 224789"/>
                <a:gd name="connsiteY3" fmla="*/ 0 h 280035"/>
                <a:gd name="connsiteX4" fmla="*/ 224790 w 224789"/>
                <a:gd name="connsiteY4" fmla="*/ 45720 h 280035"/>
                <a:gd name="connsiteX5" fmla="*/ 181927 w 224789"/>
                <a:gd name="connsiteY5" fmla="*/ 86678 h 280035"/>
                <a:gd name="connsiteX6" fmla="*/ 128588 w 224789"/>
                <a:gd name="connsiteY6" fmla="*/ 57150 h 280035"/>
                <a:gd name="connsiteX7" fmla="*/ 62865 w 224789"/>
                <a:gd name="connsiteY7" fmla="*/ 140017 h 280035"/>
                <a:gd name="connsiteX8" fmla="*/ 128588 w 224789"/>
                <a:gd name="connsiteY8" fmla="*/ 222885 h 280035"/>
                <a:gd name="connsiteX9" fmla="*/ 183832 w 224789"/>
                <a:gd name="connsiteY9" fmla="*/ 193358 h 280035"/>
                <a:gd name="connsiteX10" fmla="*/ 222885 w 224789"/>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61" name="Freihandform: Form 246">
              <a:extLst>
                <a:ext uri="{FF2B5EF4-FFF2-40B4-BE49-F238E27FC236}">
                  <a16:creationId xmlns:a16="http://schemas.microsoft.com/office/drawing/2014/main" id="{87FCD9C4-53C6-1449-B470-436C97AFA052}"/>
                </a:ext>
              </a:extLst>
            </p:cNvPr>
            <p:cNvSpPr/>
            <p:nvPr/>
          </p:nvSpPr>
          <p:spPr>
            <a:xfrm>
              <a:off x="5733096"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203" name="Freihandform: Form 247">
              <a:extLst>
                <a:ext uri="{FF2B5EF4-FFF2-40B4-BE49-F238E27FC236}">
                  <a16:creationId xmlns:a16="http://schemas.microsoft.com/office/drawing/2014/main" id="{2CC6A6E0-9C1A-E640-8A70-142CA2C1DA94}"/>
                </a:ext>
              </a:extLst>
            </p:cNvPr>
            <p:cNvSpPr/>
            <p:nvPr/>
          </p:nvSpPr>
          <p:spPr>
            <a:xfrm>
              <a:off x="6023609" y="3217544"/>
              <a:ext cx="225742" cy="279082"/>
            </a:xfrm>
            <a:custGeom>
              <a:avLst/>
              <a:gdLst>
                <a:gd name="connsiteX0" fmla="*/ 114300 w 225742"/>
                <a:gd name="connsiteY0" fmla="*/ 107633 h 279082"/>
                <a:gd name="connsiteX1" fmla="*/ 164783 w 225742"/>
                <a:gd name="connsiteY1" fmla="*/ 113347 h 279082"/>
                <a:gd name="connsiteX2" fmla="*/ 164783 w 225742"/>
                <a:gd name="connsiteY2" fmla="*/ 103822 h 279082"/>
                <a:gd name="connsiteX3" fmla="*/ 105728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3 w 225742"/>
                <a:gd name="connsiteY7" fmla="*/ 102870 h 279082"/>
                <a:gd name="connsiteX8" fmla="*/ 225743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2 w 225742"/>
                <a:gd name="connsiteY15" fmla="*/ 232410 h 279082"/>
                <a:gd name="connsiteX16" fmla="*/ 164783 w 225742"/>
                <a:gd name="connsiteY16" fmla="*/ 200025 h 279082"/>
                <a:gd name="connsiteX17" fmla="*/ 164783 w 225742"/>
                <a:gd name="connsiteY17" fmla="*/ 153352 h 279082"/>
                <a:gd name="connsiteX18" fmla="*/ 120968 w 225742"/>
                <a:gd name="connsiteY18" fmla="*/ 148590 h 279082"/>
                <a:gd name="connsiteX19" fmla="*/ 59055 w 225742"/>
                <a:gd name="connsiteY19" fmla="*/ 192405 h 279082"/>
                <a:gd name="connsiteX20" fmla="*/ 103822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3" y="113347"/>
                  </a:cubicBezTo>
                  <a:lnTo>
                    <a:pt x="164783" y="103822"/>
                  </a:lnTo>
                  <a:cubicBezTo>
                    <a:pt x="164783" y="69532"/>
                    <a:pt x="144780" y="52388"/>
                    <a:pt x="105728" y="52388"/>
                  </a:cubicBezTo>
                  <a:cubicBezTo>
                    <a:pt x="83820" y="52388"/>
                    <a:pt x="60008" y="57150"/>
                    <a:pt x="38100" y="67627"/>
                  </a:cubicBezTo>
                  <a:lnTo>
                    <a:pt x="24765" y="15240"/>
                  </a:lnTo>
                  <a:cubicBezTo>
                    <a:pt x="49530" y="5715"/>
                    <a:pt x="81915" y="0"/>
                    <a:pt x="112395" y="0"/>
                  </a:cubicBezTo>
                  <a:cubicBezTo>
                    <a:pt x="187643" y="0"/>
                    <a:pt x="225743" y="35242"/>
                    <a:pt x="225743" y="102870"/>
                  </a:cubicBezTo>
                  <a:lnTo>
                    <a:pt x="225743"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2" y="232410"/>
                  </a:moveTo>
                  <a:cubicBezTo>
                    <a:pt x="126683" y="232410"/>
                    <a:pt x="147638" y="220980"/>
                    <a:pt x="164783" y="200025"/>
                  </a:cubicBezTo>
                  <a:lnTo>
                    <a:pt x="164783" y="153352"/>
                  </a:lnTo>
                  <a:cubicBezTo>
                    <a:pt x="150495" y="149542"/>
                    <a:pt x="135255" y="148590"/>
                    <a:pt x="120968" y="148590"/>
                  </a:cubicBezTo>
                  <a:cubicBezTo>
                    <a:pt x="81915" y="148590"/>
                    <a:pt x="59055" y="164783"/>
                    <a:pt x="59055" y="192405"/>
                  </a:cubicBezTo>
                  <a:cubicBezTo>
                    <a:pt x="60008" y="217170"/>
                    <a:pt x="77153" y="232410"/>
                    <a:pt x="103822" y="232410"/>
                  </a:cubicBezTo>
                  <a:close/>
                </a:path>
              </a:pathLst>
            </a:custGeom>
            <a:grpFill/>
            <a:ln w="9525" cap="flat">
              <a:noFill/>
              <a:prstDash val="solid"/>
              <a:miter/>
            </a:ln>
          </p:spPr>
          <p:txBody>
            <a:bodyPr rtlCol="0" anchor="ctr"/>
            <a:lstStyle/>
            <a:p>
              <a:endParaRPr lang="de-DE"/>
            </a:p>
          </p:txBody>
        </p:sp>
        <p:sp>
          <p:nvSpPr>
            <p:cNvPr id="204" name="Freihandform: Form 248">
              <a:extLst>
                <a:ext uri="{FF2B5EF4-FFF2-40B4-BE49-F238E27FC236}">
                  <a16:creationId xmlns:a16="http://schemas.microsoft.com/office/drawing/2014/main" id="{7C3FFC88-E8BD-E04D-A65C-6ED8824DA5E5}"/>
                </a:ext>
              </a:extLst>
            </p:cNvPr>
            <p:cNvSpPr/>
            <p:nvPr/>
          </p:nvSpPr>
          <p:spPr>
            <a:xfrm>
              <a:off x="6299834" y="3097529"/>
              <a:ext cx="162877" cy="391477"/>
            </a:xfrm>
            <a:custGeom>
              <a:avLst/>
              <a:gdLst>
                <a:gd name="connsiteX0" fmla="*/ 162878 w 162877"/>
                <a:gd name="connsiteY0" fmla="*/ 58103 h 391477"/>
                <a:gd name="connsiteX1" fmla="*/ 135255 w 162877"/>
                <a:gd name="connsiteY1" fmla="*/ 52388 h 391477"/>
                <a:gd name="connsiteX2" fmla="*/ 101918 w 162877"/>
                <a:gd name="connsiteY2" fmla="*/ 89535 h 391477"/>
                <a:gd name="connsiteX3" fmla="*/ 101918 w 162877"/>
                <a:gd name="connsiteY3" fmla="*/ 125730 h 391477"/>
                <a:gd name="connsiteX4" fmla="*/ 155258 w 162877"/>
                <a:gd name="connsiteY4" fmla="*/ 125730 h 391477"/>
                <a:gd name="connsiteX5" fmla="*/ 155258 w 162877"/>
                <a:gd name="connsiteY5" fmla="*/ 177165 h 391477"/>
                <a:gd name="connsiteX6" fmla="*/ 102870 w 162877"/>
                <a:gd name="connsiteY6" fmla="*/ 177165 h 391477"/>
                <a:gd name="connsiteX7" fmla="*/ 102870 w 162877"/>
                <a:gd name="connsiteY7" fmla="*/ 391478 h 391477"/>
                <a:gd name="connsiteX8" fmla="*/ 40958 w 162877"/>
                <a:gd name="connsiteY8" fmla="*/ 391478 h 391477"/>
                <a:gd name="connsiteX9" fmla="*/ 40958 w 162877"/>
                <a:gd name="connsiteY9" fmla="*/ 177165 h 391477"/>
                <a:gd name="connsiteX10" fmla="*/ 0 w 162877"/>
                <a:gd name="connsiteY10" fmla="*/ 177165 h 391477"/>
                <a:gd name="connsiteX11" fmla="*/ 0 w 162877"/>
                <a:gd name="connsiteY11" fmla="*/ 126683 h 391477"/>
                <a:gd name="connsiteX12" fmla="*/ 40958 w 162877"/>
                <a:gd name="connsiteY12" fmla="*/ 126683 h 391477"/>
                <a:gd name="connsiteX13" fmla="*/ 40958 w 162877"/>
                <a:gd name="connsiteY13" fmla="*/ 88583 h 391477"/>
                <a:gd name="connsiteX14" fmla="*/ 125730 w 162877"/>
                <a:gd name="connsiteY14" fmla="*/ 0 h 391477"/>
                <a:gd name="connsiteX15" fmla="*/ 162878 w 162877"/>
                <a:gd name="connsiteY15" fmla="*/ 5715 h 391477"/>
                <a:gd name="connsiteX16" fmla="*/ 162878 w 162877"/>
                <a:gd name="connsiteY16" fmla="*/ 58103 h 391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877" h="391477">
                  <a:moveTo>
                    <a:pt x="162878" y="58103"/>
                  </a:moveTo>
                  <a:cubicBezTo>
                    <a:pt x="154305" y="54293"/>
                    <a:pt x="144780" y="52388"/>
                    <a:pt x="135255" y="52388"/>
                  </a:cubicBezTo>
                  <a:cubicBezTo>
                    <a:pt x="111443" y="52388"/>
                    <a:pt x="101918" y="64770"/>
                    <a:pt x="101918" y="89535"/>
                  </a:cubicBezTo>
                  <a:lnTo>
                    <a:pt x="101918" y="125730"/>
                  </a:lnTo>
                  <a:lnTo>
                    <a:pt x="155258" y="125730"/>
                  </a:lnTo>
                  <a:lnTo>
                    <a:pt x="155258" y="177165"/>
                  </a:lnTo>
                  <a:lnTo>
                    <a:pt x="102870" y="177165"/>
                  </a:lnTo>
                  <a:lnTo>
                    <a:pt x="102870" y="391478"/>
                  </a:lnTo>
                  <a:lnTo>
                    <a:pt x="40958" y="391478"/>
                  </a:lnTo>
                  <a:lnTo>
                    <a:pt x="40958" y="177165"/>
                  </a:lnTo>
                  <a:lnTo>
                    <a:pt x="0" y="177165"/>
                  </a:lnTo>
                  <a:lnTo>
                    <a:pt x="0" y="126683"/>
                  </a:lnTo>
                  <a:lnTo>
                    <a:pt x="40958" y="126683"/>
                  </a:lnTo>
                  <a:lnTo>
                    <a:pt x="40958" y="88583"/>
                  </a:lnTo>
                  <a:cubicBezTo>
                    <a:pt x="40958" y="33338"/>
                    <a:pt x="65722" y="0"/>
                    <a:pt x="125730" y="0"/>
                  </a:cubicBezTo>
                  <a:cubicBezTo>
                    <a:pt x="139065" y="0"/>
                    <a:pt x="152400" y="1905"/>
                    <a:pt x="162878" y="5715"/>
                  </a:cubicBezTo>
                  <a:lnTo>
                    <a:pt x="162878" y="58103"/>
                  </a:lnTo>
                  <a:close/>
                </a:path>
              </a:pathLst>
            </a:custGeom>
            <a:grpFill/>
            <a:ln w="9525" cap="flat">
              <a:noFill/>
              <a:prstDash val="solid"/>
              <a:miter/>
            </a:ln>
          </p:spPr>
          <p:txBody>
            <a:bodyPr rtlCol="0" anchor="ctr"/>
            <a:lstStyle/>
            <a:p>
              <a:endParaRPr lang="de-DE"/>
            </a:p>
          </p:txBody>
        </p:sp>
        <p:sp>
          <p:nvSpPr>
            <p:cNvPr id="205" name="Freihandform: Form 249">
              <a:extLst>
                <a:ext uri="{FF2B5EF4-FFF2-40B4-BE49-F238E27FC236}">
                  <a16:creationId xmlns:a16="http://schemas.microsoft.com/office/drawing/2014/main" id="{E50CE147-2949-D147-9778-038732AAAA8F}"/>
                </a:ext>
              </a:extLst>
            </p:cNvPr>
            <p:cNvSpPr/>
            <p:nvPr/>
          </p:nvSpPr>
          <p:spPr>
            <a:xfrm>
              <a:off x="6497002"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1922" y="303847"/>
                    <a:pt x="155257" y="300038"/>
                    <a:pt x="165735" y="295275"/>
                  </a:cubicBezTo>
                  <a:close/>
                </a:path>
              </a:pathLst>
            </a:custGeom>
            <a:grpFill/>
            <a:ln w="9525" cap="flat">
              <a:noFill/>
              <a:prstDash val="solid"/>
              <a:miter/>
            </a:ln>
          </p:spPr>
          <p:txBody>
            <a:bodyPr rtlCol="0" anchor="ctr"/>
            <a:lstStyle/>
            <a:p>
              <a:endParaRPr lang="de-DE"/>
            </a:p>
          </p:txBody>
        </p:sp>
        <p:sp>
          <p:nvSpPr>
            <p:cNvPr id="206" name="Freihandform: Form 250">
              <a:extLst>
                <a:ext uri="{FF2B5EF4-FFF2-40B4-BE49-F238E27FC236}">
                  <a16:creationId xmlns:a16="http://schemas.microsoft.com/office/drawing/2014/main" id="{7C0CE679-8DB6-2C4B-A495-B668D7907B7B}"/>
                </a:ext>
              </a:extLst>
            </p:cNvPr>
            <p:cNvSpPr/>
            <p:nvPr/>
          </p:nvSpPr>
          <p:spPr>
            <a:xfrm>
              <a:off x="6725601"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207" name="Freihandform: Form 251">
              <a:extLst>
                <a:ext uri="{FF2B5EF4-FFF2-40B4-BE49-F238E27FC236}">
                  <a16:creationId xmlns:a16="http://schemas.microsoft.com/office/drawing/2014/main" id="{3B7FB483-1D0D-2046-ABE6-8217B4486E05}"/>
                </a:ext>
              </a:extLst>
            </p:cNvPr>
            <p:cNvSpPr/>
            <p:nvPr/>
          </p:nvSpPr>
          <p:spPr>
            <a:xfrm>
              <a:off x="6861809" y="3105149"/>
              <a:ext cx="79057" cy="384809"/>
            </a:xfrm>
            <a:custGeom>
              <a:avLst/>
              <a:gdLst>
                <a:gd name="connsiteX0" fmla="*/ 79057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7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7" y="38100"/>
                  </a:moveTo>
                  <a:cubicBezTo>
                    <a:pt x="79057" y="60008"/>
                    <a:pt x="60960" y="76200"/>
                    <a:pt x="39052" y="76200"/>
                  </a:cubicBezTo>
                  <a:cubicBezTo>
                    <a:pt x="17145" y="76200"/>
                    <a:pt x="0" y="60008"/>
                    <a:pt x="0" y="38100"/>
                  </a:cubicBezTo>
                  <a:cubicBezTo>
                    <a:pt x="0" y="16192"/>
                    <a:pt x="18097" y="0"/>
                    <a:pt x="39052" y="0"/>
                  </a:cubicBezTo>
                  <a:cubicBezTo>
                    <a:pt x="60960" y="0"/>
                    <a:pt x="79057" y="16192"/>
                    <a:pt x="79057"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208" name="Freihandform: Form 252">
              <a:extLst>
                <a:ext uri="{FF2B5EF4-FFF2-40B4-BE49-F238E27FC236}">
                  <a16:creationId xmlns:a16="http://schemas.microsoft.com/office/drawing/2014/main" id="{DAB884C0-1C0A-D440-8B6B-F0624607A77B}"/>
                </a:ext>
              </a:extLst>
            </p:cNvPr>
            <p:cNvSpPr/>
            <p:nvPr/>
          </p:nvSpPr>
          <p:spPr>
            <a:xfrm>
              <a:off x="6998969"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209" name="Freihandform: Form 253">
              <a:extLst>
                <a:ext uri="{FF2B5EF4-FFF2-40B4-BE49-F238E27FC236}">
                  <a16:creationId xmlns:a16="http://schemas.microsoft.com/office/drawing/2014/main" id="{5BF82821-86F3-AB4A-833F-2CA92D27CB3F}"/>
                </a:ext>
              </a:extLst>
            </p:cNvPr>
            <p:cNvSpPr/>
            <p:nvPr/>
          </p:nvSpPr>
          <p:spPr>
            <a:xfrm>
              <a:off x="7277099" y="3101339"/>
              <a:ext cx="229552" cy="389572"/>
            </a:xfrm>
            <a:custGeom>
              <a:avLst/>
              <a:gdLst>
                <a:gd name="connsiteX0" fmla="*/ 229552 w 229552"/>
                <a:gd name="connsiteY0" fmla="*/ 388620 h 389572"/>
                <a:gd name="connsiteX1" fmla="*/ 166688 w 229552"/>
                <a:gd name="connsiteY1" fmla="*/ 388620 h 389572"/>
                <a:gd name="connsiteX2" fmla="*/ 166688 w 229552"/>
                <a:gd name="connsiteY2" fmla="*/ 236220 h 389572"/>
                <a:gd name="connsiteX3" fmla="*/ 117157 w 229552"/>
                <a:gd name="connsiteY3" fmla="*/ 171450 h 389572"/>
                <a:gd name="connsiteX4" fmla="*/ 61913 w 229552"/>
                <a:gd name="connsiteY4" fmla="*/ 236220 h 389572"/>
                <a:gd name="connsiteX5" fmla="*/ 61913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2" y="388620"/>
                  </a:moveTo>
                  <a:lnTo>
                    <a:pt x="166688" y="388620"/>
                  </a:lnTo>
                  <a:lnTo>
                    <a:pt x="166688" y="236220"/>
                  </a:lnTo>
                  <a:cubicBezTo>
                    <a:pt x="166688" y="197168"/>
                    <a:pt x="154305" y="171450"/>
                    <a:pt x="117157"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7"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210" name="Freihandform: Form 254">
              <a:extLst>
                <a:ext uri="{FF2B5EF4-FFF2-40B4-BE49-F238E27FC236}">
                  <a16:creationId xmlns:a16="http://schemas.microsoft.com/office/drawing/2014/main" id="{1938BCEF-6667-F943-B643-548982157C29}"/>
                </a:ext>
              </a:extLst>
            </p:cNvPr>
            <p:cNvSpPr/>
            <p:nvPr/>
          </p:nvSpPr>
          <p:spPr>
            <a:xfrm>
              <a:off x="7571422"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211" name="Freihandform: Form 255">
              <a:extLst>
                <a:ext uri="{FF2B5EF4-FFF2-40B4-BE49-F238E27FC236}">
                  <a16:creationId xmlns:a16="http://schemas.microsoft.com/office/drawing/2014/main" id="{213444A6-6DEA-8B4D-9AFC-EC430F80CEEF}"/>
                </a:ext>
              </a:extLst>
            </p:cNvPr>
            <p:cNvSpPr/>
            <p:nvPr/>
          </p:nvSpPr>
          <p:spPr>
            <a:xfrm>
              <a:off x="8041956" y="3122294"/>
              <a:ext cx="231457" cy="368617"/>
            </a:xfrm>
            <a:custGeom>
              <a:avLst/>
              <a:gdLst>
                <a:gd name="connsiteX0" fmla="*/ 231457 w 231457"/>
                <a:gd name="connsiteY0" fmla="*/ 60007 h 368617"/>
                <a:gd name="connsiteX1" fmla="*/ 65723 w 231457"/>
                <a:gd name="connsiteY1" fmla="*/ 60007 h 368617"/>
                <a:gd name="connsiteX2" fmla="*/ 65723 w 231457"/>
                <a:gd name="connsiteY2" fmla="*/ 151447 h 368617"/>
                <a:gd name="connsiteX3" fmla="*/ 189548 w 231457"/>
                <a:gd name="connsiteY3" fmla="*/ 151447 h 368617"/>
                <a:gd name="connsiteX4" fmla="*/ 189548 w 231457"/>
                <a:gd name="connsiteY4" fmla="*/ 211455 h 368617"/>
                <a:gd name="connsiteX5" fmla="*/ 65723 w 231457"/>
                <a:gd name="connsiteY5" fmla="*/ 211455 h 368617"/>
                <a:gd name="connsiteX6" fmla="*/ 65723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3" y="60007"/>
                  </a:lnTo>
                  <a:lnTo>
                    <a:pt x="65723" y="151447"/>
                  </a:lnTo>
                  <a:lnTo>
                    <a:pt x="189548" y="151447"/>
                  </a:lnTo>
                  <a:lnTo>
                    <a:pt x="189548" y="211455"/>
                  </a:lnTo>
                  <a:lnTo>
                    <a:pt x="65723" y="211455"/>
                  </a:lnTo>
                  <a:lnTo>
                    <a:pt x="65723" y="368617"/>
                  </a:lnTo>
                  <a:lnTo>
                    <a:pt x="0" y="368617"/>
                  </a:lnTo>
                  <a:lnTo>
                    <a:pt x="0" y="0"/>
                  </a:lnTo>
                  <a:lnTo>
                    <a:pt x="231457" y="0"/>
                  </a:lnTo>
                  <a:lnTo>
                    <a:pt x="231457" y="60007"/>
                  </a:lnTo>
                  <a:close/>
                </a:path>
              </a:pathLst>
            </a:custGeom>
            <a:grpFill/>
            <a:ln w="9525" cap="flat">
              <a:noFill/>
              <a:prstDash val="solid"/>
              <a:miter/>
            </a:ln>
          </p:spPr>
          <p:txBody>
            <a:bodyPr rtlCol="0" anchor="ctr"/>
            <a:lstStyle/>
            <a:p>
              <a:endParaRPr lang="de-DE"/>
            </a:p>
          </p:txBody>
        </p:sp>
        <p:sp>
          <p:nvSpPr>
            <p:cNvPr id="212" name="Freihandform: Form 256">
              <a:extLst>
                <a:ext uri="{FF2B5EF4-FFF2-40B4-BE49-F238E27FC236}">
                  <a16:creationId xmlns:a16="http://schemas.microsoft.com/office/drawing/2014/main" id="{204C5C6E-ED90-0F44-8674-E3F3397C1FE9}"/>
                </a:ext>
              </a:extLst>
            </p:cNvPr>
            <p:cNvSpPr/>
            <p:nvPr/>
          </p:nvSpPr>
          <p:spPr>
            <a:xfrm>
              <a:off x="8285780" y="3217544"/>
              <a:ext cx="225758" cy="279082"/>
            </a:xfrm>
            <a:custGeom>
              <a:avLst/>
              <a:gdLst>
                <a:gd name="connsiteX0" fmla="*/ 114317 w 225758"/>
                <a:gd name="connsiteY0" fmla="*/ 107633 h 279082"/>
                <a:gd name="connsiteX1" fmla="*/ 164799 w 225758"/>
                <a:gd name="connsiteY1" fmla="*/ 113347 h 279082"/>
                <a:gd name="connsiteX2" fmla="*/ 164799 w 225758"/>
                <a:gd name="connsiteY2" fmla="*/ 103822 h 279082"/>
                <a:gd name="connsiteX3" fmla="*/ 105744 w 225758"/>
                <a:gd name="connsiteY3" fmla="*/ 52388 h 279082"/>
                <a:gd name="connsiteX4" fmla="*/ 38117 w 225758"/>
                <a:gd name="connsiteY4" fmla="*/ 67627 h 279082"/>
                <a:gd name="connsiteX5" fmla="*/ 24781 w 225758"/>
                <a:gd name="connsiteY5" fmla="*/ 15240 h 279082"/>
                <a:gd name="connsiteX6" fmla="*/ 112412 w 225758"/>
                <a:gd name="connsiteY6" fmla="*/ 0 h 279082"/>
                <a:gd name="connsiteX7" fmla="*/ 225759 w 225758"/>
                <a:gd name="connsiteY7" fmla="*/ 102870 h 279082"/>
                <a:gd name="connsiteX8" fmla="*/ 225759 w 225758"/>
                <a:gd name="connsiteY8" fmla="*/ 273367 h 279082"/>
                <a:gd name="connsiteX9" fmla="*/ 166704 w 225758"/>
                <a:gd name="connsiteY9" fmla="*/ 273367 h 279082"/>
                <a:gd name="connsiteX10" fmla="*/ 166704 w 225758"/>
                <a:gd name="connsiteY10" fmla="*/ 244792 h 279082"/>
                <a:gd name="connsiteX11" fmla="*/ 165751 w 225758"/>
                <a:gd name="connsiteY11" fmla="*/ 244792 h 279082"/>
                <a:gd name="connsiteX12" fmla="*/ 87646 w 225758"/>
                <a:gd name="connsiteY12" fmla="*/ 279083 h 279082"/>
                <a:gd name="connsiteX13" fmla="*/ 17 w 225758"/>
                <a:gd name="connsiteY13" fmla="*/ 194310 h 279082"/>
                <a:gd name="connsiteX14" fmla="*/ 114317 w 225758"/>
                <a:gd name="connsiteY14" fmla="*/ 107633 h 279082"/>
                <a:gd name="connsiteX15" fmla="*/ 103839 w 225758"/>
                <a:gd name="connsiteY15" fmla="*/ 232410 h 279082"/>
                <a:gd name="connsiteX16" fmla="*/ 164799 w 225758"/>
                <a:gd name="connsiteY16" fmla="*/ 200025 h 279082"/>
                <a:gd name="connsiteX17" fmla="*/ 164799 w 225758"/>
                <a:gd name="connsiteY17" fmla="*/ 153352 h 279082"/>
                <a:gd name="connsiteX18" fmla="*/ 120984 w 225758"/>
                <a:gd name="connsiteY18" fmla="*/ 148590 h 279082"/>
                <a:gd name="connsiteX19" fmla="*/ 59071 w 225758"/>
                <a:gd name="connsiteY19" fmla="*/ 192405 h 279082"/>
                <a:gd name="connsiteX20" fmla="*/ 103839 w 225758"/>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8" h="279082">
                  <a:moveTo>
                    <a:pt x="114317" y="107633"/>
                  </a:moveTo>
                  <a:cubicBezTo>
                    <a:pt x="131462" y="107633"/>
                    <a:pt x="147654" y="108585"/>
                    <a:pt x="164799" y="113347"/>
                  </a:cubicBezTo>
                  <a:lnTo>
                    <a:pt x="164799" y="103822"/>
                  </a:lnTo>
                  <a:cubicBezTo>
                    <a:pt x="164799" y="69532"/>
                    <a:pt x="144796" y="52388"/>
                    <a:pt x="105744" y="52388"/>
                  </a:cubicBezTo>
                  <a:cubicBezTo>
                    <a:pt x="83837" y="52388"/>
                    <a:pt x="60024" y="57150"/>
                    <a:pt x="38117" y="67627"/>
                  </a:cubicBezTo>
                  <a:lnTo>
                    <a:pt x="24781" y="15240"/>
                  </a:lnTo>
                  <a:cubicBezTo>
                    <a:pt x="49546" y="5715"/>
                    <a:pt x="81931" y="0"/>
                    <a:pt x="112412" y="0"/>
                  </a:cubicBezTo>
                  <a:cubicBezTo>
                    <a:pt x="187659" y="0"/>
                    <a:pt x="225759" y="35242"/>
                    <a:pt x="225759" y="102870"/>
                  </a:cubicBezTo>
                  <a:lnTo>
                    <a:pt x="225759" y="273367"/>
                  </a:lnTo>
                  <a:lnTo>
                    <a:pt x="166704" y="273367"/>
                  </a:lnTo>
                  <a:lnTo>
                    <a:pt x="166704" y="244792"/>
                  </a:lnTo>
                  <a:lnTo>
                    <a:pt x="165751" y="244792"/>
                  </a:lnTo>
                  <a:cubicBezTo>
                    <a:pt x="142892" y="268605"/>
                    <a:pt x="119079" y="279083"/>
                    <a:pt x="87646" y="279083"/>
                  </a:cubicBezTo>
                  <a:cubicBezTo>
                    <a:pt x="34306" y="279083"/>
                    <a:pt x="17" y="245745"/>
                    <a:pt x="17" y="194310"/>
                  </a:cubicBezTo>
                  <a:cubicBezTo>
                    <a:pt x="-936" y="138113"/>
                    <a:pt x="39069" y="107633"/>
                    <a:pt x="114317" y="107633"/>
                  </a:cubicBezTo>
                  <a:close/>
                  <a:moveTo>
                    <a:pt x="103839" y="232410"/>
                  </a:moveTo>
                  <a:cubicBezTo>
                    <a:pt x="126699" y="232410"/>
                    <a:pt x="147654" y="220980"/>
                    <a:pt x="164799" y="200025"/>
                  </a:cubicBezTo>
                  <a:lnTo>
                    <a:pt x="164799" y="153352"/>
                  </a:lnTo>
                  <a:cubicBezTo>
                    <a:pt x="150512" y="149542"/>
                    <a:pt x="135271" y="148590"/>
                    <a:pt x="120984" y="148590"/>
                  </a:cubicBezTo>
                  <a:cubicBezTo>
                    <a:pt x="81931" y="148590"/>
                    <a:pt x="59071" y="164783"/>
                    <a:pt x="59071" y="192405"/>
                  </a:cubicBezTo>
                  <a:cubicBezTo>
                    <a:pt x="59071" y="217170"/>
                    <a:pt x="76217" y="232410"/>
                    <a:pt x="103839" y="232410"/>
                  </a:cubicBezTo>
                  <a:close/>
                </a:path>
              </a:pathLst>
            </a:custGeom>
            <a:grpFill/>
            <a:ln w="9525" cap="flat">
              <a:noFill/>
              <a:prstDash val="solid"/>
              <a:miter/>
            </a:ln>
          </p:spPr>
          <p:txBody>
            <a:bodyPr rtlCol="0" anchor="ctr"/>
            <a:lstStyle/>
            <a:p>
              <a:endParaRPr lang="de-DE"/>
            </a:p>
          </p:txBody>
        </p:sp>
        <p:sp>
          <p:nvSpPr>
            <p:cNvPr id="213" name="Freihandform: Form 257">
              <a:extLst>
                <a:ext uri="{FF2B5EF4-FFF2-40B4-BE49-F238E27FC236}">
                  <a16:creationId xmlns:a16="http://schemas.microsoft.com/office/drawing/2014/main" id="{38FF4DA3-2B8A-C94C-9589-567D70EB21FB}"/>
                </a:ext>
              </a:extLst>
            </p:cNvPr>
            <p:cNvSpPr/>
            <p:nvPr/>
          </p:nvSpPr>
          <p:spPr>
            <a:xfrm>
              <a:off x="8590597" y="3101339"/>
              <a:ext cx="234314" cy="389572"/>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grpFill/>
            <a:ln w="9525" cap="flat">
              <a:noFill/>
              <a:prstDash val="solid"/>
              <a:miter/>
            </a:ln>
          </p:spPr>
          <p:txBody>
            <a:bodyPr rtlCol="0" anchor="ctr"/>
            <a:lstStyle/>
            <a:p>
              <a:endParaRPr lang="de-DE"/>
            </a:p>
          </p:txBody>
        </p:sp>
        <p:sp>
          <p:nvSpPr>
            <p:cNvPr id="214" name="Freihandform: Form 258">
              <a:extLst>
                <a:ext uri="{FF2B5EF4-FFF2-40B4-BE49-F238E27FC236}">
                  <a16:creationId xmlns:a16="http://schemas.microsoft.com/office/drawing/2014/main" id="{27A4AF35-9FD1-8544-BDCF-A3EC793796BA}"/>
                </a:ext>
              </a:extLst>
            </p:cNvPr>
            <p:cNvSpPr/>
            <p:nvPr/>
          </p:nvSpPr>
          <p:spPr>
            <a:xfrm>
              <a:off x="8870631"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8"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215" name="Freihandform: Form 259">
              <a:extLst>
                <a:ext uri="{FF2B5EF4-FFF2-40B4-BE49-F238E27FC236}">
                  <a16:creationId xmlns:a16="http://schemas.microsoft.com/office/drawing/2014/main" id="{85B7CC19-F868-2040-8A20-4715BF0C8361}"/>
                </a:ext>
              </a:extLst>
            </p:cNvPr>
            <p:cNvSpPr/>
            <p:nvPr/>
          </p:nvSpPr>
          <p:spPr>
            <a:xfrm>
              <a:off x="9180194"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216" name="Freihandform: Form 260">
              <a:extLst>
                <a:ext uri="{FF2B5EF4-FFF2-40B4-BE49-F238E27FC236}">
                  <a16:creationId xmlns:a16="http://schemas.microsoft.com/office/drawing/2014/main" id="{B24E9E71-D785-5A4D-A3FD-AD3FCDED542D}"/>
                </a:ext>
              </a:extLst>
            </p:cNvPr>
            <p:cNvSpPr/>
            <p:nvPr/>
          </p:nvSpPr>
          <p:spPr>
            <a:xfrm>
              <a:off x="9297351" y="3138487"/>
              <a:ext cx="165735" cy="358140"/>
            </a:xfrm>
            <a:custGeom>
              <a:avLst/>
              <a:gdLst>
                <a:gd name="connsiteX0" fmla="*/ 165735 w 165735"/>
                <a:gd name="connsiteY0" fmla="*/ 295275 h 358140"/>
                <a:gd name="connsiteX1" fmla="*/ 165735 w 165735"/>
                <a:gd name="connsiteY1" fmla="*/ 348615 h 358140"/>
                <a:gd name="connsiteX2" fmla="*/ 113348 w 165735"/>
                <a:gd name="connsiteY2" fmla="*/ 358140 h 358140"/>
                <a:gd name="connsiteX3" fmla="*/ 40958 w 165735"/>
                <a:gd name="connsiteY3" fmla="*/ 282892 h 358140"/>
                <a:gd name="connsiteX4" fmla="*/ 40958 w 165735"/>
                <a:gd name="connsiteY4" fmla="*/ 137160 h 358140"/>
                <a:gd name="connsiteX5" fmla="*/ 0 w 165735"/>
                <a:gd name="connsiteY5" fmla="*/ 137160 h 358140"/>
                <a:gd name="connsiteX6" fmla="*/ 0 w 165735"/>
                <a:gd name="connsiteY6" fmla="*/ 85725 h 358140"/>
                <a:gd name="connsiteX7" fmla="*/ 40005 w 165735"/>
                <a:gd name="connsiteY7" fmla="*/ 85725 h 358140"/>
                <a:gd name="connsiteX8" fmla="*/ 40005 w 165735"/>
                <a:gd name="connsiteY8" fmla="*/ 13335 h 358140"/>
                <a:gd name="connsiteX9" fmla="*/ 101918 w 165735"/>
                <a:gd name="connsiteY9" fmla="*/ 0 h 358140"/>
                <a:gd name="connsiteX10" fmla="*/ 101918 w 165735"/>
                <a:gd name="connsiteY10" fmla="*/ 86677 h 358140"/>
                <a:gd name="connsiteX11" fmla="*/ 165735 w 165735"/>
                <a:gd name="connsiteY11" fmla="*/ 86677 h 358140"/>
                <a:gd name="connsiteX12" fmla="*/ 165735 w 165735"/>
                <a:gd name="connsiteY12" fmla="*/ 138113 h 358140"/>
                <a:gd name="connsiteX13" fmla="*/ 101918 w 165735"/>
                <a:gd name="connsiteY13" fmla="*/ 138113 h 358140"/>
                <a:gd name="connsiteX14" fmla="*/ 101918 w 165735"/>
                <a:gd name="connsiteY14" fmla="*/ 269558 h 358140"/>
                <a:gd name="connsiteX15" fmla="*/ 130493 w 165735"/>
                <a:gd name="connsiteY15" fmla="*/ 304800 h 358140"/>
                <a:gd name="connsiteX16" fmla="*/ 165735 w 165735"/>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40">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3" y="303847"/>
                    <a:pt x="155258" y="300038"/>
                    <a:pt x="165735" y="295275"/>
                  </a:cubicBezTo>
                  <a:close/>
                </a:path>
              </a:pathLst>
            </a:custGeom>
            <a:grpFill/>
            <a:ln w="9525" cap="flat">
              <a:noFill/>
              <a:prstDash val="solid"/>
              <a:miter/>
            </a:ln>
          </p:spPr>
          <p:txBody>
            <a:bodyPr rtlCol="0" anchor="ctr"/>
            <a:lstStyle/>
            <a:p>
              <a:endParaRPr lang="de-DE"/>
            </a:p>
          </p:txBody>
        </p:sp>
        <p:sp>
          <p:nvSpPr>
            <p:cNvPr id="217" name="Freihandform: Form 261">
              <a:extLst>
                <a:ext uri="{FF2B5EF4-FFF2-40B4-BE49-F238E27FC236}">
                  <a16:creationId xmlns:a16="http://schemas.microsoft.com/office/drawing/2014/main" id="{265F5F8E-F58F-FD40-B330-1160E5738D71}"/>
                </a:ext>
              </a:extLst>
            </p:cNvPr>
            <p:cNvSpPr/>
            <p:nvPr/>
          </p:nvSpPr>
          <p:spPr>
            <a:xfrm>
              <a:off x="9511664" y="3109912"/>
              <a:ext cx="225742" cy="386715"/>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3 w 225742"/>
                <a:gd name="connsiteY7" fmla="*/ 210503 h 386715"/>
                <a:gd name="connsiteX8" fmla="*/ 225743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8 w 225742"/>
                <a:gd name="connsiteY15" fmla="*/ 72390 h 386715"/>
                <a:gd name="connsiteX16" fmla="*/ 26670 w 225742"/>
                <a:gd name="connsiteY16" fmla="*/ 36195 h 386715"/>
                <a:gd name="connsiteX17" fmla="*/ 63818 w 225742"/>
                <a:gd name="connsiteY17" fmla="*/ 0 h 386715"/>
                <a:gd name="connsiteX18" fmla="*/ 100965 w 225742"/>
                <a:gd name="connsiteY18" fmla="*/ 36195 h 386715"/>
                <a:gd name="connsiteX19" fmla="*/ 63818 w 225742"/>
                <a:gd name="connsiteY19" fmla="*/ 72390 h 386715"/>
                <a:gd name="connsiteX20" fmla="*/ 103823 w 225742"/>
                <a:gd name="connsiteY20" fmla="*/ 340042 h 386715"/>
                <a:gd name="connsiteX21" fmla="*/ 164783 w 225742"/>
                <a:gd name="connsiteY21" fmla="*/ 307658 h 386715"/>
                <a:gd name="connsiteX22" fmla="*/ 164783 w 225742"/>
                <a:gd name="connsiteY22" fmla="*/ 260985 h 386715"/>
                <a:gd name="connsiteX23" fmla="*/ 120968 w 225742"/>
                <a:gd name="connsiteY23" fmla="*/ 256222 h 386715"/>
                <a:gd name="connsiteX24" fmla="*/ 59055 w 225742"/>
                <a:gd name="connsiteY24" fmla="*/ 300038 h 386715"/>
                <a:gd name="connsiteX25" fmla="*/ 103823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3" y="107633"/>
                    <a:pt x="225743" y="142875"/>
                    <a:pt x="225743" y="210503"/>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0985"/>
                  </a:lnTo>
                  <a:cubicBezTo>
                    <a:pt x="150495" y="257175"/>
                    <a:pt x="135255" y="256222"/>
                    <a:pt x="120968" y="256222"/>
                  </a:cubicBezTo>
                  <a:cubicBezTo>
                    <a:pt x="81915" y="256222"/>
                    <a:pt x="59055" y="272415"/>
                    <a:pt x="59055" y="300038"/>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225" name="Freihandform: Form 262">
              <a:extLst>
                <a:ext uri="{FF2B5EF4-FFF2-40B4-BE49-F238E27FC236}">
                  <a16:creationId xmlns:a16="http://schemas.microsoft.com/office/drawing/2014/main" id="{4A3646F6-2899-5045-A1EA-DDD4414C339C}"/>
                </a:ext>
              </a:extLst>
            </p:cNvPr>
            <p:cNvSpPr/>
            <p:nvPr/>
          </p:nvSpPr>
          <p:spPr>
            <a:xfrm>
              <a:off x="9785984"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grpSp>
    </p:spTree>
    <p:extLst>
      <p:ext uri="{BB962C8B-B14F-4D97-AF65-F5344CB8AC3E}">
        <p14:creationId xmlns:p14="http://schemas.microsoft.com/office/powerpoint/2010/main" val="3697301155"/>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genda | mit Bi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FD0D19A2-CB31-4C12-9277-9DEF6CB956FC}" type="datetime4">
              <a:rPr lang="de-DE" smtClean="0"/>
              <a:t>21. November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Naturwissenschaftliche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39" name="Bildplatzhalter 8">
            <a:extLst>
              <a:ext uri="{FF2B5EF4-FFF2-40B4-BE49-F238E27FC236}">
                <a16:creationId xmlns:a16="http://schemas.microsoft.com/office/drawing/2014/main" id="{C307E1A8-BB91-4A01-9481-49FD8B5663F9}"/>
              </a:ext>
            </a:extLst>
          </p:cNvPr>
          <p:cNvSpPr>
            <a:spLocks noGrp="1"/>
          </p:cNvSpPr>
          <p:nvPr>
            <p:ph type="pic" sz="quarter" idx="25" hasCustomPrompt="1"/>
          </p:nvPr>
        </p:nvSpPr>
        <p:spPr>
          <a:xfrm>
            <a:off x="6206329" y="1631156"/>
            <a:ext cx="5469732" cy="3951164"/>
          </a:xfrm>
          <a:solidFill>
            <a:schemeClr val="bg1">
              <a:lumMod val="95000"/>
            </a:schemeClr>
          </a:solidFill>
        </p:spPr>
        <p:txBody>
          <a:bodyPr/>
          <a:lstStyle/>
          <a:p>
            <a:r>
              <a:rPr lang="de-DE"/>
              <a:t> </a:t>
            </a:r>
          </a:p>
        </p:txBody>
      </p:sp>
      <p:sp>
        <p:nvSpPr>
          <p:cNvPr id="40" name="Textplatzhalter 10">
            <a:extLst>
              <a:ext uri="{FF2B5EF4-FFF2-40B4-BE49-F238E27FC236}">
                <a16:creationId xmlns:a16="http://schemas.microsoft.com/office/drawing/2014/main" id="{7ADEC47A-086D-40D0-ACA4-691359338125}"/>
              </a:ext>
            </a:extLst>
          </p:cNvPr>
          <p:cNvSpPr>
            <a:spLocks noGrp="1"/>
          </p:cNvSpPr>
          <p:nvPr>
            <p:ph type="body" sz="quarter" idx="26"/>
          </p:nvPr>
        </p:nvSpPr>
        <p:spPr>
          <a:xfrm>
            <a:off x="6206329" y="5690271"/>
            <a:ext cx="5469732" cy="511084"/>
          </a:xfrm>
        </p:spPr>
        <p:txBody>
          <a:bodyPr wrap="square">
            <a:noAutofit/>
          </a:bodyPr>
          <a:lstStyle>
            <a:lvl1pPr>
              <a:lnSpc>
                <a:spcPct val="110000"/>
              </a:lnSpc>
              <a:spcAft>
                <a:spcPts val="0"/>
              </a:spcAft>
              <a:defRPr sz="1400"/>
            </a:lvl1pPr>
          </a:lstStyle>
          <a:p>
            <a:pPr lvl="0"/>
            <a:r>
              <a:rPr lang="de-DE" dirty="0"/>
              <a:t>Mastertextformat bearbeiten</a:t>
            </a:r>
          </a:p>
        </p:txBody>
      </p:sp>
      <p:sp>
        <p:nvSpPr>
          <p:cNvPr id="23" name="Textplatzhalter 6">
            <a:extLst>
              <a:ext uri="{FF2B5EF4-FFF2-40B4-BE49-F238E27FC236}">
                <a16:creationId xmlns:a16="http://schemas.microsoft.com/office/drawing/2014/main" id="{814385D7-3CBE-40E3-B67F-C8C515F3C0EF}"/>
              </a:ext>
            </a:extLst>
          </p:cNvPr>
          <p:cNvSpPr>
            <a:spLocks noGrp="1"/>
          </p:cNvSpPr>
          <p:nvPr>
            <p:ph type="body" sz="quarter" idx="15" hasCustomPrompt="1"/>
          </p:nvPr>
        </p:nvSpPr>
        <p:spPr>
          <a:xfrm>
            <a:off x="948060" y="2354711"/>
            <a:ext cx="5039989" cy="281103"/>
          </a:xfrm>
        </p:spPr>
        <p:txBody>
          <a:bodyPr wrap="square">
            <a:noAutofit/>
          </a:bodyPr>
          <a:lstStyle>
            <a:lvl1pPr>
              <a:defRPr sz="1800"/>
            </a:lvl1pPr>
          </a:lstStyle>
          <a:p>
            <a:pPr lvl="0"/>
            <a:r>
              <a:rPr lang="de-DE" dirty="0"/>
              <a:t>Agendapunkt / Kapitelthema</a:t>
            </a:r>
          </a:p>
        </p:txBody>
      </p:sp>
      <p:sp>
        <p:nvSpPr>
          <p:cNvPr id="26" name="Textplatzhalter 6">
            <a:extLst>
              <a:ext uri="{FF2B5EF4-FFF2-40B4-BE49-F238E27FC236}">
                <a16:creationId xmlns:a16="http://schemas.microsoft.com/office/drawing/2014/main" id="{BF0108A6-83E5-4EB1-9FFE-599D1B8CC324}"/>
              </a:ext>
            </a:extLst>
          </p:cNvPr>
          <p:cNvSpPr>
            <a:spLocks noGrp="1"/>
          </p:cNvSpPr>
          <p:nvPr>
            <p:ph type="body" sz="quarter" idx="16" hasCustomPrompt="1"/>
          </p:nvPr>
        </p:nvSpPr>
        <p:spPr>
          <a:xfrm>
            <a:off x="518318" y="2354711"/>
            <a:ext cx="320601" cy="281103"/>
          </a:xfrm>
        </p:spPr>
        <p:txBody>
          <a:bodyPr wrap="none" rIns="0">
            <a:noAutofit/>
          </a:bodyPr>
          <a:lstStyle>
            <a:lvl1pPr>
              <a:defRPr sz="1800" b="1">
                <a:solidFill>
                  <a:srgbClr val="7BB725"/>
                </a:solidFill>
              </a:defRPr>
            </a:lvl1pPr>
          </a:lstStyle>
          <a:p>
            <a:pPr lvl="0"/>
            <a:r>
              <a:rPr lang="de-DE" dirty="0"/>
              <a:t>02 </a:t>
            </a:r>
          </a:p>
        </p:txBody>
      </p:sp>
      <p:sp>
        <p:nvSpPr>
          <p:cNvPr id="27" name="Textplatzhalter 6">
            <a:extLst>
              <a:ext uri="{FF2B5EF4-FFF2-40B4-BE49-F238E27FC236}">
                <a16:creationId xmlns:a16="http://schemas.microsoft.com/office/drawing/2014/main" id="{267C2477-3228-475F-AFD7-A441A08AAE52}"/>
              </a:ext>
            </a:extLst>
          </p:cNvPr>
          <p:cNvSpPr>
            <a:spLocks noGrp="1"/>
          </p:cNvSpPr>
          <p:nvPr>
            <p:ph type="body" sz="quarter" idx="17" hasCustomPrompt="1"/>
          </p:nvPr>
        </p:nvSpPr>
        <p:spPr>
          <a:xfrm>
            <a:off x="948060" y="4525376"/>
            <a:ext cx="5039989" cy="281103"/>
          </a:xfrm>
        </p:spPr>
        <p:txBody>
          <a:bodyPr wrap="square">
            <a:noAutofit/>
          </a:bodyPr>
          <a:lstStyle>
            <a:lvl1pPr>
              <a:defRPr sz="1800"/>
            </a:lvl1pPr>
          </a:lstStyle>
          <a:p>
            <a:pPr lvl="0"/>
            <a:r>
              <a:rPr lang="de-DE" dirty="0"/>
              <a:t>Agendapunkt / Kapitelthema</a:t>
            </a:r>
          </a:p>
        </p:txBody>
      </p:sp>
      <p:sp>
        <p:nvSpPr>
          <p:cNvPr id="28" name="Textplatzhalter 6">
            <a:extLst>
              <a:ext uri="{FF2B5EF4-FFF2-40B4-BE49-F238E27FC236}">
                <a16:creationId xmlns:a16="http://schemas.microsoft.com/office/drawing/2014/main" id="{372EDABB-0CB3-495E-B38E-EBB187C3F00C}"/>
              </a:ext>
            </a:extLst>
          </p:cNvPr>
          <p:cNvSpPr>
            <a:spLocks noGrp="1"/>
          </p:cNvSpPr>
          <p:nvPr>
            <p:ph type="body" sz="quarter" idx="18" hasCustomPrompt="1"/>
          </p:nvPr>
        </p:nvSpPr>
        <p:spPr>
          <a:xfrm>
            <a:off x="518318" y="4525376"/>
            <a:ext cx="320601" cy="281103"/>
          </a:xfrm>
        </p:spPr>
        <p:txBody>
          <a:bodyPr wrap="none" rIns="0">
            <a:noAutofit/>
          </a:bodyPr>
          <a:lstStyle>
            <a:lvl1pPr>
              <a:defRPr sz="1800" b="1">
                <a:solidFill>
                  <a:srgbClr val="7BB725"/>
                </a:solidFill>
              </a:defRPr>
            </a:lvl1pPr>
          </a:lstStyle>
          <a:p>
            <a:pPr lvl="0"/>
            <a:r>
              <a:rPr lang="de-DE" dirty="0"/>
              <a:t>05 </a:t>
            </a:r>
          </a:p>
        </p:txBody>
      </p:sp>
      <p:sp>
        <p:nvSpPr>
          <p:cNvPr id="29" name="Textplatzhalter 6">
            <a:extLst>
              <a:ext uri="{FF2B5EF4-FFF2-40B4-BE49-F238E27FC236}">
                <a16:creationId xmlns:a16="http://schemas.microsoft.com/office/drawing/2014/main" id="{F8DE391A-D3CD-46A0-9DA6-BE18B632C972}"/>
              </a:ext>
            </a:extLst>
          </p:cNvPr>
          <p:cNvSpPr>
            <a:spLocks noGrp="1"/>
          </p:cNvSpPr>
          <p:nvPr>
            <p:ph type="body" sz="quarter" idx="19" hasCustomPrompt="1"/>
          </p:nvPr>
        </p:nvSpPr>
        <p:spPr>
          <a:xfrm>
            <a:off x="948060" y="3078266"/>
            <a:ext cx="5039989" cy="281103"/>
          </a:xfrm>
        </p:spPr>
        <p:txBody>
          <a:bodyPr wrap="square">
            <a:noAutofit/>
          </a:bodyPr>
          <a:lstStyle>
            <a:lvl1pPr>
              <a:defRPr sz="1800"/>
            </a:lvl1pPr>
          </a:lstStyle>
          <a:p>
            <a:pPr lvl="0"/>
            <a:r>
              <a:rPr lang="de-DE" dirty="0"/>
              <a:t>Agendapunkt / Kapitelthema</a:t>
            </a:r>
          </a:p>
        </p:txBody>
      </p:sp>
      <p:sp>
        <p:nvSpPr>
          <p:cNvPr id="30" name="Textplatzhalter 6">
            <a:extLst>
              <a:ext uri="{FF2B5EF4-FFF2-40B4-BE49-F238E27FC236}">
                <a16:creationId xmlns:a16="http://schemas.microsoft.com/office/drawing/2014/main" id="{6D22FFA5-3E37-4F35-A696-49186B6B1118}"/>
              </a:ext>
            </a:extLst>
          </p:cNvPr>
          <p:cNvSpPr>
            <a:spLocks noGrp="1"/>
          </p:cNvSpPr>
          <p:nvPr>
            <p:ph type="body" sz="quarter" idx="20" hasCustomPrompt="1"/>
          </p:nvPr>
        </p:nvSpPr>
        <p:spPr>
          <a:xfrm>
            <a:off x="518318" y="3078266"/>
            <a:ext cx="320601" cy="281103"/>
          </a:xfrm>
        </p:spPr>
        <p:txBody>
          <a:bodyPr wrap="none" rIns="0">
            <a:noAutofit/>
          </a:bodyPr>
          <a:lstStyle>
            <a:lvl1pPr>
              <a:defRPr sz="1800" b="1">
                <a:solidFill>
                  <a:srgbClr val="7BB725"/>
                </a:solidFill>
              </a:defRPr>
            </a:lvl1pPr>
          </a:lstStyle>
          <a:p>
            <a:pPr lvl="0"/>
            <a:r>
              <a:rPr lang="de-DE" dirty="0"/>
              <a:t>03 </a:t>
            </a:r>
          </a:p>
        </p:txBody>
      </p:sp>
      <p:sp>
        <p:nvSpPr>
          <p:cNvPr id="31" name="Textplatzhalter 6">
            <a:extLst>
              <a:ext uri="{FF2B5EF4-FFF2-40B4-BE49-F238E27FC236}">
                <a16:creationId xmlns:a16="http://schemas.microsoft.com/office/drawing/2014/main" id="{BFD50D54-7BD1-4F76-8C9C-C2D77E59243A}"/>
              </a:ext>
            </a:extLst>
          </p:cNvPr>
          <p:cNvSpPr>
            <a:spLocks noGrp="1"/>
          </p:cNvSpPr>
          <p:nvPr>
            <p:ph type="body" sz="quarter" idx="21" hasCustomPrompt="1"/>
          </p:nvPr>
        </p:nvSpPr>
        <p:spPr>
          <a:xfrm>
            <a:off x="948060" y="3801821"/>
            <a:ext cx="5039989" cy="281103"/>
          </a:xfrm>
        </p:spPr>
        <p:txBody>
          <a:bodyPr wrap="square">
            <a:noAutofit/>
          </a:bodyPr>
          <a:lstStyle>
            <a:lvl1pPr>
              <a:defRPr sz="1800"/>
            </a:lvl1pPr>
          </a:lstStyle>
          <a:p>
            <a:pPr lvl="0"/>
            <a:r>
              <a:rPr lang="de-DE" dirty="0"/>
              <a:t>Agendapunkt / Kapitelthema</a:t>
            </a:r>
          </a:p>
        </p:txBody>
      </p:sp>
      <p:sp>
        <p:nvSpPr>
          <p:cNvPr id="32" name="Textplatzhalter 6">
            <a:extLst>
              <a:ext uri="{FF2B5EF4-FFF2-40B4-BE49-F238E27FC236}">
                <a16:creationId xmlns:a16="http://schemas.microsoft.com/office/drawing/2014/main" id="{1CB17604-E112-4197-B54C-292891529DF6}"/>
              </a:ext>
            </a:extLst>
          </p:cNvPr>
          <p:cNvSpPr>
            <a:spLocks noGrp="1"/>
          </p:cNvSpPr>
          <p:nvPr>
            <p:ph type="body" sz="quarter" idx="22" hasCustomPrompt="1"/>
          </p:nvPr>
        </p:nvSpPr>
        <p:spPr>
          <a:xfrm>
            <a:off x="518318" y="3801821"/>
            <a:ext cx="320601" cy="281103"/>
          </a:xfrm>
        </p:spPr>
        <p:txBody>
          <a:bodyPr wrap="none" rIns="0">
            <a:noAutofit/>
          </a:bodyPr>
          <a:lstStyle>
            <a:lvl1pPr>
              <a:defRPr sz="1800" b="1">
                <a:solidFill>
                  <a:srgbClr val="7BB725"/>
                </a:solidFill>
              </a:defRPr>
            </a:lvl1pPr>
          </a:lstStyle>
          <a:p>
            <a:pPr lvl="0"/>
            <a:r>
              <a:rPr lang="de-DE" dirty="0"/>
              <a:t>04 </a:t>
            </a:r>
          </a:p>
        </p:txBody>
      </p:sp>
      <p:sp>
        <p:nvSpPr>
          <p:cNvPr id="33" name="Textplatzhalter 6">
            <a:extLst>
              <a:ext uri="{FF2B5EF4-FFF2-40B4-BE49-F238E27FC236}">
                <a16:creationId xmlns:a16="http://schemas.microsoft.com/office/drawing/2014/main" id="{D30B4D90-1B5E-403E-AD31-C32004032091}"/>
              </a:ext>
            </a:extLst>
          </p:cNvPr>
          <p:cNvSpPr>
            <a:spLocks noGrp="1"/>
          </p:cNvSpPr>
          <p:nvPr>
            <p:ph type="body" sz="quarter" idx="23" hasCustomPrompt="1"/>
          </p:nvPr>
        </p:nvSpPr>
        <p:spPr>
          <a:xfrm>
            <a:off x="948060" y="5248930"/>
            <a:ext cx="5039989" cy="281103"/>
          </a:xfrm>
        </p:spPr>
        <p:txBody>
          <a:bodyPr wrap="square">
            <a:noAutofit/>
          </a:bodyPr>
          <a:lstStyle>
            <a:lvl1pPr>
              <a:defRPr sz="1800"/>
            </a:lvl1pPr>
          </a:lstStyle>
          <a:p>
            <a:pPr lvl="0"/>
            <a:r>
              <a:rPr lang="de-DE" dirty="0"/>
              <a:t>Agendapunkt / Kapitelthema</a:t>
            </a:r>
          </a:p>
        </p:txBody>
      </p:sp>
      <p:sp>
        <p:nvSpPr>
          <p:cNvPr id="34" name="Textplatzhalter 6">
            <a:extLst>
              <a:ext uri="{FF2B5EF4-FFF2-40B4-BE49-F238E27FC236}">
                <a16:creationId xmlns:a16="http://schemas.microsoft.com/office/drawing/2014/main" id="{72B1944A-640B-4200-A785-CFA163F71818}"/>
              </a:ext>
            </a:extLst>
          </p:cNvPr>
          <p:cNvSpPr>
            <a:spLocks noGrp="1"/>
          </p:cNvSpPr>
          <p:nvPr>
            <p:ph type="body" sz="quarter" idx="24" hasCustomPrompt="1"/>
          </p:nvPr>
        </p:nvSpPr>
        <p:spPr>
          <a:xfrm>
            <a:off x="518318" y="5248930"/>
            <a:ext cx="320601" cy="281103"/>
          </a:xfrm>
        </p:spPr>
        <p:txBody>
          <a:bodyPr wrap="none" rIns="0">
            <a:noAutofit/>
          </a:bodyPr>
          <a:lstStyle>
            <a:lvl1pPr>
              <a:defRPr sz="1800" b="1">
                <a:solidFill>
                  <a:srgbClr val="7BB725"/>
                </a:solidFill>
              </a:defRPr>
            </a:lvl1pPr>
          </a:lstStyle>
          <a:p>
            <a:pPr lvl="0"/>
            <a:r>
              <a:rPr lang="de-DE" dirty="0"/>
              <a:t>06 </a:t>
            </a:r>
          </a:p>
        </p:txBody>
      </p:sp>
      <p:sp>
        <p:nvSpPr>
          <p:cNvPr id="35" name="Textplatzhalter 6">
            <a:extLst>
              <a:ext uri="{FF2B5EF4-FFF2-40B4-BE49-F238E27FC236}">
                <a16:creationId xmlns:a16="http://schemas.microsoft.com/office/drawing/2014/main" id="{5ECB7BBA-6A53-45DD-882E-1DF6A99780C0}"/>
              </a:ext>
            </a:extLst>
          </p:cNvPr>
          <p:cNvSpPr>
            <a:spLocks noGrp="1"/>
          </p:cNvSpPr>
          <p:nvPr>
            <p:ph type="body" sz="quarter" idx="13" hasCustomPrompt="1"/>
          </p:nvPr>
        </p:nvSpPr>
        <p:spPr>
          <a:xfrm>
            <a:off x="948060" y="1631156"/>
            <a:ext cx="5039989" cy="281103"/>
          </a:xfrm>
        </p:spPr>
        <p:txBody>
          <a:bodyPr wrap="square">
            <a:noAutofit/>
          </a:bodyPr>
          <a:lstStyle>
            <a:lvl1pPr>
              <a:defRPr sz="1800"/>
            </a:lvl1pPr>
          </a:lstStyle>
          <a:p>
            <a:pPr lvl="0"/>
            <a:r>
              <a:rPr lang="de-DE" dirty="0"/>
              <a:t>Agendapunkt / Kapitelthema</a:t>
            </a:r>
          </a:p>
        </p:txBody>
      </p:sp>
      <p:sp>
        <p:nvSpPr>
          <p:cNvPr id="36" name="Textplatzhalter 6">
            <a:extLst>
              <a:ext uri="{FF2B5EF4-FFF2-40B4-BE49-F238E27FC236}">
                <a16:creationId xmlns:a16="http://schemas.microsoft.com/office/drawing/2014/main" id="{FE56B6C1-047C-44D7-B1DD-8B723581E084}"/>
              </a:ext>
            </a:extLst>
          </p:cNvPr>
          <p:cNvSpPr>
            <a:spLocks noGrp="1"/>
          </p:cNvSpPr>
          <p:nvPr>
            <p:ph type="body" sz="quarter" idx="14" hasCustomPrompt="1"/>
          </p:nvPr>
        </p:nvSpPr>
        <p:spPr>
          <a:xfrm>
            <a:off x="518318" y="1631156"/>
            <a:ext cx="320601" cy="281103"/>
          </a:xfrm>
        </p:spPr>
        <p:txBody>
          <a:bodyPr wrap="none" rIns="0">
            <a:noAutofit/>
          </a:bodyPr>
          <a:lstStyle>
            <a:lvl1pPr>
              <a:defRPr sz="1800" b="1">
                <a:solidFill>
                  <a:srgbClr val="7BB725"/>
                </a:solidFill>
              </a:defRPr>
            </a:lvl1pPr>
          </a:lstStyle>
          <a:p>
            <a:pPr lvl="0"/>
            <a:r>
              <a:rPr lang="de-DE" dirty="0"/>
              <a:t>01 </a:t>
            </a:r>
          </a:p>
        </p:txBody>
      </p:sp>
      <p:sp>
        <p:nvSpPr>
          <p:cNvPr id="21" name="Bildplatzhalter 6">
            <a:extLst>
              <a:ext uri="{FF2B5EF4-FFF2-40B4-BE49-F238E27FC236}">
                <a16:creationId xmlns:a16="http://schemas.microsoft.com/office/drawing/2014/main" id="{8F4DFED6-EBAA-4D0C-A5C6-CD2902883FB9}"/>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2" name="Titel 1">
            <a:extLst>
              <a:ext uri="{FF2B5EF4-FFF2-40B4-BE49-F238E27FC236}">
                <a16:creationId xmlns:a16="http://schemas.microsoft.com/office/drawing/2014/main" id="{365D3C98-AF8F-400F-858D-1D6CD4B95DDE}"/>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24" name="Textplatzhalter 9">
            <a:extLst>
              <a:ext uri="{FF2B5EF4-FFF2-40B4-BE49-F238E27FC236}">
                <a16:creationId xmlns:a16="http://schemas.microsoft.com/office/drawing/2014/main" id="{36C1D058-784C-4D36-B8A1-0A562AEA816D}"/>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3810012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Kapiteltrenner">
    <p:bg>
      <p:bgRef idx="1001">
        <a:schemeClr val="bg2"/>
      </p:bgRef>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7E4048C-0B54-437F-B99C-D1780047466D}"/>
              </a:ext>
            </a:extLst>
          </p:cNvPr>
          <p:cNvSpPr>
            <a:spLocks noGrp="1"/>
          </p:cNvSpPr>
          <p:nvPr>
            <p:ph type="title" hasCustomPrompt="1"/>
          </p:nvPr>
        </p:nvSpPr>
        <p:spPr>
          <a:xfrm>
            <a:off x="518318" y="2875002"/>
            <a:ext cx="11157743" cy="1107996"/>
          </a:xfrm>
        </p:spPr>
        <p:txBody>
          <a:bodyPr anchor="ctr" anchorCtr="0"/>
          <a:lstStyle>
            <a:lvl1pPr>
              <a:defRPr sz="4000">
                <a:solidFill>
                  <a:schemeClr val="tx1"/>
                </a:solidFill>
              </a:defRPr>
            </a:lvl1pPr>
          </a:lstStyle>
          <a:p>
            <a:r>
              <a:rPr lang="de-DE" dirty="0"/>
              <a:t>Kapiteltrenner</a:t>
            </a:r>
            <a:br>
              <a:rPr lang="de-DE" dirty="0"/>
            </a:br>
            <a:r>
              <a:rPr lang="de-DE" dirty="0"/>
              <a:t>Mehrzeilig möglich</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lvl1pPr>
              <a:defRPr>
                <a:solidFill>
                  <a:schemeClr val="tx1"/>
                </a:solidFill>
              </a:defRPr>
            </a:lvl1pPr>
          </a:lstStyle>
          <a:p>
            <a:fld id="{0C390BD4-93A7-4458-BF00-3B6A08C36512}" type="datetime4">
              <a:rPr lang="de-DE" smtClean="0"/>
              <a:t>21. November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lvl1pPr>
              <a:defRPr>
                <a:solidFill>
                  <a:schemeClr val="tx1"/>
                </a:solidFill>
              </a:defRPr>
            </a:lvl1pPr>
          </a:lstStyle>
          <a:p>
            <a:r>
              <a:rPr lang="de-DE"/>
              <a:t>Naturwissenschaftliche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lvl1pPr>
              <a:defRPr>
                <a:solidFill>
                  <a:schemeClr val="tx1"/>
                </a:solidFill>
              </a:defRPr>
            </a:lvl1pPr>
          </a:lstStyle>
          <a:p>
            <a:fld id="{D949F9DF-37BD-4CD6-BF49-65BA579E1D7A}" type="slidenum">
              <a:rPr lang="de-DE" smtClean="0"/>
              <a:pPr/>
              <a:t>‹Nr.›</a:t>
            </a:fld>
            <a:endParaRPr lang="de-DE"/>
          </a:p>
        </p:txBody>
      </p:sp>
      <p:sp>
        <p:nvSpPr>
          <p:cNvPr id="57" name="Rechteck 56">
            <a:extLst>
              <a:ext uri="{FF2B5EF4-FFF2-40B4-BE49-F238E27FC236}">
                <a16:creationId xmlns:a16="http://schemas.microsoft.com/office/drawing/2014/main" id="{87F00BE4-512D-4F35-B132-4E5C5CF1413D}"/>
              </a:ext>
            </a:extLst>
          </p:cNvPr>
          <p:cNvSpPr/>
          <p:nvPr userDrawn="1"/>
        </p:nvSpPr>
        <p:spPr>
          <a:xfrm>
            <a:off x="517200" y="6538526"/>
            <a:ext cx="11674800" cy="10800"/>
          </a:xfrm>
          <a:prstGeom prst="rect">
            <a:avLst/>
          </a:prstGeom>
          <a:solidFill>
            <a:srgbClr val="266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a:extLst>
              <a:ext uri="{FF2B5EF4-FFF2-40B4-BE49-F238E27FC236}">
                <a16:creationId xmlns:a16="http://schemas.microsoft.com/office/drawing/2014/main" id="{F7987594-F169-42FB-8839-77BF8D405E37}"/>
              </a:ext>
            </a:extLst>
          </p:cNvPr>
          <p:cNvSpPr/>
          <p:nvPr userDrawn="1"/>
        </p:nvSpPr>
        <p:spPr>
          <a:xfrm>
            <a:off x="518400" y="1196733"/>
            <a:ext cx="11676062" cy="72000"/>
          </a:xfrm>
          <a:prstGeom prst="rect">
            <a:avLst/>
          </a:prstGeom>
          <a:solidFill>
            <a:srgbClr val="2661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58" name="Gruppieren 57">
            <a:extLst>
              <a:ext uri="{FF2B5EF4-FFF2-40B4-BE49-F238E27FC236}">
                <a16:creationId xmlns:a16="http://schemas.microsoft.com/office/drawing/2014/main" id="{9A6E8BA9-5951-4163-8A80-4621C65DA816}"/>
              </a:ext>
            </a:extLst>
          </p:cNvPr>
          <p:cNvGrpSpPr/>
          <p:nvPr userDrawn="1"/>
        </p:nvGrpSpPr>
        <p:grpSpPr>
          <a:xfrm>
            <a:off x="-390525" y="160153"/>
            <a:ext cx="333375" cy="136812"/>
            <a:chOff x="-133350" y="2711163"/>
            <a:chExt cx="333375" cy="136812"/>
          </a:xfrm>
        </p:grpSpPr>
        <p:cxnSp>
          <p:nvCxnSpPr>
            <p:cNvPr id="61" name="Gerader Verbinder 60">
              <a:extLst>
                <a:ext uri="{FF2B5EF4-FFF2-40B4-BE49-F238E27FC236}">
                  <a16:creationId xmlns:a16="http://schemas.microsoft.com/office/drawing/2014/main" id="{59DAB7DF-1308-4B09-91FE-7DF38D6584E7}"/>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2" name="Textfeld 61">
              <a:extLst>
                <a:ext uri="{FF2B5EF4-FFF2-40B4-BE49-F238E27FC236}">
                  <a16:creationId xmlns:a16="http://schemas.microsoft.com/office/drawing/2014/main" id="{87654828-5D94-4A05-BD5F-25792A149E05}"/>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63" name="Gruppieren 62">
            <a:extLst>
              <a:ext uri="{FF2B5EF4-FFF2-40B4-BE49-F238E27FC236}">
                <a16:creationId xmlns:a16="http://schemas.microsoft.com/office/drawing/2014/main" id="{9D3F2F75-1623-4F64-97FE-EA0C4D9FABDC}"/>
              </a:ext>
            </a:extLst>
          </p:cNvPr>
          <p:cNvGrpSpPr/>
          <p:nvPr userDrawn="1"/>
        </p:nvGrpSpPr>
        <p:grpSpPr>
          <a:xfrm>
            <a:off x="-390525" y="1131703"/>
            <a:ext cx="333375" cy="136812"/>
            <a:chOff x="-133350" y="2711163"/>
            <a:chExt cx="333375" cy="136812"/>
          </a:xfrm>
        </p:grpSpPr>
        <p:cxnSp>
          <p:nvCxnSpPr>
            <p:cNvPr id="64" name="Gerader Verbinder 63">
              <a:extLst>
                <a:ext uri="{FF2B5EF4-FFF2-40B4-BE49-F238E27FC236}">
                  <a16:creationId xmlns:a16="http://schemas.microsoft.com/office/drawing/2014/main" id="{B042E0F0-49A6-465F-A607-A4C2EFB5486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5" name="Textfeld 64">
              <a:extLst>
                <a:ext uri="{FF2B5EF4-FFF2-40B4-BE49-F238E27FC236}">
                  <a16:creationId xmlns:a16="http://schemas.microsoft.com/office/drawing/2014/main" id="{9D612980-2A2D-4E94-8238-9C67C608554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66" name="Gruppieren 65">
            <a:extLst>
              <a:ext uri="{FF2B5EF4-FFF2-40B4-BE49-F238E27FC236}">
                <a16:creationId xmlns:a16="http://schemas.microsoft.com/office/drawing/2014/main" id="{2CE76F8C-9B22-4BB3-B2D6-15EC2A58C7A7}"/>
              </a:ext>
            </a:extLst>
          </p:cNvPr>
          <p:cNvGrpSpPr/>
          <p:nvPr userDrawn="1"/>
        </p:nvGrpSpPr>
        <p:grpSpPr>
          <a:xfrm>
            <a:off x="-390525" y="1491963"/>
            <a:ext cx="333375" cy="136812"/>
            <a:chOff x="-133350" y="2711163"/>
            <a:chExt cx="333375" cy="136812"/>
          </a:xfrm>
        </p:grpSpPr>
        <p:cxnSp>
          <p:nvCxnSpPr>
            <p:cNvPr id="67" name="Gerader Verbinder 66">
              <a:extLst>
                <a:ext uri="{FF2B5EF4-FFF2-40B4-BE49-F238E27FC236}">
                  <a16:creationId xmlns:a16="http://schemas.microsoft.com/office/drawing/2014/main" id="{9C843E82-BEFA-4CF2-BA2F-3C80060D316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68" name="Textfeld 67">
              <a:extLst>
                <a:ext uri="{FF2B5EF4-FFF2-40B4-BE49-F238E27FC236}">
                  <a16:creationId xmlns:a16="http://schemas.microsoft.com/office/drawing/2014/main" id="{4762BE88-2459-479F-84FF-4DF483AA142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69" name="Gruppieren 68">
            <a:extLst>
              <a:ext uri="{FF2B5EF4-FFF2-40B4-BE49-F238E27FC236}">
                <a16:creationId xmlns:a16="http://schemas.microsoft.com/office/drawing/2014/main" id="{104E26F8-EA1A-4C6F-92E1-8F6F98ABFA13}"/>
              </a:ext>
            </a:extLst>
          </p:cNvPr>
          <p:cNvGrpSpPr/>
          <p:nvPr userDrawn="1"/>
        </p:nvGrpSpPr>
        <p:grpSpPr>
          <a:xfrm>
            <a:off x="-390525" y="3292188"/>
            <a:ext cx="333375" cy="136812"/>
            <a:chOff x="-133350" y="2711163"/>
            <a:chExt cx="333375" cy="136812"/>
          </a:xfrm>
        </p:grpSpPr>
        <p:cxnSp>
          <p:nvCxnSpPr>
            <p:cNvPr id="70" name="Gerader Verbinder 69">
              <a:extLst>
                <a:ext uri="{FF2B5EF4-FFF2-40B4-BE49-F238E27FC236}">
                  <a16:creationId xmlns:a16="http://schemas.microsoft.com/office/drawing/2014/main" id="{1A8A854C-301D-4327-AEA2-BCC20A88724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1" name="Textfeld 70">
              <a:extLst>
                <a:ext uri="{FF2B5EF4-FFF2-40B4-BE49-F238E27FC236}">
                  <a16:creationId xmlns:a16="http://schemas.microsoft.com/office/drawing/2014/main" id="{5A547124-456E-49C6-8FC8-111D0AAFEB7F}"/>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72" name="Gruppieren 71">
            <a:extLst>
              <a:ext uri="{FF2B5EF4-FFF2-40B4-BE49-F238E27FC236}">
                <a16:creationId xmlns:a16="http://schemas.microsoft.com/office/drawing/2014/main" id="{73B26B5D-1FEC-45B5-B34A-6A1B50955F0E}"/>
              </a:ext>
            </a:extLst>
          </p:cNvPr>
          <p:cNvGrpSpPr/>
          <p:nvPr userDrawn="1"/>
        </p:nvGrpSpPr>
        <p:grpSpPr>
          <a:xfrm>
            <a:off x="-390525" y="6063963"/>
            <a:ext cx="333375" cy="136812"/>
            <a:chOff x="-133350" y="2711163"/>
            <a:chExt cx="333375" cy="136812"/>
          </a:xfrm>
        </p:grpSpPr>
        <p:cxnSp>
          <p:nvCxnSpPr>
            <p:cNvPr id="73" name="Gerader Verbinder 72">
              <a:extLst>
                <a:ext uri="{FF2B5EF4-FFF2-40B4-BE49-F238E27FC236}">
                  <a16:creationId xmlns:a16="http://schemas.microsoft.com/office/drawing/2014/main" id="{3423A679-4F5C-456E-AB6C-7A18EA3E5BA3}"/>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4" name="Textfeld 73">
              <a:extLst>
                <a:ext uri="{FF2B5EF4-FFF2-40B4-BE49-F238E27FC236}">
                  <a16:creationId xmlns:a16="http://schemas.microsoft.com/office/drawing/2014/main" id="{69754FAD-5E71-4087-B3E8-0FEC37E0D864}"/>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75" name="Gruppieren 74">
            <a:extLst>
              <a:ext uri="{FF2B5EF4-FFF2-40B4-BE49-F238E27FC236}">
                <a16:creationId xmlns:a16="http://schemas.microsoft.com/office/drawing/2014/main" id="{7C156EC4-BDB3-4DEA-9B78-E98FCFD2F54B}"/>
              </a:ext>
            </a:extLst>
          </p:cNvPr>
          <p:cNvGrpSpPr/>
          <p:nvPr userDrawn="1"/>
        </p:nvGrpSpPr>
        <p:grpSpPr>
          <a:xfrm>
            <a:off x="-390525" y="6495763"/>
            <a:ext cx="333375" cy="136812"/>
            <a:chOff x="-133350" y="2711163"/>
            <a:chExt cx="333375" cy="136812"/>
          </a:xfrm>
        </p:grpSpPr>
        <p:cxnSp>
          <p:nvCxnSpPr>
            <p:cNvPr id="76" name="Gerader Verbinder 75">
              <a:extLst>
                <a:ext uri="{FF2B5EF4-FFF2-40B4-BE49-F238E27FC236}">
                  <a16:creationId xmlns:a16="http://schemas.microsoft.com/office/drawing/2014/main" id="{9E9C384D-D46B-429F-9A97-86F6E3560FE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64B7918E-86D1-49EB-8917-1468D42A6E25}"/>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78" name="Gruppieren 77">
            <a:extLst>
              <a:ext uri="{FF2B5EF4-FFF2-40B4-BE49-F238E27FC236}">
                <a16:creationId xmlns:a16="http://schemas.microsoft.com/office/drawing/2014/main" id="{750A6733-FD78-4442-98B4-E2BED64B460F}"/>
              </a:ext>
            </a:extLst>
          </p:cNvPr>
          <p:cNvGrpSpPr/>
          <p:nvPr userDrawn="1"/>
        </p:nvGrpSpPr>
        <p:grpSpPr>
          <a:xfrm rot="16200000">
            <a:off x="281643" y="-299136"/>
            <a:ext cx="333375" cy="136808"/>
            <a:chOff x="-133350" y="2711167"/>
            <a:chExt cx="333375" cy="136808"/>
          </a:xfrm>
        </p:grpSpPr>
        <p:cxnSp>
          <p:nvCxnSpPr>
            <p:cNvPr id="79" name="Gerader Verbinder 78">
              <a:extLst>
                <a:ext uri="{FF2B5EF4-FFF2-40B4-BE49-F238E27FC236}">
                  <a16:creationId xmlns:a16="http://schemas.microsoft.com/office/drawing/2014/main" id="{77BB574D-D198-49E4-874D-732C0CBD5BF0}"/>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0" name="Textfeld 79">
              <a:extLst>
                <a:ext uri="{FF2B5EF4-FFF2-40B4-BE49-F238E27FC236}">
                  <a16:creationId xmlns:a16="http://schemas.microsoft.com/office/drawing/2014/main" id="{67A72ACB-A6A0-450F-A8F3-9CA35EFC5560}"/>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81" name="Gruppieren 80">
            <a:extLst>
              <a:ext uri="{FF2B5EF4-FFF2-40B4-BE49-F238E27FC236}">
                <a16:creationId xmlns:a16="http://schemas.microsoft.com/office/drawing/2014/main" id="{C4970FA2-8D2D-462F-BD21-BDE052DC5824}"/>
              </a:ext>
            </a:extLst>
          </p:cNvPr>
          <p:cNvGrpSpPr/>
          <p:nvPr userDrawn="1"/>
        </p:nvGrpSpPr>
        <p:grpSpPr>
          <a:xfrm rot="16200000">
            <a:off x="5752963" y="-299136"/>
            <a:ext cx="333375" cy="136804"/>
            <a:chOff x="-133350" y="2711171"/>
            <a:chExt cx="333375" cy="136804"/>
          </a:xfrm>
        </p:grpSpPr>
        <p:cxnSp>
          <p:nvCxnSpPr>
            <p:cNvPr id="82" name="Gerader Verbinder 81">
              <a:extLst>
                <a:ext uri="{FF2B5EF4-FFF2-40B4-BE49-F238E27FC236}">
                  <a16:creationId xmlns:a16="http://schemas.microsoft.com/office/drawing/2014/main" id="{A7C30986-FB99-416E-BC3E-3BAEC067C11C}"/>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3" name="Textfeld 82">
              <a:extLst>
                <a:ext uri="{FF2B5EF4-FFF2-40B4-BE49-F238E27FC236}">
                  <a16:creationId xmlns:a16="http://schemas.microsoft.com/office/drawing/2014/main" id="{4CE018F4-A860-49B3-B4CD-A328759F15C6}"/>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84" name="Gruppieren 83">
            <a:extLst>
              <a:ext uri="{FF2B5EF4-FFF2-40B4-BE49-F238E27FC236}">
                <a16:creationId xmlns:a16="http://schemas.microsoft.com/office/drawing/2014/main" id="{7C2BACBD-0A67-4A9A-B5DC-10C76F5DE4C2}"/>
              </a:ext>
            </a:extLst>
          </p:cNvPr>
          <p:cNvGrpSpPr/>
          <p:nvPr userDrawn="1"/>
        </p:nvGrpSpPr>
        <p:grpSpPr>
          <a:xfrm>
            <a:off x="6203950" y="-397424"/>
            <a:ext cx="124906" cy="333375"/>
            <a:chOff x="6416680" y="-397424"/>
            <a:chExt cx="124906" cy="333375"/>
          </a:xfrm>
        </p:grpSpPr>
        <p:cxnSp>
          <p:nvCxnSpPr>
            <p:cNvPr id="85" name="Gerader Verbinder 84">
              <a:extLst>
                <a:ext uri="{FF2B5EF4-FFF2-40B4-BE49-F238E27FC236}">
                  <a16:creationId xmlns:a16="http://schemas.microsoft.com/office/drawing/2014/main" id="{65F81584-9968-42FA-B3A9-1C13CEAE92A8}"/>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86" name="Textfeld 85">
              <a:extLst>
                <a:ext uri="{FF2B5EF4-FFF2-40B4-BE49-F238E27FC236}">
                  <a16:creationId xmlns:a16="http://schemas.microsoft.com/office/drawing/2014/main" id="{B6D353C6-61DE-4475-8AC6-6D8AF12D49FB}"/>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87" name="Gerader Verbinder 86">
            <a:extLst>
              <a:ext uri="{FF2B5EF4-FFF2-40B4-BE49-F238E27FC236}">
                <a16:creationId xmlns:a16="http://schemas.microsoft.com/office/drawing/2014/main" id="{935008F2-D1D5-498F-9932-727B677C0ADE}"/>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88" name="Gruppieren 87">
            <a:extLst>
              <a:ext uri="{FF2B5EF4-FFF2-40B4-BE49-F238E27FC236}">
                <a16:creationId xmlns:a16="http://schemas.microsoft.com/office/drawing/2014/main" id="{9E72FA59-B055-4F1F-8F32-E797C18F96F9}"/>
              </a:ext>
            </a:extLst>
          </p:cNvPr>
          <p:cNvGrpSpPr/>
          <p:nvPr userDrawn="1"/>
        </p:nvGrpSpPr>
        <p:grpSpPr>
          <a:xfrm rot="16200000">
            <a:off x="11447325" y="-299139"/>
            <a:ext cx="333375" cy="136800"/>
            <a:chOff x="-133350" y="2711175"/>
            <a:chExt cx="333375" cy="136800"/>
          </a:xfrm>
        </p:grpSpPr>
        <p:cxnSp>
          <p:nvCxnSpPr>
            <p:cNvPr id="89" name="Gerader Verbinder 88">
              <a:extLst>
                <a:ext uri="{FF2B5EF4-FFF2-40B4-BE49-F238E27FC236}">
                  <a16:creationId xmlns:a16="http://schemas.microsoft.com/office/drawing/2014/main" id="{B89FA96C-C88D-4C6A-BE88-F3E3083BC518}"/>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90" name="Textfeld 89">
              <a:extLst>
                <a:ext uri="{FF2B5EF4-FFF2-40B4-BE49-F238E27FC236}">
                  <a16:creationId xmlns:a16="http://schemas.microsoft.com/office/drawing/2014/main" id="{CD67028C-ACEA-4E1C-BF3F-B09177D4335E}"/>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
        <p:nvSpPr>
          <p:cNvPr id="112" name="Freihandform: Form 87">
            <a:extLst>
              <a:ext uri="{FF2B5EF4-FFF2-40B4-BE49-F238E27FC236}">
                <a16:creationId xmlns:a16="http://schemas.microsoft.com/office/drawing/2014/main" id="{A75744A8-E449-3E4F-B3AE-B5BCB7C5C278}"/>
              </a:ext>
            </a:extLst>
          </p:cNvPr>
          <p:cNvSpPr/>
          <p:nvPr userDrawn="1"/>
        </p:nvSpPr>
        <p:spPr>
          <a:xfrm>
            <a:off x="10272160" y="311469"/>
            <a:ext cx="1403903" cy="535987"/>
          </a:xfrm>
          <a:custGeom>
            <a:avLst/>
            <a:gdLst>
              <a:gd name="connsiteX0" fmla="*/ 0 w 1456912"/>
              <a:gd name="connsiteY0" fmla="*/ 51854 h 556225"/>
              <a:gd name="connsiteX1" fmla="*/ 28188 w 1456912"/>
              <a:gd name="connsiteY1" fmla="*/ 23666 h 556225"/>
              <a:gd name="connsiteX2" fmla="*/ 28188 w 1456912"/>
              <a:gd name="connsiteY2" fmla="*/ 535557 h 556225"/>
              <a:gd name="connsiteX3" fmla="*/ 0 w 1456912"/>
              <a:gd name="connsiteY3" fmla="*/ 535557 h 556225"/>
              <a:gd name="connsiteX4" fmla="*/ 0 w 1456912"/>
              <a:gd name="connsiteY4" fmla="*/ 51854 h 556225"/>
              <a:gd name="connsiteX5" fmla="*/ 84564 w 1456912"/>
              <a:gd name="connsiteY5" fmla="*/ 28188 h 556225"/>
              <a:gd name="connsiteX6" fmla="*/ 422811 w 1456912"/>
              <a:gd name="connsiteY6" fmla="*/ 28188 h 556225"/>
              <a:gd name="connsiteX7" fmla="*/ 422811 w 1456912"/>
              <a:gd name="connsiteY7" fmla="*/ 0 h 556225"/>
              <a:gd name="connsiteX8" fmla="*/ 56376 w 1456912"/>
              <a:gd name="connsiteY8" fmla="*/ 0 h 556225"/>
              <a:gd name="connsiteX9" fmla="*/ 56376 w 1456912"/>
              <a:gd name="connsiteY9" fmla="*/ 338244 h 556225"/>
              <a:gd name="connsiteX10" fmla="*/ 367711 w 1456912"/>
              <a:gd name="connsiteY10" fmla="*/ 338244 h 556225"/>
              <a:gd name="connsiteX11" fmla="*/ 367711 w 1456912"/>
              <a:gd name="connsiteY11" fmla="*/ 310062 h 556225"/>
              <a:gd name="connsiteX12" fmla="*/ 84564 w 1456912"/>
              <a:gd name="connsiteY12" fmla="*/ 310062 h 556225"/>
              <a:gd name="connsiteX13" fmla="*/ 84564 w 1456912"/>
              <a:gd name="connsiteY13" fmla="*/ 28188 h 556225"/>
              <a:gd name="connsiteX14" fmla="*/ 410152 w 1456912"/>
              <a:gd name="connsiteY14" fmla="*/ 253686 h 556225"/>
              <a:gd name="connsiteX15" fmla="*/ 140937 w 1456912"/>
              <a:gd name="connsiteY15" fmla="*/ 253686 h 556225"/>
              <a:gd name="connsiteX16" fmla="*/ 140937 w 1456912"/>
              <a:gd name="connsiteY16" fmla="*/ 140940 h 556225"/>
              <a:gd name="connsiteX17" fmla="*/ 371171 w 1456912"/>
              <a:gd name="connsiteY17" fmla="*/ 140940 h 556225"/>
              <a:gd name="connsiteX18" fmla="*/ 399359 w 1456912"/>
              <a:gd name="connsiteY18" fmla="*/ 112752 h 556225"/>
              <a:gd name="connsiteX19" fmla="*/ 140937 w 1456912"/>
              <a:gd name="connsiteY19" fmla="*/ 112752 h 556225"/>
              <a:gd name="connsiteX20" fmla="*/ 140937 w 1456912"/>
              <a:gd name="connsiteY20" fmla="*/ 84564 h 556225"/>
              <a:gd name="connsiteX21" fmla="*/ 422811 w 1456912"/>
              <a:gd name="connsiteY21" fmla="*/ 84564 h 556225"/>
              <a:gd name="connsiteX22" fmla="*/ 422811 w 1456912"/>
              <a:gd name="connsiteY22" fmla="*/ 56376 h 556225"/>
              <a:gd name="connsiteX23" fmla="*/ 112749 w 1456912"/>
              <a:gd name="connsiteY23" fmla="*/ 56376 h 556225"/>
              <a:gd name="connsiteX24" fmla="*/ 112749 w 1456912"/>
              <a:gd name="connsiteY24" fmla="*/ 281874 h 556225"/>
              <a:gd name="connsiteX25" fmla="*/ 382334 w 1456912"/>
              <a:gd name="connsiteY25" fmla="*/ 281874 h 556225"/>
              <a:gd name="connsiteX26" fmla="*/ 410152 w 1456912"/>
              <a:gd name="connsiteY26" fmla="*/ 253686 h 556225"/>
              <a:gd name="connsiteX27" fmla="*/ 56376 w 1456912"/>
              <a:gd name="connsiteY27" fmla="*/ 535557 h 556225"/>
              <a:gd name="connsiteX28" fmla="*/ 84564 w 1456912"/>
              <a:gd name="connsiteY28" fmla="*/ 535557 h 556225"/>
              <a:gd name="connsiteX29" fmla="*/ 84564 w 1456912"/>
              <a:gd name="connsiteY29" fmla="*/ 394620 h 556225"/>
              <a:gd name="connsiteX30" fmla="*/ 112752 w 1456912"/>
              <a:gd name="connsiteY30" fmla="*/ 394620 h 556225"/>
              <a:gd name="connsiteX31" fmla="*/ 112752 w 1456912"/>
              <a:gd name="connsiteY31" fmla="*/ 511890 h 556225"/>
              <a:gd name="connsiteX32" fmla="*/ 140940 w 1456912"/>
              <a:gd name="connsiteY32" fmla="*/ 483705 h 556225"/>
              <a:gd name="connsiteX33" fmla="*/ 140940 w 1456912"/>
              <a:gd name="connsiteY33" fmla="*/ 394620 h 556225"/>
              <a:gd name="connsiteX34" fmla="*/ 367714 w 1456912"/>
              <a:gd name="connsiteY34" fmla="*/ 394620 h 556225"/>
              <a:gd name="connsiteX35" fmla="*/ 367714 w 1456912"/>
              <a:gd name="connsiteY35" fmla="*/ 366435 h 556225"/>
              <a:gd name="connsiteX36" fmla="*/ 56376 w 1456912"/>
              <a:gd name="connsiteY36" fmla="*/ 366435 h 556225"/>
              <a:gd name="connsiteX37" fmla="*/ 56376 w 1456912"/>
              <a:gd name="connsiteY37" fmla="*/ 535557 h 556225"/>
              <a:gd name="connsiteX38" fmla="*/ 1428724 w 1456912"/>
              <a:gd name="connsiteY38" fmla="*/ 0 h 556225"/>
              <a:gd name="connsiteX39" fmla="*/ 1428724 w 1456912"/>
              <a:gd name="connsiteY39" fmla="*/ 324156 h 556225"/>
              <a:gd name="connsiteX40" fmla="*/ 1316539 w 1456912"/>
              <a:gd name="connsiteY40" fmla="*/ 514089 h 556225"/>
              <a:gd name="connsiteX41" fmla="*/ 1315903 w 1456912"/>
              <a:gd name="connsiteY41" fmla="*/ 513258 h 556225"/>
              <a:gd name="connsiteX42" fmla="*/ 1400536 w 1456912"/>
              <a:gd name="connsiteY42" fmla="*/ 351869 h 556225"/>
              <a:gd name="connsiteX43" fmla="*/ 1400536 w 1456912"/>
              <a:gd name="connsiteY43" fmla="*/ 3 h 556225"/>
              <a:gd name="connsiteX44" fmla="*/ 1372348 w 1456912"/>
              <a:gd name="connsiteY44" fmla="*/ 3 h 556225"/>
              <a:gd name="connsiteX45" fmla="*/ 1372348 w 1456912"/>
              <a:gd name="connsiteY45" fmla="*/ 351400 h 556225"/>
              <a:gd name="connsiteX46" fmla="*/ 1189132 w 1456912"/>
              <a:gd name="connsiteY46" fmla="*/ 528510 h 556225"/>
              <a:gd name="connsiteX47" fmla="*/ 1005916 w 1456912"/>
              <a:gd name="connsiteY47" fmla="*/ 351400 h 556225"/>
              <a:gd name="connsiteX48" fmla="*/ 1005916 w 1456912"/>
              <a:gd name="connsiteY48" fmla="*/ 23666 h 556225"/>
              <a:gd name="connsiteX49" fmla="*/ 977728 w 1456912"/>
              <a:gd name="connsiteY49" fmla="*/ 51854 h 556225"/>
              <a:gd name="connsiteX50" fmla="*/ 977728 w 1456912"/>
              <a:gd name="connsiteY50" fmla="*/ 351869 h 556225"/>
              <a:gd name="connsiteX51" fmla="*/ 1189132 w 1456912"/>
              <a:gd name="connsiteY51" fmla="*/ 556226 h 556225"/>
              <a:gd name="connsiteX52" fmla="*/ 1217320 w 1456912"/>
              <a:gd name="connsiteY52" fmla="*/ 556226 h 556225"/>
              <a:gd name="connsiteX53" fmla="*/ 1456912 w 1456912"/>
              <a:gd name="connsiteY53" fmla="*/ 324566 h 556225"/>
              <a:gd name="connsiteX54" fmla="*/ 1456912 w 1456912"/>
              <a:gd name="connsiteY54" fmla="*/ 0 h 556225"/>
              <a:gd name="connsiteX55" fmla="*/ 1428724 w 1456912"/>
              <a:gd name="connsiteY55" fmla="*/ 0 h 556225"/>
              <a:gd name="connsiteX56" fmla="*/ 1189132 w 1456912"/>
              <a:gd name="connsiteY56" fmla="*/ 500322 h 556225"/>
              <a:gd name="connsiteX57" fmla="*/ 1344160 w 1456912"/>
              <a:gd name="connsiteY57" fmla="*/ 351400 h 556225"/>
              <a:gd name="connsiteX58" fmla="*/ 1344160 w 1456912"/>
              <a:gd name="connsiteY58" fmla="*/ 351400 h 556225"/>
              <a:gd name="connsiteX59" fmla="*/ 1344160 w 1456912"/>
              <a:gd name="connsiteY59" fmla="*/ 23666 h 556225"/>
              <a:gd name="connsiteX60" fmla="*/ 1315972 w 1456912"/>
              <a:gd name="connsiteY60" fmla="*/ 51854 h 556225"/>
              <a:gd name="connsiteX61" fmla="*/ 1315972 w 1456912"/>
              <a:gd name="connsiteY61" fmla="*/ 324153 h 556225"/>
              <a:gd name="connsiteX62" fmla="*/ 1217317 w 1456912"/>
              <a:gd name="connsiteY62" fmla="*/ 415761 h 556225"/>
              <a:gd name="connsiteX63" fmla="*/ 1118662 w 1456912"/>
              <a:gd name="connsiteY63" fmla="*/ 324153 h 556225"/>
              <a:gd name="connsiteX64" fmla="*/ 1118662 w 1456912"/>
              <a:gd name="connsiteY64" fmla="*/ 3 h 556225"/>
              <a:gd name="connsiteX65" fmla="*/ 1090474 w 1456912"/>
              <a:gd name="connsiteY65" fmla="*/ 3 h 556225"/>
              <a:gd name="connsiteX66" fmla="*/ 1090474 w 1456912"/>
              <a:gd name="connsiteY66" fmla="*/ 324156 h 556225"/>
              <a:gd name="connsiteX67" fmla="*/ 1217317 w 1456912"/>
              <a:gd name="connsiteY67" fmla="*/ 443951 h 556225"/>
              <a:gd name="connsiteX68" fmla="*/ 1304349 w 1456912"/>
              <a:gd name="connsiteY68" fmla="*/ 404889 h 556225"/>
              <a:gd name="connsiteX69" fmla="*/ 1304982 w 1456912"/>
              <a:gd name="connsiteY69" fmla="*/ 405720 h 556225"/>
              <a:gd name="connsiteX70" fmla="*/ 1189129 w 1456912"/>
              <a:gd name="connsiteY70" fmla="*/ 472139 h 556225"/>
              <a:gd name="connsiteX71" fmla="*/ 1062303 w 1456912"/>
              <a:gd name="connsiteY71" fmla="*/ 352344 h 556225"/>
              <a:gd name="connsiteX72" fmla="*/ 1062286 w 1456912"/>
              <a:gd name="connsiteY72" fmla="*/ 352344 h 556225"/>
              <a:gd name="connsiteX73" fmla="*/ 1062286 w 1456912"/>
              <a:gd name="connsiteY73" fmla="*/ 3 h 556225"/>
              <a:gd name="connsiteX74" fmla="*/ 1034098 w 1456912"/>
              <a:gd name="connsiteY74" fmla="*/ 3 h 556225"/>
              <a:gd name="connsiteX75" fmla="*/ 1034098 w 1456912"/>
              <a:gd name="connsiteY75" fmla="*/ 352341 h 556225"/>
              <a:gd name="connsiteX76" fmla="*/ 1034113 w 1456912"/>
              <a:gd name="connsiteY76" fmla="*/ 352341 h 556225"/>
              <a:gd name="connsiteX77" fmla="*/ 1189132 w 1456912"/>
              <a:gd name="connsiteY77" fmla="*/ 500322 h 556225"/>
              <a:gd name="connsiteX78" fmla="*/ 562774 w 1456912"/>
              <a:gd name="connsiteY78" fmla="*/ 366435 h 556225"/>
              <a:gd name="connsiteX79" fmla="*/ 491494 w 1456912"/>
              <a:gd name="connsiteY79" fmla="*/ 535557 h 556225"/>
              <a:gd name="connsiteX80" fmla="*/ 519684 w 1456912"/>
              <a:gd name="connsiteY80" fmla="*/ 535554 h 556225"/>
              <a:gd name="connsiteX81" fmla="*/ 519682 w 1456912"/>
              <a:gd name="connsiteY81" fmla="*/ 535557 h 556225"/>
              <a:gd name="connsiteX82" fmla="*/ 519684 w 1456912"/>
              <a:gd name="connsiteY82" fmla="*/ 535557 h 556225"/>
              <a:gd name="connsiteX83" fmla="*/ 555322 w 1456912"/>
              <a:gd name="connsiteY83" fmla="*/ 450996 h 556225"/>
              <a:gd name="connsiteX84" fmla="*/ 794138 w 1456912"/>
              <a:gd name="connsiteY84" fmla="*/ 450996 h 556225"/>
              <a:gd name="connsiteX85" fmla="*/ 829744 w 1456912"/>
              <a:gd name="connsiteY85" fmla="*/ 535557 h 556225"/>
              <a:gd name="connsiteX86" fmla="*/ 857932 w 1456912"/>
              <a:gd name="connsiteY86" fmla="*/ 535557 h 556225"/>
              <a:gd name="connsiteX87" fmla="*/ 810457 w 1456912"/>
              <a:gd name="connsiteY87" fmla="*/ 422808 h 556225"/>
              <a:gd name="connsiteX88" fmla="*/ 567200 w 1456912"/>
              <a:gd name="connsiteY88" fmla="*/ 422808 h 556225"/>
              <a:gd name="connsiteX89" fmla="*/ 579078 w 1456912"/>
              <a:gd name="connsiteY89" fmla="*/ 394620 h 556225"/>
              <a:gd name="connsiteX90" fmla="*/ 826776 w 1456912"/>
              <a:gd name="connsiteY90" fmla="*/ 394620 h 556225"/>
              <a:gd name="connsiteX91" fmla="*/ 886120 w 1456912"/>
              <a:gd name="connsiteY91" fmla="*/ 535557 h 556225"/>
              <a:gd name="connsiteX92" fmla="*/ 914308 w 1456912"/>
              <a:gd name="connsiteY92" fmla="*/ 535557 h 556225"/>
              <a:gd name="connsiteX93" fmla="*/ 843097 w 1456912"/>
              <a:gd name="connsiteY93" fmla="*/ 366435 h 556225"/>
              <a:gd name="connsiteX94" fmla="*/ 562774 w 1456912"/>
              <a:gd name="connsiteY94" fmla="*/ 366435 h 556225"/>
              <a:gd name="connsiteX95" fmla="*/ 604248 w 1456912"/>
              <a:gd name="connsiteY95" fmla="*/ 0 h 556225"/>
              <a:gd name="connsiteX96" fmla="*/ 397091 w 1456912"/>
              <a:gd name="connsiteY96" fmla="*/ 491374 h 556225"/>
              <a:gd name="connsiteX97" fmla="*/ 415032 w 1456912"/>
              <a:gd name="connsiteY97" fmla="*/ 515732 h 556225"/>
              <a:gd name="connsiteX98" fmla="*/ 632437 w 1456912"/>
              <a:gd name="connsiteY98" fmla="*/ 0 h 556225"/>
              <a:gd name="connsiteX99" fmla="*/ 604248 w 1456912"/>
              <a:gd name="connsiteY99" fmla="*/ 0 h 556225"/>
              <a:gd name="connsiteX100" fmla="*/ 716998 w 1456912"/>
              <a:gd name="connsiteY100" fmla="*/ 3 h 556225"/>
              <a:gd name="connsiteX101" fmla="*/ 934130 w 1456912"/>
              <a:gd name="connsiteY101" fmla="*/ 515735 h 556225"/>
              <a:gd name="connsiteX102" fmla="*/ 952028 w 1456912"/>
              <a:gd name="connsiteY102" fmla="*/ 491377 h 556225"/>
              <a:gd name="connsiteX103" fmla="*/ 745186 w 1456912"/>
              <a:gd name="connsiteY103" fmla="*/ 3 h 556225"/>
              <a:gd name="connsiteX104" fmla="*/ 716998 w 1456912"/>
              <a:gd name="connsiteY104" fmla="*/ 3 h 556225"/>
              <a:gd name="connsiteX105" fmla="*/ 546409 w 1456912"/>
              <a:gd name="connsiteY105" fmla="*/ 338247 h 556225"/>
              <a:gd name="connsiteX106" fmla="*/ 463042 w 1456912"/>
              <a:gd name="connsiteY106" fmla="*/ 535557 h 556225"/>
              <a:gd name="connsiteX107" fmla="*/ 434854 w 1456912"/>
              <a:gd name="connsiteY107" fmla="*/ 535557 h 556225"/>
              <a:gd name="connsiteX108" fmla="*/ 646528 w 1456912"/>
              <a:gd name="connsiteY108" fmla="*/ 33467 h 556225"/>
              <a:gd name="connsiteX109" fmla="*/ 762988 w 1456912"/>
              <a:gd name="connsiteY109" fmla="*/ 310059 h 556225"/>
              <a:gd name="connsiteX110" fmla="*/ 791176 w 1456912"/>
              <a:gd name="connsiteY110" fmla="*/ 310059 h 556225"/>
              <a:gd name="connsiteX111" fmla="*/ 660624 w 1456912"/>
              <a:gd name="connsiteY111" fmla="*/ 3 h 556225"/>
              <a:gd name="connsiteX112" fmla="*/ 688812 w 1456912"/>
              <a:gd name="connsiteY112" fmla="*/ 3 h 556225"/>
              <a:gd name="connsiteX113" fmla="*/ 831231 w 1456912"/>
              <a:gd name="connsiteY113" fmla="*/ 338247 h 556225"/>
              <a:gd name="connsiteX114" fmla="*/ 546409 w 1456912"/>
              <a:gd name="connsiteY114" fmla="*/ 338247 h 556225"/>
              <a:gd name="connsiteX115" fmla="*/ 674788 w 1456912"/>
              <a:gd name="connsiteY115" fmla="*/ 167531 h 556225"/>
              <a:gd name="connsiteX116" fmla="*/ 614721 w 1456912"/>
              <a:gd name="connsiteY116" fmla="*/ 310062 h 556225"/>
              <a:gd name="connsiteX117" fmla="*/ 734800 w 1456912"/>
              <a:gd name="connsiteY117" fmla="*/ 310062 h 556225"/>
              <a:gd name="connsiteX118" fmla="*/ 674788 w 1456912"/>
              <a:gd name="connsiteY118" fmla="*/ 167531 h 556225"/>
              <a:gd name="connsiteX119" fmla="*/ 558275 w 1456912"/>
              <a:gd name="connsiteY119" fmla="*/ 310062 h 556225"/>
              <a:gd name="connsiteX120" fmla="*/ 586535 w 1456912"/>
              <a:gd name="connsiteY120" fmla="*/ 310062 h 556225"/>
              <a:gd name="connsiteX121" fmla="*/ 660703 w 1456912"/>
              <a:gd name="connsiteY121" fmla="*/ 134072 h 556225"/>
              <a:gd name="connsiteX122" fmla="*/ 646588 w 1456912"/>
              <a:gd name="connsiteY122" fmla="*/ 100553 h 556225"/>
              <a:gd name="connsiteX123" fmla="*/ 558275 w 1456912"/>
              <a:gd name="connsiteY123" fmla="*/ 310062 h 5562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1456912" h="556225">
                <a:moveTo>
                  <a:pt x="0" y="51854"/>
                </a:moveTo>
                <a:lnTo>
                  <a:pt x="28188" y="23666"/>
                </a:lnTo>
                <a:lnTo>
                  <a:pt x="28188" y="535557"/>
                </a:lnTo>
                <a:lnTo>
                  <a:pt x="0" y="535557"/>
                </a:lnTo>
                <a:lnTo>
                  <a:pt x="0" y="51854"/>
                </a:lnTo>
                <a:close/>
                <a:moveTo>
                  <a:pt x="84564" y="28188"/>
                </a:moveTo>
                <a:lnTo>
                  <a:pt x="422811" y="28188"/>
                </a:lnTo>
                <a:lnTo>
                  <a:pt x="422811" y="0"/>
                </a:lnTo>
                <a:lnTo>
                  <a:pt x="56376" y="0"/>
                </a:lnTo>
                <a:lnTo>
                  <a:pt x="56376" y="338244"/>
                </a:lnTo>
                <a:lnTo>
                  <a:pt x="367711" y="338244"/>
                </a:lnTo>
                <a:lnTo>
                  <a:pt x="367711" y="310062"/>
                </a:lnTo>
                <a:lnTo>
                  <a:pt x="84564" y="310062"/>
                </a:lnTo>
                <a:lnTo>
                  <a:pt x="84564" y="28188"/>
                </a:lnTo>
                <a:close/>
                <a:moveTo>
                  <a:pt x="410152" y="253686"/>
                </a:moveTo>
                <a:lnTo>
                  <a:pt x="140937" y="253686"/>
                </a:lnTo>
                <a:lnTo>
                  <a:pt x="140937" y="140940"/>
                </a:lnTo>
                <a:lnTo>
                  <a:pt x="371171" y="140940"/>
                </a:lnTo>
                <a:lnTo>
                  <a:pt x="399359" y="112752"/>
                </a:lnTo>
                <a:lnTo>
                  <a:pt x="140937" y="112752"/>
                </a:lnTo>
                <a:lnTo>
                  <a:pt x="140937" y="84564"/>
                </a:lnTo>
                <a:lnTo>
                  <a:pt x="422811" y="84564"/>
                </a:lnTo>
                <a:lnTo>
                  <a:pt x="422811" y="56376"/>
                </a:lnTo>
                <a:lnTo>
                  <a:pt x="112749" y="56376"/>
                </a:lnTo>
                <a:lnTo>
                  <a:pt x="112749" y="281874"/>
                </a:lnTo>
                <a:lnTo>
                  <a:pt x="382334" y="281874"/>
                </a:lnTo>
                <a:lnTo>
                  <a:pt x="410152" y="253686"/>
                </a:lnTo>
                <a:close/>
                <a:moveTo>
                  <a:pt x="56376" y="535557"/>
                </a:moveTo>
                <a:lnTo>
                  <a:pt x="84564" y="535557"/>
                </a:lnTo>
                <a:lnTo>
                  <a:pt x="84564" y="394620"/>
                </a:lnTo>
                <a:lnTo>
                  <a:pt x="112752" y="394620"/>
                </a:lnTo>
                <a:lnTo>
                  <a:pt x="112752" y="511890"/>
                </a:lnTo>
                <a:lnTo>
                  <a:pt x="140940" y="483705"/>
                </a:lnTo>
                <a:lnTo>
                  <a:pt x="140940" y="394620"/>
                </a:lnTo>
                <a:lnTo>
                  <a:pt x="367714" y="394620"/>
                </a:lnTo>
                <a:lnTo>
                  <a:pt x="367714" y="366435"/>
                </a:lnTo>
                <a:lnTo>
                  <a:pt x="56376" y="366435"/>
                </a:lnTo>
                <a:lnTo>
                  <a:pt x="56376" y="535557"/>
                </a:lnTo>
                <a:close/>
                <a:moveTo>
                  <a:pt x="1428724" y="0"/>
                </a:moveTo>
                <a:lnTo>
                  <a:pt x="1428724" y="324156"/>
                </a:lnTo>
                <a:cubicBezTo>
                  <a:pt x="1428724" y="399584"/>
                  <a:pt x="1395069" y="464387"/>
                  <a:pt x="1316539" y="514089"/>
                </a:cubicBezTo>
                <a:lnTo>
                  <a:pt x="1315903" y="513258"/>
                </a:lnTo>
                <a:cubicBezTo>
                  <a:pt x="1367503" y="472336"/>
                  <a:pt x="1400536" y="419773"/>
                  <a:pt x="1400536" y="351869"/>
                </a:cubicBezTo>
                <a:lnTo>
                  <a:pt x="1400536" y="3"/>
                </a:lnTo>
                <a:lnTo>
                  <a:pt x="1372348" y="3"/>
                </a:lnTo>
                <a:lnTo>
                  <a:pt x="1372348" y="351400"/>
                </a:lnTo>
                <a:cubicBezTo>
                  <a:pt x="1372348" y="452590"/>
                  <a:pt x="1290318" y="528510"/>
                  <a:pt x="1189132" y="528510"/>
                </a:cubicBezTo>
                <a:cubicBezTo>
                  <a:pt x="1087946" y="528510"/>
                  <a:pt x="1005916" y="452587"/>
                  <a:pt x="1005916" y="351400"/>
                </a:cubicBezTo>
                <a:lnTo>
                  <a:pt x="1005916" y="23666"/>
                </a:lnTo>
                <a:lnTo>
                  <a:pt x="977728" y="51854"/>
                </a:lnTo>
                <a:lnTo>
                  <a:pt x="977728" y="351869"/>
                </a:lnTo>
                <a:cubicBezTo>
                  <a:pt x="977728" y="468625"/>
                  <a:pt x="1072376" y="556226"/>
                  <a:pt x="1189132" y="556226"/>
                </a:cubicBezTo>
                <a:cubicBezTo>
                  <a:pt x="1191834" y="556226"/>
                  <a:pt x="1217320" y="556226"/>
                  <a:pt x="1217320" y="556226"/>
                </a:cubicBezTo>
                <a:cubicBezTo>
                  <a:pt x="1332291" y="556226"/>
                  <a:pt x="1456912" y="471321"/>
                  <a:pt x="1456912" y="324566"/>
                </a:cubicBezTo>
                <a:cubicBezTo>
                  <a:pt x="1456912" y="324428"/>
                  <a:pt x="1456912" y="0"/>
                  <a:pt x="1456912" y="0"/>
                </a:cubicBezTo>
                <a:lnTo>
                  <a:pt x="1428724" y="0"/>
                </a:lnTo>
                <a:close/>
                <a:moveTo>
                  <a:pt x="1189132" y="500322"/>
                </a:moveTo>
                <a:cubicBezTo>
                  <a:pt x="1274706" y="500322"/>
                  <a:pt x="1344082" y="436948"/>
                  <a:pt x="1344160" y="351400"/>
                </a:cubicBezTo>
                <a:lnTo>
                  <a:pt x="1344160" y="351400"/>
                </a:lnTo>
                <a:lnTo>
                  <a:pt x="1344160" y="23666"/>
                </a:lnTo>
                <a:lnTo>
                  <a:pt x="1315972" y="51854"/>
                </a:lnTo>
                <a:lnTo>
                  <a:pt x="1315972" y="324153"/>
                </a:lnTo>
                <a:cubicBezTo>
                  <a:pt x="1315972" y="378637"/>
                  <a:pt x="1271801" y="415761"/>
                  <a:pt x="1217317" y="415761"/>
                </a:cubicBezTo>
                <a:cubicBezTo>
                  <a:pt x="1162833" y="415761"/>
                  <a:pt x="1118662" y="378637"/>
                  <a:pt x="1118662" y="324153"/>
                </a:cubicBezTo>
                <a:lnTo>
                  <a:pt x="1118662" y="3"/>
                </a:lnTo>
                <a:lnTo>
                  <a:pt x="1090474" y="3"/>
                </a:lnTo>
                <a:lnTo>
                  <a:pt x="1090474" y="324156"/>
                </a:lnTo>
                <a:cubicBezTo>
                  <a:pt x="1090474" y="394209"/>
                  <a:pt x="1147264" y="443951"/>
                  <a:pt x="1217317" y="443951"/>
                </a:cubicBezTo>
                <a:cubicBezTo>
                  <a:pt x="1245962" y="443951"/>
                  <a:pt x="1280732" y="429800"/>
                  <a:pt x="1304349" y="404889"/>
                </a:cubicBezTo>
                <a:lnTo>
                  <a:pt x="1304982" y="405720"/>
                </a:lnTo>
                <a:cubicBezTo>
                  <a:pt x="1282838" y="446784"/>
                  <a:pt x="1241907" y="472139"/>
                  <a:pt x="1189129" y="472139"/>
                </a:cubicBezTo>
                <a:cubicBezTo>
                  <a:pt x="1119507" y="472139"/>
                  <a:pt x="1062992" y="421734"/>
                  <a:pt x="1062303" y="352344"/>
                </a:cubicBezTo>
                <a:lnTo>
                  <a:pt x="1062286" y="352344"/>
                </a:lnTo>
                <a:lnTo>
                  <a:pt x="1062286" y="3"/>
                </a:lnTo>
                <a:lnTo>
                  <a:pt x="1034098" y="3"/>
                </a:lnTo>
                <a:lnTo>
                  <a:pt x="1034098" y="352341"/>
                </a:lnTo>
                <a:lnTo>
                  <a:pt x="1034113" y="352341"/>
                </a:lnTo>
                <a:cubicBezTo>
                  <a:pt x="1034703" y="437411"/>
                  <a:pt x="1103877" y="500322"/>
                  <a:pt x="1189132" y="500322"/>
                </a:cubicBezTo>
                <a:close/>
                <a:moveTo>
                  <a:pt x="562774" y="366435"/>
                </a:moveTo>
                <a:lnTo>
                  <a:pt x="491494" y="535557"/>
                </a:lnTo>
                <a:lnTo>
                  <a:pt x="519684" y="535554"/>
                </a:lnTo>
                <a:lnTo>
                  <a:pt x="519682" y="535557"/>
                </a:lnTo>
                <a:lnTo>
                  <a:pt x="519684" y="535557"/>
                </a:lnTo>
                <a:lnTo>
                  <a:pt x="555322" y="450996"/>
                </a:lnTo>
                <a:lnTo>
                  <a:pt x="794138" y="450996"/>
                </a:lnTo>
                <a:lnTo>
                  <a:pt x="829744" y="535557"/>
                </a:lnTo>
                <a:lnTo>
                  <a:pt x="857932" y="535557"/>
                </a:lnTo>
                <a:lnTo>
                  <a:pt x="810457" y="422808"/>
                </a:lnTo>
                <a:lnTo>
                  <a:pt x="567200" y="422808"/>
                </a:lnTo>
                <a:lnTo>
                  <a:pt x="579078" y="394620"/>
                </a:lnTo>
                <a:lnTo>
                  <a:pt x="826776" y="394620"/>
                </a:lnTo>
                <a:lnTo>
                  <a:pt x="886120" y="535557"/>
                </a:lnTo>
                <a:lnTo>
                  <a:pt x="914308" y="535557"/>
                </a:lnTo>
                <a:lnTo>
                  <a:pt x="843097" y="366435"/>
                </a:lnTo>
                <a:lnTo>
                  <a:pt x="562774" y="366435"/>
                </a:lnTo>
                <a:close/>
                <a:moveTo>
                  <a:pt x="604248" y="0"/>
                </a:moveTo>
                <a:lnTo>
                  <a:pt x="397091" y="491374"/>
                </a:lnTo>
                <a:lnTo>
                  <a:pt x="415032" y="515732"/>
                </a:lnTo>
                <a:lnTo>
                  <a:pt x="632437" y="0"/>
                </a:lnTo>
                <a:lnTo>
                  <a:pt x="604248" y="0"/>
                </a:lnTo>
                <a:close/>
                <a:moveTo>
                  <a:pt x="716998" y="3"/>
                </a:moveTo>
                <a:lnTo>
                  <a:pt x="934130" y="515735"/>
                </a:lnTo>
                <a:lnTo>
                  <a:pt x="952028" y="491377"/>
                </a:lnTo>
                <a:lnTo>
                  <a:pt x="745186" y="3"/>
                </a:lnTo>
                <a:lnTo>
                  <a:pt x="716998" y="3"/>
                </a:lnTo>
                <a:close/>
                <a:moveTo>
                  <a:pt x="546409" y="338247"/>
                </a:moveTo>
                <a:lnTo>
                  <a:pt x="463042" y="535557"/>
                </a:lnTo>
                <a:lnTo>
                  <a:pt x="434854" y="535557"/>
                </a:lnTo>
                <a:lnTo>
                  <a:pt x="646528" y="33467"/>
                </a:lnTo>
                <a:lnTo>
                  <a:pt x="762988" y="310059"/>
                </a:lnTo>
                <a:lnTo>
                  <a:pt x="791176" y="310059"/>
                </a:lnTo>
                <a:lnTo>
                  <a:pt x="660624" y="3"/>
                </a:lnTo>
                <a:lnTo>
                  <a:pt x="688812" y="3"/>
                </a:lnTo>
                <a:lnTo>
                  <a:pt x="831231" y="338247"/>
                </a:lnTo>
                <a:lnTo>
                  <a:pt x="546409" y="338247"/>
                </a:lnTo>
                <a:close/>
                <a:moveTo>
                  <a:pt x="674788" y="167531"/>
                </a:moveTo>
                <a:lnTo>
                  <a:pt x="614721" y="310062"/>
                </a:lnTo>
                <a:lnTo>
                  <a:pt x="734800" y="310062"/>
                </a:lnTo>
                <a:lnTo>
                  <a:pt x="674788" y="167531"/>
                </a:lnTo>
                <a:close/>
                <a:moveTo>
                  <a:pt x="558275" y="310062"/>
                </a:moveTo>
                <a:lnTo>
                  <a:pt x="586535" y="310062"/>
                </a:lnTo>
                <a:lnTo>
                  <a:pt x="660703" y="134072"/>
                </a:lnTo>
                <a:lnTo>
                  <a:pt x="646588" y="100553"/>
                </a:lnTo>
                <a:lnTo>
                  <a:pt x="558275" y="310062"/>
                </a:lnTo>
                <a:close/>
              </a:path>
            </a:pathLst>
          </a:custGeom>
          <a:solidFill>
            <a:srgbClr val="041E42"/>
          </a:solidFill>
          <a:ln w="2892" cap="flat">
            <a:noFill/>
            <a:prstDash val="solid"/>
            <a:miter/>
          </a:ln>
        </p:spPr>
        <p:txBody>
          <a:bodyPr rtlCol="0" anchor="ctr"/>
          <a:lstStyle/>
          <a:p>
            <a:endParaRPr lang="de-DE"/>
          </a:p>
        </p:txBody>
      </p:sp>
      <p:grpSp>
        <p:nvGrpSpPr>
          <p:cNvPr id="113" name="Grafik 3">
            <a:extLst>
              <a:ext uri="{FF2B5EF4-FFF2-40B4-BE49-F238E27FC236}">
                <a16:creationId xmlns:a16="http://schemas.microsoft.com/office/drawing/2014/main" id="{8ABCE669-815C-6B4A-ADB2-FEEE83E529E8}"/>
              </a:ext>
            </a:extLst>
          </p:cNvPr>
          <p:cNvGrpSpPr/>
          <p:nvPr userDrawn="1"/>
        </p:nvGrpSpPr>
        <p:grpSpPr>
          <a:xfrm>
            <a:off x="533006" y="304454"/>
            <a:ext cx="2623087" cy="328167"/>
            <a:chOff x="2178367" y="2525076"/>
            <a:chExt cx="7773352" cy="972502"/>
          </a:xfrm>
          <a:solidFill>
            <a:schemeClr val="tx1"/>
          </a:solidFill>
        </p:grpSpPr>
        <p:sp>
          <p:nvSpPr>
            <p:cNvPr id="114" name="Freihandform: Form 202">
              <a:extLst>
                <a:ext uri="{FF2B5EF4-FFF2-40B4-BE49-F238E27FC236}">
                  <a16:creationId xmlns:a16="http://schemas.microsoft.com/office/drawing/2014/main" id="{D2131086-6FA8-8947-9D34-1CFA8617F17D}"/>
                </a:ext>
              </a:extLst>
            </p:cNvPr>
            <p:cNvSpPr/>
            <p:nvPr/>
          </p:nvSpPr>
          <p:spPr>
            <a:xfrm>
              <a:off x="2178367" y="2545079"/>
              <a:ext cx="232409" cy="369569"/>
            </a:xfrm>
            <a:custGeom>
              <a:avLst/>
              <a:gdLst>
                <a:gd name="connsiteX0" fmla="*/ 232410 w 232409"/>
                <a:gd name="connsiteY0" fmla="*/ 60960 h 369569"/>
                <a:gd name="connsiteX1" fmla="*/ 65722 w 232409"/>
                <a:gd name="connsiteY1" fmla="*/ 60960 h 369569"/>
                <a:gd name="connsiteX2" fmla="*/ 65722 w 232409"/>
                <a:gd name="connsiteY2" fmla="*/ 152400 h 369569"/>
                <a:gd name="connsiteX3" fmla="*/ 189547 w 232409"/>
                <a:gd name="connsiteY3" fmla="*/ 152400 h 369569"/>
                <a:gd name="connsiteX4" fmla="*/ 189547 w 232409"/>
                <a:gd name="connsiteY4" fmla="*/ 212408 h 369569"/>
                <a:gd name="connsiteX5" fmla="*/ 65722 w 232409"/>
                <a:gd name="connsiteY5" fmla="*/ 212408 h 369569"/>
                <a:gd name="connsiteX6" fmla="*/ 65722 w 232409"/>
                <a:gd name="connsiteY6" fmla="*/ 369570 h 369569"/>
                <a:gd name="connsiteX7" fmla="*/ 0 w 232409"/>
                <a:gd name="connsiteY7" fmla="*/ 369570 h 369569"/>
                <a:gd name="connsiteX8" fmla="*/ 0 w 232409"/>
                <a:gd name="connsiteY8" fmla="*/ 0 h 369569"/>
                <a:gd name="connsiteX9" fmla="*/ 231458 w 232409"/>
                <a:gd name="connsiteY9" fmla="*/ 0 h 369569"/>
                <a:gd name="connsiteX10" fmla="*/ 231458 w 232409"/>
                <a:gd name="connsiteY10" fmla="*/ 60960 h 3695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2409" h="369569">
                  <a:moveTo>
                    <a:pt x="232410" y="60960"/>
                  </a:moveTo>
                  <a:lnTo>
                    <a:pt x="65722" y="60960"/>
                  </a:lnTo>
                  <a:lnTo>
                    <a:pt x="65722" y="152400"/>
                  </a:lnTo>
                  <a:lnTo>
                    <a:pt x="189547" y="152400"/>
                  </a:lnTo>
                  <a:lnTo>
                    <a:pt x="189547" y="212408"/>
                  </a:lnTo>
                  <a:lnTo>
                    <a:pt x="65722" y="212408"/>
                  </a:lnTo>
                  <a:lnTo>
                    <a:pt x="65722" y="369570"/>
                  </a:lnTo>
                  <a:lnTo>
                    <a:pt x="0" y="369570"/>
                  </a:lnTo>
                  <a:lnTo>
                    <a:pt x="0" y="0"/>
                  </a:lnTo>
                  <a:lnTo>
                    <a:pt x="231458" y="0"/>
                  </a:lnTo>
                  <a:lnTo>
                    <a:pt x="231458" y="60960"/>
                  </a:lnTo>
                  <a:close/>
                </a:path>
              </a:pathLst>
            </a:custGeom>
            <a:solidFill>
              <a:srgbClr val="041E42"/>
            </a:solidFill>
            <a:ln w="9525" cap="flat">
              <a:noFill/>
              <a:prstDash val="solid"/>
              <a:miter/>
            </a:ln>
          </p:spPr>
          <p:txBody>
            <a:bodyPr rtlCol="0" anchor="ctr"/>
            <a:lstStyle/>
            <a:p>
              <a:endParaRPr lang="de-DE">
                <a:solidFill>
                  <a:srgbClr val="041E42"/>
                </a:solidFill>
              </a:endParaRPr>
            </a:p>
          </p:txBody>
        </p:sp>
        <p:sp>
          <p:nvSpPr>
            <p:cNvPr id="115" name="Freihandform: Form 203">
              <a:extLst>
                <a:ext uri="{FF2B5EF4-FFF2-40B4-BE49-F238E27FC236}">
                  <a16:creationId xmlns:a16="http://schemas.microsoft.com/office/drawing/2014/main" id="{6BADFA03-BB1C-6E44-9F90-936AB949FB43}"/>
                </a:ext>
              </a:extLst>
            </p:cNvPr>
            <p:cNvSpPr/>
            <p:nvPr/>
          </p:nvSpPr>
          <p:spPr>
            <a:xfrm>
              <a:off x="2446972"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solidFill>
                  <a:srgbClr val="041E42"/>
                </a:solidFill>
              </a:endParaRPr>
            </a:p>
          </p:txBody>
        </p:sp>
        <p:sp>
          <p:nvSpPr>
            <p:cNvPr id="116" name="Freihandform: Form 204">
              <a:extLst>
                <a:ext uri="{FF2B5EF4-FFF2-40B4-BE49-F238E27FC236}">
                  <a16:creationId xmlns:a16="http://schemas.microsoft.com/office/drawing/2014/main" id="{A200DC35-D93D-3B4A-BFBF-D89C92458DD2}"/>
                </a:ext>
              </a:extLst>
            </p:cNvPr>
            <p:cNvSpPr/>
            <p:nvPr/>
          </p:nvSpPr>
          <p:spPr>
            <a:xfrm>
              <a:off x="2651759"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17" name="Freihandform: Form 205">
              <a:extLst>
                <a:ext uri="{FF2B5EF4-FFF2-40B4-BE49-F238E27FC236}">
                  <a16:creationId xmlns:a16="http://schemas.microsoft.com/office/drawing/2014/main" id="{5631EAF4-E256-C345-B8C9-E5C16B173970}"/>
                </a:ext>
              </a:extLst>
            </p:cNvPr>
            <p:cNvSpPr/>
            <p:nvPr/>
          </p:nvSpPr>
          <p:spPr>
            <a:xfrm>
              <a:off x="2787966" y="2641281"/>
              <a:ext cx="242887" cy="279082"/>
            </a:xfrm>
            <a:custGeom>
              <a:avLst/>
              <a:gdLst>
                <a:gd name="connsiteX0" fmla="*/ 132398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1913 w 242887"/>
                <a:gd name="connsiteY10" fmla="*/ 115253 h 279082"/>
                <a:gd name="connsiteX11" fmla="*/ 182880 w 242887"/>
                <a:gd name="connsiteY11" fmla="*/ 115253 h 279082"/>
                <a:gd name="connsiteX12" fmla="*/ 123825 w 242887"/>
                <a:gd name="connsiteY12" fmla="*/ 50482 h 279082"/>
                <a:gd name="connsiteX13" fmla="*/ 61913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3" y="0"/>
                    <a:pt x="124778" y="0"/>
                  </a:cubicBezTo>
                  <a:cubicBezTo>
                    <a:pt x="196215" y="0"/>
                    <a:pt x="242888" y="53340"/>
                    <a:pt x="242888" y="135255"/>
                  </a:cubicBezTo>
                  <a:cubicBezTo>
                    <a:pt x="242888" y="143828"/>
                    <a:pt x="241935" y="153353"/>
                    <a:pt x="241935" y="160972"/>
                  </a:cubicBezTo>
                  <a:lnTo>
                    <a:pt x="62865" y="160972"/>
                  </a:lnTo>
                  <a:cubicBezTo>
                    <a:pt x="69533" y="201930"/>
                    <a:pt x="94298" y="225743"/>
                    <a:pt x="132398" y="225743"/>
                  </a:cubicBezTo>
                  <a:cubicBezTo>
                    <a:pt x="157163" y="225743"/>
                    <a:pt x="177165" y="216218"/>
                    <a:pt x="198120" y="194310"/>
                  </a:cubicBezTo>
                  <a:lnTo>
                    <a:pt x="237173" y="235268"/>
                  </a:lnTo>
                  <a:cubicBezTo>
                    <a:pt x="206693" y="264795"/>
                    <a:pt x="172403" y="279083"/>
                    <a:pt x="132398" y="279083"/>
                  </a:cubicBezTo>
                  <a:close/>
                  <a:moveTo>
                    <a:pt x="61913" y="115253"/>
                  </a:moveTo>
                  <a:lnTo>
                    <a:pt x="182880" y="115253"/>
                  </a:lnTo>
                  <a:cubicBezTo>
                    <a:pt x="180023" y="74295"/>
                    <a:pt x="159068" y="50482"/>
                    <a:pt x="123825" y="50482"/>
                  </a:cubicBezTo>
                  <a:cubicBezTo>
                    <a:pt x="89535" y="50482"/>
                    <a:pt x="67628" y="74295"/>
                    <a:pt x="61913" y="115253"/>
                  </a:cubicBezTo>
                  <a:close/>
                </a:path>
              </a:pathLst>
            </a:custGeom>
            <a:solidFill>
              <a:srgbClr val="041E42"/>
            </a:solidFill>
            <a:ln w="9525" cap="flat">
              <a:noFill/>
              <a:prstDash val="solid"/>
              <a:miter/>
            </a:ln>
          </p:spPr>
          <p:txBody>
            <a:bodyPr rtlCol="0" anchor="ctr"/>
            <a:lstStyle/>
            <a:p>
              <a:endParaRPr lang="de-DE">
                <a:solidFill>
                  <a:srgbClr val="041E42"/>
                </a:solidFill>
              </a:endParaRPr>
            </a:p>
          </p:txBody>
        </p:sp>
        <p:sp>
          <p:nvSpPr>
            <p:cNvPr id="118" name="Freihandform: Form 206">
              <a:extLst>
                <a:ext uri="{FF2B5EF4-FFF2-40B4-BE49-F238E27FC236}">
                  <a16:creationId xmlns:a16="http://schemas.microsoft.com/office/drawing/2014/main" id="{B9DE6419-E9C6-1545-ACD7-D79771C2EA0E}"/>
                </a:ext>
              </a:extLst>
            </p:cNvPr>
            <p:cNvSpPr/>
            <p:nvPr/>
          </p:nvSpPr>
          <p:spPr>
            <a:xfrm>
              <a:off x="308609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2 w 248602"/>
                <a:gd name="connsiteY7" fmla="*/ 389573 h 396239"/>
                <a:gd name="connsiteX8" fmla="*/ 187642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0960 w 248602"/>
                <a:gd name="connsiteY12" fmla="*/ 255270 h 396239"/>
                <a:gd name="connsiteX13" fmla="*/ 122872 w 248602"/>
                <a:gd name="connsiteY13" fmla="*/ 340995 h 396239"/>
                <a:gd name="connsiteX14" fmla="*/ 186690 w 248602"/>
                <a:gd name="connsiteY14" fmla="*/ 305753 h 396239"/>
                <a:gd name="connsiteX15" fmla="*/ 186690 w 248602"/>
                <a:gd name="connsiteY15" fmla="*/ 207645 h 396239"/>
                <a:gd name="connsiteX16" fmla="*/ 122872 w 248602"/>
                <a:gd name="connsiteY16" fmla="*/ 172402 h 396239"/>
                <a:gd name="connsiteX17" fmla="*/ 60960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2" y="130493"/>
                    <a:pt x="185738" y="152400"/>
                  </a:cubicBezTo>
                  <a:lnTo>
                    <a:pt x="186690" y="152400"/>
                  </a:lnTo>
                  <a:lnTo>
                    <a:pt x="186690" y="15240"/>
                  </a:lnTo>
                  <a:lnTo>
                    <a:pt x="248603" y="0"/>
                  </a:lnTo>
                  <a:lnTo>
                    <a:pt x="248603" y="389573"/>
                  </a:lnTo>
                  <a:lnTo>
                    <a:pt x="187642" y="389573"/>
                  </a:lnTo>
                  <a:lnTo>
                    <a:pt x="187642" y="358140"/>
                  </a:lnTo>
                  <a:lnTo>
                    <a:pt x="186690" y="358140"/>
                  </a:lnTo>
                  <a:cubicBezTo>
                    <a:pt x="167640" y="381953"/>
                    <a:pt x="140017" y="396240"/>
                    <a:pt x="106680" y="396240"/>
                  </a:cubicBezTo>
                  <a:cubicBezTo>
                    <a:pt x="43815" y="395288"/>
                    <a:pt x="0" y="340995"/>
                    <a:pt x="0" y="255270"/>
                  </a:cubicBezTo>
                  <a:close/>
                  <a:moveTo>
                    <a:pt x="60960" y="255270"/>
                  </a:moveTo>
                  <a:cubicBezTo>
                    <a:pt x="60960" y="309563"/>
                    <a:pt x="83820" y="340995"/>
                    <a:pt x="122872" y="340995"/>
                  </a:cubicBezTo>
                  <a:cubicBezTo>
                    <a:pt x="146685" y="340995"/>
                    <a:pt x="166688" y="329565"/>
                    <a:pt x="186690" y="305753"/>
                  </a:cubicBezTo>
                  <a:lnTo>
                    <a:pt x="186690" y="207645"/>
                  </a:lnTo>
                  <a:cubicBezTo>
                    <a:pt x="168592" y="183833"/>
                    <a:pt x="148590" y="172402"/>
                    <a:pt x="122872" y="172402"/>
                  </a:cubicBezTo>
                  <a:cubicBezTo>
                    <a:pt x="82867" y="172402"/>
                    <a:pt x="60960" y="201930"/>
                    <a:pt x="60960" y="255270"/>
                  </a:cubicBezTo>
                  <a:close/>
                </a:path>
              </a:pathLst>
            </a:custGeom>
            <a:solidFill>
              <a:srgbClr val="041E42"/>
            </a:solidFill>
            <a:ln w="9525" cap="flat">
              <a:noFill/>
              <a:prstDash val="solid"/>
              <a:miter/>
            </a:ln>
          </p:spPr>
          <p:txBody>
            <a:bodyPr rtlCol="0" anchor="ctr"/>
            <a:lstStyle/>
            <a:p>
              <a:endParaRPr lang="de-DE">
                <a:solidFill>
                  <a:srgbClr val="041E42"/>
                </a:solidFill>
              </a:endParaRPr>
            </a:p>
          </p:txBody>
        </p:sp>
        <p:sp>
          <p:nvSpPr>
            <p:cNvPr id="119" name="Freihandform: Form 207">
              <a:extLst>
                <a:ext uri="{FF2B5EF4-FFF2-40B4-BE49-F238E27FC236}">
                  <a16:creationId xmlns:a16="http://schemas.microsoft.com/office/drawing/2014/main" id="{C72AA8D0-604E-EB44-AD62-F775C88ED911}"/>
                </a:ext>
              </a:extLst>
            </p:cNvPr>
            <p:cNvSpPr/>
            <p:nvPr/>
          </p:nvSpPr>
          <p:spPr>
            <a:xfrm>
              <a:off x="3417569" y="2641039"/>
              <a:ext cx="160020" cy="272657"/>
            </a:xfrm>
            <a:custGeom>
              <a:avLst/>
              <a:gdLst>
                <a:gd name="connsiteX0" fmla="*/ 160020 w 160020"/>
                <a:gd name="connsiteY0" fmla="*/ 5005 h 272657"/>
                <a:gd name="connsiteX1" fmla="*/ 150495 w 160020"/>
                <a:gd name="connsiteY1" fmla="*/ 68823 h 272657"/>
                <a:gd name="connsiteX2" fmla="*/ 116205 w 160020"/>
                <a:gd name="connsiteY2" fmla="*/ 60250 h 272657"/>
                <a:gd name="connsiteX3" fmla="*/ 61913 w 160020"/>
                <a:gd name="connsiteY3" fmla="*/ 135498 h 272657"/>
                <a:gd name="connsiteX4" fmla="*/ 61913 w 160020"/>
                <a:gd name="connsiteY4" fmla="*/ 272658 h 272657"/>
                <a:gd name="connsiteX5" fmla="*/ 0 w 160020"/>
                <a:gd name="connsiteY5" fmla="*/ 272658 h 272657"/>
                <a:gd name="connsiteX6" fmla="*/ 0 w 160020"/>
                <a:gd name="connsiteY6" fmla="*/ 5958 h 272657"/>
                <a:gd name="connsiteX7" fmla="*/ 60960 w 160020"/>
                <a:gd name="connsiteY7" fmla="*/ 5958 h 272657"/>
                <a:gd name="connsiteX8" fmla="*/ 60960 w 160020"/>
                <a:gd name="connsiteY8" fmla="*/ 40248 h 272657"/>
                <a:gd name="connsiteX9" fmla="*/ 61913 w 160020"/>
                <a:gd name="connsiteY9" fmla="*/ 40248 h 272657"/>
                <a:gd name="connsiteX10" fmla="*/ 131445 w 160020"/>
                <a:gd name="connsiteY10" fmla="*/ 243 h 272657"/>
                <a:gd name="connsiteX11" fmla="*/ 160020 w 160020"/>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20"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solidFill>
                  <a:srgbClr val="041E42"/>
                </a:solidFill>
              </a:endParaRPr>
            </a:p>
          </p:txBody>
        </p:sp>
        <p:sp>
          <p:nvSpPr>
            <p:cNvPr id="120" name="Freihandform: Form 208">
              <a:extLst>
                <a:ext uri="{FF2B5EF4-FFF2-40B4-BE49-F238E27FC236}">
                  <a16:creationId xmlns:a16="http://schemas.microsoft.com/office/drawing/2014/main" id="{FCAB8524-3C0E-6643-B383-D5D40BA7698D}"/>
                </a:ext>
              </a:extLst>
            </p:cNvPr>
            <p:cNvSpPr/>
            <p:nvPr/>
          </p:nvSpPr>
          <p:spPr>
            <a:xfrm>
              <a:off x="3622357" y="2528887"/>
              <a:ext cx="79057" cy="384810"/>
            </a:xfrm>
            <a:custGeom>
              <a:avLst/>
              <a:gdLst>
                <a:gd name="connsiteX0" fmla="*/ 79058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8 w 79057"/>
                <a:gd name="connsiteY4" fmla="*/ 38100 h 384810"/>
                <a:gd name="connsiteX5" fmla="*/ 70485 w 79057"/>
                <a:gd name="connsiteY5" fmla="*/ 384810 h 384810"/>
                <a:gd name="connsiteX6" fmla="*/ 8572 w 79057"/>
                <a:gd name="connsiteY6" fmla="*/ 384810 h 384810"/>
                <a:gd name="connsiteX7" fmla="*/ 8572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8" y="38100"/>
                  </a:moveTo>
                  <a:cubicBezTo>
                    <a:pt x="79058" y="60007"/>
                    <a:pt x="60960" y="76200"/>
                    <a:pt x="39052" y="76200"/>
                  </a:cubicBezTo>
                  <a:cubicBezTo>
                    <a:pt x="17145" y="76200"/>
                    <a:pt x="0" y="60960"/>
                    <a:pt x="0" y="38100"/>
                  </a:cubicBezTo>
                  <a:cubicBezTo>
                    <a:pt x="0" y="16193"/>
                    <a:pt x="18097" y="0"/>
                    <a:pt x="39052" y="0"/>
                  </a:cubicBezTo>
                  <a:cubicBezTo>
                    <a:pt x="60960" y="0"/>
                    <a:pt x="79058" y="16193"/>
                    <a:pt x="79058" y="38100"/>
                  </a:cubicBezTo>
                  <a:close/>
                  <a:moveTo>
                    <a:pt x="70485" y="384810"/>
                  </a:moveTo>
                  <a:lnTo>
                    <a:pt x="8572" y="384810"/>
                  </a:lnTo>
                  <a:lnTo>
                    <a:pt x="8572"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21" name="Freihandform: Form 209">
              <a:extLst>
                <a:ext uri="{FF2B5EF4-FFF2-40B4-BE49-F238E27FC236}">
                  <a16:creationId xmlns:a16="http://schemas.microsoft.com/office/drawing/2014/main" id="{1438AF08-CE7A-C848-A68B-000605548D03}"/>
                </a:ext>
              </a:extLst>
            </p:cNvPr>
            <p:cNvSpPr/>
            <p:nvPr/>
          </p:nvSpPr>
          <p:spPr>
            <a:xfrm>
              <a:off x="3759516" y="2640329"/>
              <a:ext cx="224790" cy="280034"/>
            </a:xfrm>
            <a:custGeom>
              <a:avLst/>
              <a:gdLst>
                <a:gd name="connsiteX0" fmla="*/ 222885 w 224790"/>
                <a:gd name="connsiteY0" fmla="*/ 237172 h 280034"/>
                <a:gd name="connsiteX1" fmla="*/ 127635 w 224790"/>
                <a:gd name="connsiteY1" fmla="*/ 280035 h 280034"/>
                <a:gd name="connsiteX2" fmla="*/ 0 w 224790"/>
                <a:gd name="connsiteY2" fmla="*/ 140970 h 280034"/>
                <a:gd name="connsiteX3" fmla="*/ 128588 w 224790"/>
                <a:gd name="connsiteY3" fmla="*/ 0 h 280034"/>
                <a:gd name="connsiteX4" fmla="*/ 224790 w 224790"/>
                <a:gd name="connsiteY4" fmla="*/ 45720 h 280034"/>
                <a:gd name="connsiteX5" fmla="*/ 181928 w 224790"/>
                <a:gd name="connsiteY5" fmla="*/ 86678 h 280034"/>
                <a:gd name="connsiteX6" fmla="*/ 128588 w 224790"/>
                <a:gd name="connsiteY6" fmla="*/ 57150 h 280034"/>
                <a:gd name="connsiteX7" fmla="*/ 62865 w 224790"/>
                <a:gd name="connsiteY7" fmla="*/ 140018 h 280034"/>
                <a:gd name="connsiteX8" fmla="*/ 128588 w 224790"/>
                <a:gd name="connsiteY8" fmla="*/ 222885 h 280034"/>
                <a:gd name="connsiteX9" fmla="*/ 183833 w 224790"/>
                <a:gd name="connsiteY9" fmla="*/ 193358 h 280034"/>
                <a:gd name="connsiteX10" fmla="*/ 222885 w 224790"/>
                <a:gd name="connsiteY10" fmla="*/ 237172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4">
                  <a:moveTo>
                    <a:pt x="222885" y="237172"/>
                  </a:moveTo>
                  <a:cubicBezTo>
                    <a:pt x="196215" y="266700"/>
                    <a:pt x="165735" y="280035"/>
                    <a:pt x="127635" y="280035"/>
                  </a:cubicBezTo>
                  <a:cubicBezTo>
                    <a:pt x="51435" y="280035"/>
                    <a:pt x="0" y="224790"/>
                    <a:pt x="0" y="140970"/>
                  </a:cubicBezTo>
                  <a:cubicBezTo>
                    <a:pt x="0" y="57150"/>
                    <a:pt x="51435" y="0"/>
                    <a:pt x="128588" y="0"/>
                  </a:cubicBezTo>
                  <a:cubicBezTo>
                    <a:pt x="168592" y="0"/>
                    <a:pt x="200978" y="15240"/>
                    <a:pt x="224790" y="45720"/>
                  </a:cubicBezTo>
                  <a:lnTo>
                    <a:pt x="181928" y="86678"/>
                  </a:lnTo>
                  <a:cubicBezTo>
                    <a:pt x="166688" y="66675"/>
                    <a:pt x="149542" y="57150"/>
                    <a:pt x="128588" y="57150"/>
                  </a:cubicBezTo>
                  <a:cubicBezTo>
                    <a:pt x="89535" y="57150"/>
                    <a:pt x="62865" y="89535"/>
                    <a:pt x="62865" y="140018"/>
                  </a:cubicBezTo>
                  <a:cubicBezTo>
                    <a:pt x="62865" y="189547"/>
                    <a:pt x="89535" y="222885"/>
                    <a:pt x="128588" y="222885"/>
                  </a:cubicBezTo>
                  <a:cubicBezTo>
                    <a:pt x="149542" y="222885"/>
                    <a:pt x="166688" y="213360"/>
                    <a:pt x="183833" y="193358"/>
                  </a:cubicBezTo>
                  <a:lnTo>
                    <a:pt x="222885" y="237172"/>
                  </a:lnTo>
                  <a:close/>
                </a:path>
              </a:pathLst>
            </a:custGeom>
            <a:solidFill>
              <a:srgbClr val="041E42"/>
            </a:solidFill>
            <a:ln w="9525" cap="flat">
              <a:noFill/>
              <a:prstDash val="solid"/>
              <a:miter/>
            </a:ln>
          </p:spPr>
          <p:txBody>
            <a:bodyPr rtlCol="0" anchor="ctr"/>
            <a:lstStyle/>
            <a:p>
              <a:endParaRPr lang="de-DE"/>
            </a:p>
          </p:txBody>
        </p:sp>
        <p:sp>
          <p:nvSpPr>
            <p:cNvPr id="122" name="Freihandform: Form 210">
              <a:extLst>
                <a:ext uri="{FF2B5EF4-FFF2-40B4-BE49-F238E27FC236}">
                  <a16:creationId xmlns:a16="http://schemas.microsoft.com/office/drawing/2014/main" id="{591CC195-F707-3C4E-B7E3-FE6D53D00A98}"/>
                </a:ext>
              </a:extLst>
            </p:cNvPr>
            <p:cNvSpPr/>
            <p:nvPr/>
          </p:nvSpPr>
          <p:spPr>
            <a:xfrm>
              <a:off x="4038599" y="2525076"/>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2" y="116205"/>
                    <a:pt x="228600" y="161925"/>
                    <a:pt x="228600" y="223838"/>
                  </a:cubicBezTo>
                  <a:lnTo>
                    <a:pt x="228600" y="388620"/>
                  </a:lnTo>
                  <a:close/>
                </a:path>
              </a:pathLst>
            </a:custGeom>
            <a:solidFill>
              <a:srgbClr val="041E42"/>
            </a:solidFill>
            <a:ln w="9525" cap="flat">
              <a:noFill/>
              <a:prstDash val="solid"/>
              <a:miter/>
            </a:ln>
          </p:spPr>
          <p:txBody>
            <a:bodyPr rtlCol="0" anchor="ctr"/>
            <a:lstStyle/>
            <a:p>
              <a:endParaRPr lang="de-DE"/>
            </a:p>
          </p:txBody>
        </p:sp>
        <p:sp>
          <p:nvSpPr>
            <p:cNvPr id="123" name="Freihandform: Form 211">
              <a:extLst>
                <a:ext uri="{FF2B5EF4-FFF2-40B4-BE49-F238E27FC236}">
                  <a16:creationId xmlns:a16="http://schemas.microsoft.com/office/drawing/2014/main" id="{9FF04B87-C29D-6647-8C7E-D733CF9B28DC}"/>
                </a:ext>
              </a:extLst>
            </p:cNvPr>
            <p:cNvSpPr/>
            <p:nvPr/>
          </p:nvSpPr>
          <p:spPr>
            <a:xfrm>
              <a:off x="4338637" y="2721291"/>
              <a:ext cx="130492" cy="59055"/>
            </a:xfrm>
            <a:custGeom>
              <a:avLst/>
              <a:gdLst>
                <a:gd name="connsiteX0" fmla="*/ 130493 w 130492"/>
                <a:gd name="connsiteY0" fmla="*/ 59055 h 59055"/>
                <a:gd name="connsiteX1" fmla="*/ 0 w 130492"/>
                <a:gd name="connsiteY1" fmla="*/ 59055 h 59055"/>
                <a:gd name="connsiteX2" fmla="*/ 0 w 130492"/>
                <a:gd name="connsiteY2" fmla="*/ 0 h 59055"/>
                <a:gd name="connsiteX3" fmla="*/ 130493 w 130492"/>
                <a:gd name="connsiteY3" fmla="*/ 0 h 59055"/>
                <a:gd name="connsiteX4" fmla="*/ 130493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3" y="59055"/>
                  </a:moveTo>
                  <a:lnTo>
                    <a:pt x="0" y="59055"/>
                  </a:lnTo>
                  <a:lnTo>
                    <a:pt x="0" y="0"/>
                  </a:lnTo>
                  <a:lnTo>
                    <a:pt x="130493" y="0"/>
                  </a:lnTo>
                  <a:lnTo>
                    <a:pt x="130493" y="59055"/>
                  </a:lnTo>
                  <a:close/>
                </a:path>
              </a:pathLst>
            </a:custGeom>
            <a:solidFill>
              <a:srgbClr val="041E42"/>
            </a:solidFill>
            <a:ln w="9525" cap="flat">
              <a:noFill/>
              <a:prstDash val="solid"/>
              <a:miter/>
            </a:ln>
          </p:spPr>
          <p:txBody>
            <a:bodyPr rtlCol="0" anchor="ctr"/>
            <a:lstStyle/>
            <a:p>
              <a:endParaRPr lang="de-DE"/>
            </a:p>
          </p:txBody>
        </p:sp>
        <p:sp>
          <p:nvSpPr>
            <p:cNvPr id="124" name="Freihandform: Form 212">
              <a:extLst>
                <a:ext uri="{FF2B5EF4-FFF2-40B4-BE49-F238E27FC236}">
                  <a16:creationId xmlns:a16="http://schemas.microsoft.com/office/drawing/2014/main" id="{421C8D28-D301-E144-98DD-41AE01416310}"/>
                </a:ext>
              </a:extLst>
            </p:cNvPr>
            <p:cNvSpPr/>
            <p:nvPr/>
          </p:nvSpPr>
          <p:spPr>
            <a:xfrm>
              <a:off x="4502467" y="2545079"/>
              <a:ext cx="342900" cy="368617"/>
            </a:xfrm>
            <a:custGeom>
              <a:avLst/>
              <a:gdLst>
                <a:gd name="connsiteX0" fmla="*/ 136207 w 342900"/>
                <a:gd name="connsiteY0" fmla="*/ 0 h 368617"/>
                <a:gd name="connsiteX1" fmla="*/ 205740 w 342900"/>
                <a:gd name="connsiteY1" fmla="*/ 0 h 368617"/>
                <a:gd name="connsiteX2" fmla="*/ 342900 w 342900"/>
                <a:gd name="connsiteY2" fmla="*/ 368618 h 368617"/>
                <a:gd name="connsiteX3" fmla="*/ 271463 w 342900"/>
                <a:gd name="connsiteY3" fmla="*/ 368618 h 368617"/>
                <a:gd name="connsiteX4" fmla="*/ 244792 w 342900"/>
                <a:gd name="connsiteY4" fmla="*/ 290512 h 368617"/>
                <a:gd name="connsiteX5" fmla="*/ 96202 w 342900"/>
                <a:gd name="connsiteY5" fmla="*/ 290512 h 368617"/>
                <a:gd name="connsiteX6" fmla="*/ 69532 w 342900"/>
                <a:gd name="connsiteY6" fmla="*/ 368618 h 368617"/>
                <a:gd name="connsiteX7" fmla="*/ 0 w 342900"/>
                <a:gd name="connsiteY7" fmla="*/ 368618 h 368617"/>
                <a:gd name="connsiteX8" fmla="*/ 136207 w 342900"/>
                <a:gd name="connsiteY8" fmla="*/ 0 h 368617"/>
                <a:gd name="connsiteX9" fmla="*/ 116205 w 342900"/>
                <a:gd name="connsiteY9" fmla="*/ 231458 h 368617"/>
                <a:gd name="connsiteX10" fmla="*/ 223838 w 342900"/>
                <a:gd name="connsiteY10" fmla="*/ 231458 h 368617"/>
                <a:gd name="connsiteX11" fmla="*/ 170497 w 342900"/>
                <a:gd name="connsiteY11" fmla="*/ 75247 h 368617"/>
                <a:gd name="connsiteX12" fmla="*/ 169545 w 342900"/>
                <a:gd name="connsiteY12" fmla="*/ 75247 h 368617"/>
                <a:gd name="connsiteX13" fmla="*/ 116205 w 342900"/>
                <a:gd name="connsiteY13" fmla="*/ 231458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42900" h="368617">
                  <a:moveTo>
                    <a:pt x="136207" y="0"/>
                  </a:moveTo>
                  <a:lnTo>
                    <a:pt x="205740" y="0"/>
                  </a:lnTo>
                  <a:lnTo>
                    <a:pt x="342900" y="368618"/>
                  </a:lnTo>
                  <a:lnTo>
                    <a:pt x="271463" y="368618"/>
                  </a:lnTo>
                  <a:lnTo>
                    <a:pt x="244792" y="290512"/>
                  </a:lnTo>
                  <a:lnTo>
                    <a:pt x="96202" y="290512"/>
                  </a:lnTo>
                  <a:lnTo>
                    <a:pt x="69532" y="368618"/>
                  </a:lnTo>
                  <a:lnTo>
                    <a:pt x="0" y="368618"/>
                  </a:lnTo>
                  <a:lnTo>
                    <a:pt x="136207" y="0"/>
                  </a:lnTo>
                  <a:close/>
                  <a:moveTo>
                    <a:pt x="116205" y="231458"/>
                  </a:moveTo>
                  <a:lnTo>
                    <a:pt x="223838" y="231458"/>
                  </a:lnTo>
                  <a:lnTo>
                    <a:pt x="170497" y="75247"/>
                  </a:lnTo>
                  <a:lnTo>
                    <a:pt x="169545" y="75247"/>
                  </a:lnTo>
                  <a:lnTo>
                    <a:pt x="116205" y="231458"/>
                  </a:lnTo>
                  <a:close/>
                </a:path>
              </a:pathLst>
            </a:custGeom>
            <a:solidFill>
              <a:srgbClr val="041E42"/>
            </a:solidFill>
            <a:ln w="9525" cap="flat">
              <a:noFill/>
              <a:prstDash val="solid"/>
              <a:miter/>
            </a:ln>
          </p:spPr>
          <p:txBody>
            <a:bodyPr rtlCol="0" anchor="ctr"/>
            <a:lstStyle/>
            <a:p>
              <a:endParaRPr lang="de-DE"/>
            </a:p>
          </p:txBody>
        </p:sp>
        <p:sp>
          <p:nvSpPr>
            <p:cNvPr id="125" name="Freihandform: Form 213">
              <a:extLst>
                <a:ext uri="{FF2B5EF4-FFF2-40B4-BE49-F238E27FC236}">
                  <a16:creationId xmlns:a16="http://schemas.microsoft.com/office/drawing/2014/main" id="{7245B2C9-4AB4-6D42-925A-7ED502C67E92}"/>
                </a:ext>
              </a:extLst>
            </p:cNvPr>
            <p:cNvSpPr/>
            <p:nvPr/>
          </p:nvSpPr>
          <p:spPr>
            <a:xfrm>
              <a:off x="4900612" y="2525076"/>
              <a:ext cx="61912" cy="388620"/>
            </a:xfrm>
            <a:custGeom>
              <a:avLst/>
              <a:gdLst>
                <a:gd name="connsiteX0" fmla="*/ 61913 w 61912"/>
                <a:gd name="connsiteY0" fmla="*/ 388620 h 388620"/>
                <a:gd name="connsiteX1" fmla="*/ 0 w 61912"/>
                <a:gd name="connsiteY1" fmla="*/ 388620 h 388620"/>
                <a:gd name="connsiteX2" fmla="*/ 0 w 61912"/>
                <a:gd name="connsiteY2" fmla="*/ 14288 h 388620"/>
                <a:gd name="connsiteX3" fmla="*/ 61913 w 61912"/>
                <a:gd name="connsiteY3" fmla="*/ 0 h 388620"/>
                <a:gd name="connsiteX4" fmla="*/ 61913 w 61912"/>
                <a:gd name="connsiteY4" fmla="*/ 388620 h 38862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8620">
                  <a:moveTo>
                    <a:pt x="61913" y="388620"/>
                  </a:moveTo>
                  <a:lnTo>
                    <a:pt x="0" y="388620"/>
                  </a:lnTo>
                  <a:lnTo>
                    <a:pt x="0" y="14288"/>
                  </a:lnTo>
                  <a:lnTo>
                    <a:pt x="61913" y="0"/>
                  </a:lnTo>
                  <a:lnTo>
                    <a:pt x="61913" y="388620"/>
                  </a:lnTo>
                  <a:close/>
                </a:path>
              </a:pathLst>
            </a:custGeom>
            <a:solidFill>
              <a:srgbClr val="041E42"/>
            </a:solidFill>
            <a:ln w="9525" cap="flat">
              <a:noFill/>
              <a:prstDash val="solid"/>
              <a:miter/>
            </a:ln>
          </p:spPr>
          <p:txBody>
            <a:bodyPr rtlCol="0" anchor="ctr"/>
            <a:lstStyle/>
            <a:p>
              <a:endParaRPr lang="de-DE"/>
            </a:p>
          </p:txBody>
        </p:sp>
        <p:sp>
          <p:nvSpPr>
            <p:cNvPr id="126" name="Freihandform: Form 214">
              <a:extLst>
                <a:ext uri="{FF2B5EF4-FFF2-40B4-BE49-F238E27FC236}">
                  <a16:creationId xmlns:a16="http://schemas.microsoft.com/office/drawing/2014/main" id="{70CA86DD-A6DA-DD42-93BD-E228D60E3B76}"/>
                </a:ext>
              </a:extLst>
            </p:cNvPr>
            <p:cNvSpPr/>
            <p:nvPr/>
          </p:nvSpPr>
          <p:spPr>
            <a:xfrm>
              <a:off x="502919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2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8"/>
                    <a:pt x="241935" y="153353"/>
                    <a:pt x="241935" y="160972"/>
                  </a:cubicBezTo>
                  <a:lnTo>
                    <a:pt x="62865" y="160972"/>
                  </a:lnTo>
                  <a:cubicBezTo>
                    <a:pt x="69532" y="201930"/>
                    <a:pt x="94297" y="225743"/>
                    <a:pt x="132397" y="225743"/>
                  </a:cubicBezTo>
                  <a:cubicBezTo>
                    <a:pt x="157163" y="225743"/>
                    <a:pt x="177165" y="216218"/>
                    <a:pt x="198120" y="194310"/>
                  </a:cubicBezTo>
                  <a:lnTo>
                    <a:pt x="237172" y="235268"/>
                  </a:lnTo>
                  <a:cubicBezTo>
                    <a:pt x="206693" y="264795"/>
                    <a:pt x="173355" y="279083"/>
                    <a:pt x="132397" y="279083"/>
                  </a:cubicBezTo>
                  <a:close/>
                  <a:moveTo>
                    <a:pt x="62865" y="115253"/>
                  </a:moveTo>
                  <a:lnTo>
                    <a:pt x="183832" y="115253"/>
                  </a:lnTo>
                  <a:cubicBezTo>
                    <a:pt x="180975" y="74295"/>
                    <a:pt x="160020" y="50482"/>
                    <a:pt x="124778"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27" name="Freihandform: Form 215">
              <a:extLst>
                <a:ext uri="{FF2B5EF4-FFF2-40B4-BE49-F238E27FC236}">
                  <a16:creationId xmlns:a16="http://schemas.microsoft.com/office/drawing/2014/main" id="{47E69F9D-0CEA-5649-8D3B-091011357996}"/>
                </a:ext>
              </a:extLst>
            </p:cNvPr>
            <p:cNvSpPr/>
            <p:nvPr/>
          </p:nvSpPr>
          <p:spPr>
            <a:xfrm>
              <a:off x="5306377" y="2646997"/>
              <a:ext cx="255269" cy="266700"/>
            </a:xfrm>
            <a:custGeom>
              <a:avLst/>
              <a:gdLst>
                <a:gd name="connsiteX0" fmla="*/ 255270 w 255269"/>
                <a:gd name="connsiteY0" fmla="*/ 266700 h 266700"/>
                <a:gd name="connsiteX1" fmla="*/ 183832 w 255269"/>
                <a:gd name="connsiteY1" fmla="*/ 266700 h 266700"/>
                <a:gd name="connsiteX2" fmla="*/ 126682 w 255269"/>
                <a:gd name="connsiteY2" fmla="*/ 174307 h 266700"/>
                <a:gd name="connsiteX3" fmla="*/ 125730 w 255269"/>
                <a:gd name="connsiteY3" fmla="*/ 174307 h 266700"/>
                <a:gd name="connsiteX4" fmla="*/ 70485 w 255269"/>
                <a:gd name="connsiteY4" fmla="*/ 266700 h 266700"/>
                <a:gd name="connsiteX5" fmla="*/ 0 w 255269"/>
                <a:gd name="connsiteY5" fmla="*/ 266700 h 266700"/>
                <a:gd name="connsiteX6" fmla="*/ 91440 w 255269"/>
                <a:gd name="connsiteY6" fmla="*/ 128588 h 266700"/>
                <a:gd name="connsiteX7" fmla="*/ 6667 w 255269"/>
                <a:gd name="connsiteY7" fmla="*/ 0 h 266700"/>
                <a:gd name="connsiteX8" fmla="*/ 77153 w 255269"/>
                <a:gd name="connsiteY8" fmla="*/ 0 h 266700"/>
                <a:gd name="connsiteX9" fmla="*/ 127635 w 255269"/>
                <a:gd name="connsiteY9" fmla="*/ 81915 h 266700"/>
                <a:gd name="connsiteX10" fmla="*/ 128588 w 255269"/>
                <a:gd name="connsiteY10" fmla="*/ 81915 h 266700"/>
                <a:gd name="connsiteX11" fmla="*/ 178117 w 255269"/>
                <a:gd name="connsiteY11" fmla="*/ 0 h 266700"/>
                <a:gd name="connsiteX12" fmla="*/ 247650 w 255269"/>
                <a:gd name="connsiteY12" fmla="*/ 0 h 266700"/>
                <a:gd name="connsiteX13" fmla="*/ 163830 w 255269"/>
                <a:gd name="connsiteY13" fmla="*/ 127635 h 266700"/>
                <a:gd name="connsiteX14" fmla="*/ 255270 w 255269"/>
                <a:gd name="connsiteY14" fmla="*/ 26670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5269" h="266700">
                  <a:moveTo>
                    <a:pt x="255270" y="266700"/>
                  </a:moveTo>
                  <a:lnTo>
                    <a:pt x="183832" y="266700"/>
                  </a:lnTo>
                  <a:lnTo>
                    <a:pt x="126682" y="174307"/>
                  </a:lnTo>
                  <a:lnTo>
                    <a:pt x="125730" y="174307"/>
                  </a:lnTo>
                  <a:lnTo>
                    <a:pt x="70485" y="266700"/>
                  </a:lnTo>
                  <a:lnTo>
                    <a:pt x="0" y="266700"/>
                  </a:lnTo>
                  <a:lnTo>
                    <a:pt x="91440" y="128588"/>
                  </a:lnTo>
                  <a:lnTo>
                    <a:pt x="6667" y="0"/>
                  </a:lnTo>
                  <a:lnTo>
                    <a:pt x="77153" y="0"/>
                  </a:lnTo>
                  <a:lnTo>
                    <a:pt x="127635" y="81915"/>
                  </a:lnTo>
                  <a:lnTo>
                    <a:pt x="128588" y="81915"/>
                  </a:lnTo>
                  <a:lnTo>
                    <a:pt x="178117" y="0"/>
                  </a:lnTo>
                  <a:lnTo>
                    <a:pt x="247650" y="0"/>
                  </a:lnTo>
                  <a:lnTo>
                    <a:pt x="163830" y="127635"/>
                  </a:lnTo>
                  <a:lnTo>
                    <a:pt x="255270" y="266700"/>
                  </a:lnTo>
                  <a:close/>
                </a:path>
              </a:pathLst>
            </a:custGeom>
            <a:solidFill>
              <a:srgbClr val="041E42"/>
            </a:solidFill>
            <a:ln w="9525" cap="flat">
              <a:noFill/>
              <a:prstDash val="solid"/>
              <a:miter/>
            </a:ln>
          </p:spPr>
          <p:txBody>
            <a:bodyPr rtlCol="0" anchor="ctr"/>
            <a:lstStyle/>
            <a:p>
              <a:endParaRPr lang="de-DE"/>
            </a:p>
          </p:txBody>
        </p:sp>
        <p:sp>
          <p:nvSpPr>
            <p:cNvPr id="128" name="Freihandform: Form 216">
              <a:extLst>
                <a:ext uri="{FF2B5EF4-FFF2-40B4-BE49-F238E27FC236}">
                  <a16:creationId xmlns:a16="http://schemas.microsoft.com/office/drawing/2014/main" id="{54266EA5-59A0-0A44-8F9E-4531A1BE2613}"/>
                </a:ext>
              </a:extLst>
            </p:cNvPr>
            <p:cNvSpPr/>
            <p:nvPr/>
          </p:nvSpPr>
          <p:spPr>
            <a:xfrm>
              <a:off x="5594967" y="2641281"/>
              <a:ext cx="225759" cy="279082"/>
            </a:xfrm>
            <a:custGeom>
              <a:avLst/>
              <a:gdLst>
                <a:gd name="connsiteX0" fmla="*/ 114317 w 225759"/>
                <a:gd name="connsiteY0" fmla="*/ 107632 h 279082"/>
                <a:gd name="connsiteX1" fmla="*/ 164799 w 225759"/>
                <a:gd name="connsiteY1" fmla="*/ 113347 h 279082"/>
                <a:gd name="connsiteX2" fmla="*/ 164799 w 225759"/>
                <a:gd name="connsiteY2" fmla="*/ 103822 h 279082"/>
                <a:gd name="connsiteX3" fmla="*/ 105744 w 225759"/>
                <a:gd name="connsiteY3" fmla="*/ 52388 h 279082"/>
                <a:gd name="connsiteX4" fmla="*/ 38117 w 225759"/>
                <a:gd name="connsiteY4" fmla="*/ 67628 h 279082"/>
                <a:gd name="connsiteX5" fmla="*/ 24782 w 225759"/>
                <a:gd name="connsiteY5" fmla="*/ 15240 h 279082"/>
                <a:gd name="connsiteX6" fmla="*/ 112412 w 225759"/>
                <a:gd name="connsiteY6" fmla="*/ 0 h 279082"/>
                <a:gd name="connsiteX7" fmla="*/ 225759 w 225759"/>
                <a:gd name="connsiteY7" fmla="*/ 102870 h 279082"/>
                <a:gd name="connsiteX8" fmla="*/ 225759 w 225759"/>
                <a:gd name="connsiteY8" fmla="*/ 273368 h 279082"/>
                <a:gd name="connsiteX9" fmla="*/ 166704 w 225759"/>
                <a:gd name="connsiteY9" fmla="*/ 273368 h 279082"/>
                <a:gd name="connsiteX10" fmla="*/ 166704 w 225759"/>
                <a:gd name="connsiteY10" fmla="*/ 244793 h 279082"/>
                <a:gd name="connsiteX11" fmla="*/ 165752 w 225759"/>
                <a:gd name="connsiteY11" fmla="*/ 244793 h 279082"/>
                <a:gd name="connsiteX12" fmla="*/ 87647 w 225759"/>
                <a:gd name="connsiteY12" fmla="*/ 279083 h 279082"/>
                <a:gd name="connsiteX13" fmla="*/ 17 w 225759"/>
                <a:gd name="connsiteY13" fmla="*/ 194310 h 279082"/>
                <a:gd name="connsiteX14" fmla="*/ 114317 w 225759"/>
                <a:gd name="connsiteY14" fmla="*/ 107632 h 279082"/>
                <a:gd name="connsiteX15" fmla="*/ 103839 w 225759"/>
                <a:gd name="connsiteY15" fmla="*/ 232410 h 279082"/>
                <a:gd name="connsiteX16" fmla="*/ 164799 w 225759"/>
                <a:gd name="connsiteY16" fmla="*/ 200025 h 279082"/>
                <a:gd name="connsiteX17" fmla="*/ 164799 w 225759"/>
                <a:gd name="connsiteY17" fmla="*/ 154305 h 279082"/>
                <a:gd name="connsiteX18" fmla="*/ 120984 w 225759"/>
                <a:gd name="connsiteY18" fmla="*/ 149543 h 279082"/>
                <a:gd name="connsiteX19" fmla="*/ 59072 w 225759"/>
                <a:gd name="connsiteY19" fmla="*/ 193358 h 279082"/>
                <a:gd name="connsiteX20" fmla="*/ 103839 w 225759"/>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9" h="279082">
                  <a:moveTo>
                    <a:pt x="114317" y="107632"/>
                  </a:moveTo>
                  <a:cubicBezTo>
                    <a:pt x="131462" y="107632"/>
                    <a:pt x="147654" y="108585"/>
                    <a:pt x="164799" y="113347"/>
                  </a:cubicBezTo>
                  <a:lnTo>
                    <a:pt x="164799" y="103822"/>
                  </a:lnTo>
                  <a:cubicBezTo>
                    <a:pt x="164799" y="69532"/>
                    <a:pt x="144797" y="52388"/>
                    <a:pt x="105744" y="52388"/>
                  </a:cubicBezTo>
                  <a:cubicBezTo>
                    <a:pt x="83837" y="52388"/>
                    <a:pt x="60024" y="57150"/>
                    <a:pt x="38117" y="67628"/>
                  </a:cubicBezTo>
                  <a:lnTo>
                    <a:pt x="24782" y="15240"/>
                  </a:lnTo>
                  <a:cubicBezTo>
                    <a:pt x="49547" y="5715"/>
                    <a:pt x="81932" y="0"/>
                    <a:pt x="112412" y="0"/>
                  </a:cubicBezTo>
                  <a:cubicBezTo>
                    <a:pt x="187659" y="0"/>
                    <a:pt x="225759" y="35243"/>
                    <a:pt x="225759" y="102870"/>
                  </a:cubicBezTo>
                  <a:lnTo>
                    <a:pt x="225759" y="273368"/>
                  </a:lnTo>
                  <a:lnTo>
                    <a:pt x="166704" y="273368"/>
                  </a:lnTo>
                  <a:lnTo>
                    <a:pt x="166704" y="244793"/>
                  </a:lnTo>
                  <a:lnTo>
                    <a:pt x="165752" y="244793"/>
                  </a:lnTo>
                  <a:cubicBezTo>
                    <a:pt x="142892" y="268605"/>
                    <a:pt x="119079" y="279083"/>
                    <a:pt x="87647" y="279083"/>
                  </a:cubicBezTo>
                  <a:cubicBezTo>
                    <a:pt x="34307" y="279083"/>
                    <a:pt x="17" y="245745"/>
                    <a:pt x="17" y="194310"/>
                  </a:cubicBezTo>
                  <a:cubicBezTo>
                    <a:pt x="-936" y="138113"/>
                    <a:pt x="39069" y="107632"/>
                    <a:pt x="114317" y="107632"/>
                  </a:cubicBezTo>
                  <a:close/>
                  <a:moveTo>
                    <a:pt x="103839" y="232410"/>
                  </a:moveTo>
                  <a:cubicBezTo>
                    <a:pt x="126699" y="232410"/>
                    <a:pt x="147654" y="220980"/>
                    <a:pt x="164799" y="200025"/>
                  </a:cubicBezTo>
                  <a:lnTo>
                    <a:pt x="164799" y="154305"/>
                  </a:lnTo>
                  <a:cubicBezTo>
                    <a:pt x="150512" y="150495"/>
                    <a:pt x="135272" y="149543"/>
                    <a:pt x="120984" y="149543"/>
                  </a:cubicBezTo>
                  <a:cubicBezTo>
                    <a:pt x="81932" y="149543"/>
                    <a:pt x="59072" y="165735"/>
                    <a:pt x="59072" y="193358"/>
                  </a:cubicBezTo>
                  <a:cubicBezTo>
                    <a:pt x="59072" y="217170"/>
                    <a:pt x="76217" y="232410"/>
                    <a:pt x="103839" y="232410"/>
                  </a:cubicBezTo>
                  <a:close/>
                </a:path>
              </a:pathLst>
            </a:custGeom>
            <a:solidFill>
              <a:srgbClr val="041E42"/>
            </a:solidFill>
            <a:ln w="9525" cap="flat">
              <a:noFill/>
              <a:prstDash val="solid"/>
              <a:miter/>
            </a:ln>
          </p:spPr>
          <p:txBody>
            <a:bodyPr rtlCol="0" anchor="ctr"/>
            <a:lstStyle/>
            <a:p>
              <a:endParaRPr lang="de-DE"/>
            </a:p>
          </p:txBody>
        </p:sp>
        <p:sp>
          <p:nvSpPr>
            <p:cNvPr id="129" name="Freihandform: Form 217">
              <a:extLst>
                <a:ext uri="{FF2B5EF4-FFF2-40B4-BE49-F238E27FC236}">
                  <a16:creationId xmlns:a16="http://schemas.microsoft.com/office/drawing/2014/main" id="{15D4D602-626B-4942-BA00-53C815EE48F3}"/>
                </a:ext>
              </a:extLst>
            </p:cNvPr>
            <p:cNvSpPr/>
            <p:nvPr/>
          </p:nvSpPr>
          <p:spPr>
            <a:xfrm>
              <a:off x="5900737"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30" name="Freihandform: Form 218">
              <a:extLst>
                <a:ext uri="{FF2B5EF4-FFF2-40B4-BE49-F238E27FC236}">
                  <a16:creationId xmlns:a16="http://schemas.microsoft.com/office/drawing/2014/main" id="{5DC251B0-3196-C848-B4A8-E1038C2CD339}"/>
                </a:ext>
              </a:extLst>
            </p:cNvPr>
            <p:cNvSpPr/>
            <p:nvPr/>
          </p:nvSpPr>
          <p:spPr>
            <a:xfrm>
              <a:off x="6195059" y="2525076"/>
              <a:ext cx="248602" cy="396239"/>
            </a:xfrm>
            <a:custGeom>
              <a:avLst/>
              <a:gdLst>
                <a:gd name="connsiteX0" fmla="*/ 0 w 248602"/>
                <a:gd name="connsiteY0" fmla="*/ 255270 h 396239"/>
                <a:gd name="connsiteX1" fmla="*/ 108585 w 248602"/>
                <a:gd name="connsiteY1" fmla="*/ 116205 h 396239"/>
                <a:gd name="connsiteX2" fmla="*/ 185738 w 248602"/>
                <a:gd name="connsiteY2" fmla="*/ 152400 h 396239"/>
                <a:gd name="connsiteX3" fmla="*/ 186690 w 248602"/>
                <a:gd name="connsiteY3" fmla="*/ 152400 h 396239"/>
                <a:gd name="connsiteX4" fmla="*/ 186690 w 248602"/>
                <a:gd name="connsiteY4" fmla="*/ 15240 h 396239"/>
                <a:gd name="connsiteX5" fmla="*/ 248603 w 248602"/>
                <a:gd name="connsiteY5" fmla="*/ 0 h 396239"/>
                <a:gd name="connsiteX6" fmla="*/ 248603 w 248602"/>
                <a:gd name="connsiteY6" fmla="*/ 389573 h 396239"/>
                <a:gd name="connsiteX7" fmla="*/ 187643 w 248602"/>
                <a:gd name="connsiteY7" fmla="*/ 389573 h 396239"/>
                <a:gd name="connsiteX8" fmla="*/ 187643 w 248602"/>
                <a:gd name="connsiteY8" fmla="*/ 358140 h 396239"/>
                <a:gd name="connsiteX9" fmla="*/ 186690 w 248602"/>
                <a:gd name="connsiteY9" fmla="*/ 358140 h 396239"/>
                <a:gd name="connsiteX10" fmla="*/ 106680 w 248602"/>
                <a:gd name="connsiteY10" fmla="*/ 396240 h 396239"/>
                <a:gd name="connsiteX11" fmla="*/ 0 w 248602"/>
                <a:gd name="connsiteY11" fmla="*/ 255270 h 396239"/>
                <a:gd name="connsiteX12" fmla="*/ 61913 w 248602"/>
                <a:gd name="connsiteY12" fmla="*/ 255270 h 396239"/>
                <a:gd name="connsiteX13" fmla="*/ 123825 w 248602"/>
                <a:gd name="connsiteY13" fmla="*/ 340995 h 396239"/>
                <a:gd name="connsiteX14" fmla="*/ 187643 w 248602"/>
                <a:gd name="connsiteY14" fmla="*/ 305753 h 396239"/>
                <a:gd name="connsiteX15" fmla="*/ 187643 w 248602"/>
                <a:gd name="connsiteY15" fmla="*/ 207645 h 396239"/>
                <a:gd name="connsiteX16" fmla="*/ 123825 w 248602"/>
                <a:gd name="connsiteY16" fmla="*/ 172402 h 396239"/>
                <a:gd name="connsiteX17" fmla="*/ 61913 w 248602"/>
                <a:gd name="connsiteY17" fmla="*/ 255270 h 3962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48602" h="396239">
                  <a:moveTo>
                    <a:pt x="0" y="255270"/>
                  </a:moveTo>
                  <a:cubicBezTo>
                    <a:pt x="0" y="169545"/>
                    <a:pt x="43815" y="116205"/>
                    <a:pt x="108585" y="116205"/>
                  </a:cubicBezTo>
                  <a:cubicBezTo>
                    <a:pt x="141922" y="116205"/>
                    <a:pt x="168593" y="130493"/>
                    <a:pt x="185738" y="152400"/>
                  </a:cubicBezTo>
                  <a:lnTo>
                    <a:pt x="186690" y="152400"/>
                  </a:lnTo>
                  <a:lnTo>
                    <a:pt x="186690" y="15240"/>
                  </a:lnTo>
                  <a:lnTo>
                    <a:pt x="248603" y="0"/>
                  </a:lnTo>
                  <a:lnTo>
                    <a:pt x="248603" y="389573"/>
                  </a:lnTo>
                  <a:lnTo>
                    <a:pt x="187643" y="389573"/>
                  </a:lnTo>
                  <a:lnTo>
                    <a:pt x="187643" y="358140"/>
                  </a:lnTo>
                  <a:lnTo>
                    <a:pt x="186690" y="358140"/>
                  </a:lnTo>
                  <a:cubicBezTo>
                    <a:pt x="167640" y="381953"/>
                    <a:pt x="140018" y="396240"/>
                    <a:pt x="106680" y="396240"/>
                  </a:cubicBezTo>
                  <a:cubicBezTo>
                    <a:pt x="43815" y="395288"/>
                    <a:pt x="0" y="340995"/>
                    <a:pt x="0" y="255270"/>
                  </a:cubicBezTo>
                  <a:close/>
                  <a:moveTo>
                    <a:pt x="61913" y="255270"/>
                  </a:moveTo>
                  <a:cubicBezTo>
                    <a:pt x="61913" y="309563"/>
                    <a:pt x="84772" y="340995"/>
                    <a:pt x="123825" y="340995"/>
                  </a:cubicBezTo>
                  <a:cubicBezTo>
                    <a:pt x="147638" y="340995"/>
                    <a:pt x="167640" y="329565"/>
                    <a:pt x="187643" y="305753"/>
                  </a:cubicBezTo>
                  <a:lnTo>
                    <a:pt x="187643" y="207645"/>
                  </a:lnTo>
                  <a:cubicBezTo>
                    <a:pt x="169545" y="183833"/>
                    <a:pt x="149543" y="172402"/>
                    <a:pt x="123825" y="172402"/>
                  </a:cubicBezTo>
                  <a:cubicBezTo>
                    <a:pt x="82868" y="172402"/>
                    <a:pt x="61913" y="201930"/>
                    <a:pt x="61913" y="255270"/>
                  </a:cubicBezTo>
                  <a:close/>
                </a:path>
              </a:pathLst>
            </a:custGeom>
            <a:solidFill>
              <a:srgbClr val="041E42"/>
            </a:solidFill>
            <a:ln w="9525" cap="flat">
              <a:noFill/>
              <a:prstDash val="solid"/>
              <a:miter/>
            </a:ln>
          </p:spPr>
          <p:txBody>
            <a:bodyPr rtlCol="0" anchor="ctr"/>
            <a:lstStyle/>
            <a:p>
              <a:endParaRPr lang="de-DE"/>
            </a:p>
          </p:txBody>
        </p:sp>
        <p:sp>
          <p:nvSpPr>
            <p:cNvPr id="131" name="Freihandform: Form 219">
              <a:extLst>
                <a:ext uri="{FF2B5EF4-FFF2-40B4-BE49-F238E27FC236}">
                  <a16:creationId xmlns:a16="http://schemas.microsoft.com/office/drawing/2014/main" id="{1886A460-FE78-244C-A1E6-1A09F98DDFCB}"/>
                </a:ext>
              </a:extLst>
            </p:cNvPr>
            <p:cNvSpPr/>
            <p:nvPr/>
          </p:nvSpPr>
          <p:spPr>
            <a:xfrm>
              <a:off x="6511289" y="2641281"/>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7 w 242887"/>
                <a:gd name="connsiteY3" fmla="*/ 135255 h 279082"/>
                <a:gd name="connsiteX4" fmla="*/ 241935 w 242887"/>
                <a:gd name="connsiteY4" fmla="*/ 160972 h 279082"/>
                <a:gd name="connsiteX5" fmla="*/ 62865 w 242887"/>
                <a:gd name="connsiteY5" fmla="*/ 160972 h 279082"/>
                <a:gd name="connsiteX6" fmla="*/ 132397 w 242887"/>
                <a:gd name="connsiteY6" fmla="*/ 225743 h 279082"/>
                <a:gd name="connsiteX7" fmla="*/ 198120 w 242887"/>
                <a:gd name="connsiteY7" fmla="*/ 194310 h 279082"/>
                <a:gd name="connsiteX8" fmla="*/ 237172 w 242887"/>
                <a:gd name="connsiteY8" fmla="*/ 235268 h 279082"/>
                <a:gd name="connsiteX9" fmla="*/ 132397 w 242887"/>
                <a:gd name="connsiteY9" fmla="*/ 279083 h 279082"/>
                <a:gd name="connsiteX10" fmla="*/ 62865 w 242887"/>
                <a:gd name="connsiteY10" fmla="*/ 115253 h 279082"/>
                <a:gd name="connsiteX11" fmla="*/ 183833 w 242887"/>
                <a:gd name="connsiteY11" fmla="*/ 115253 h 279082"/>
                <a:gd name="connsiteX12" fmla="*/ 124778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7" y="53340"/>
                    <a:pt x="242887" y="135255"/>
                  </a:cubicBezTo>
                  <a:cubicBezTo>
                    <a:pt x="242887" y="143828"/>
                    <a:pt x="241935" y="153353"/>
                    <a:pt x="241935" y="160972"/>
                  </a:cubicBezTo>
                  <a:lnTo>
                    <a:pt x="62865" y="160972"/>
                  </a:lnTo>
                  <a:cubicBezTo>
                    <a:pt x="69532" y="201930"/>
                    <a:pt x="94297" y="225743"/>
                    <a:pt x="132397" y="225743"/>
                  </a:cubicBezTo>
                  <a:cubicBezTo>
                    <a:pt x="157162" y="225743"/>
                    <a:pt x="177165" y="216218"/>
                    <a:pt x="198120" y="194310"/>
                  </a:cubicBezTo>
                  <a:lnTo>
                    <a:pt x="237172" y="235268"/>
                  </a:lnTo>
                  <a:cubicBezTo>
                    <a:pt x="206692" y="264795"/>
                    <a:pt x="172403" y="279083"/>
                    <a:pt x="132397" y="279083"/>
                  </a:cubicBezTo>
                  <a:close/>
                  <a:moveTo>
                    <a:pt x="62865" y="115253"/>
                  </a:moveTo>
                  <a:lnTo>
                    <a:pt x="183833" y="115253"/>
                  </a:lnTo>
                  <a:cubicBezTo>
                    <a:pt x="180975" y="74295"/>
                    <a:pt x="160020" y="50482"/>
                    <a:pt x="124778" y="50482"/>
                  </a:cubicBezTo>
                  <a:cubicBezTo>
                    <a:pt x="90488" y="50482"/>
                    <a:pt x="67628" y="74295"/>
                    <a:pt x="62865" y="115253"/>
                  </a:cubicBezTo>
                  <a:close/>
                </a:path>
              </a:pathLst>
            </a:custGeom>
            <a:solidFill>
              <a:srgbClr val="041E42"/>
            </a:solidFill>
            <a:ln w="9525" cap="flat">
              <a:noFill/>
              <a:prstDash val="solid"/>
              <a:miter/>
            </a:ln>
          </p:spPr>
          <p:txBody>
            <a:bodyPr rtlCol="0" anchor="ctr"/>
            <a:lstStyle/>
            <a:p>
              <a:endParaRPr lang="de-DE"/>
            </a:p>
          </p:txBody>
        </p:sp>
        <p:sp>
          <p:nvSpPr>
            <p:cNvPr id="132" name="Freihandform: Form 220">
              <a:extLst>
                <a:ext uri="{FF2B5EF4-FFF2-40B4-BE49-F238E27FC236}">
                  <a16:creationId xmlns:a16="http://schemas.microsoft.com/office/drawing/2014/main" id="{75A05BDA-AEAE-3E43-974E-45B2F756B5B2}"/>
                </a:ext>
              </a:extLst>
            </p:cNvPr>
            <p:cNvSpPr/>
            <p:nvPr/>
          </p:nvSpPr>
          <p:spPr>
            <a:xfrm>
              <a:off x="6824662"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3"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8"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33" name="Freihandform: Form 221">
              <a:extLst>
                <a:ext uri="{FF2B5EF4-FFF2-40B4-BE49-F238E27FC236}">
                  <a16:creationId xmlns:a16="http://schemas.microsoft.com/office/drawing/2014/main" id="{F8A7F646-7E76-C54E-8C3A-2AC6386A6D6D}"/>
                </a:ext>
              </a:extLst>
            </p:cNvPr>
            <p:cNvSpPr/>
            <p:nvPr/>
          </p:nvSpPr>
          <p:spPr>
            <a:xfrm>
              <a:off x="7023734" y="2721291"/>
              <a:ext cx="130492" cy="59055"/>
            </a:xfrm>
            <a:custGeom>
              <a:avLst/>
              <a:gdLst>
                <a:gd name="connsiteX0" fmla="*/ 130492 w 130492"/>
                <a:gd name="connsiteY0" fmla="*/ 59055 h 59055"/>
                <a:gd name="connsiteX1" fmla="*/ 0 w 130492"/>
                <a:gd name="connsiteY1" fmla="*/ 59055 h 59055"/>
                <a:gd name="connsiteX2" fmla="*/ 0 w 130492"/>
                <a:gd name="connsiteY2" fmla="*/ 0 h 59055"/>
                <a:gd name="connsiteX3" fmla="*/ 130492 w 130492"/>
                <a:gd name="connsiteY3" fmla="*/ 0 h 59055"/>
                <a:gd name="connsiteX4" fmla="*/ 130492 w 130492"/>
                <a:gd name="connsiteY4" fmla="*/ 59055 h 590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30492" h="59055">
                  <a:moveTo>
                    <a:pt x="130492" y="59055"/>
                  </a:moveTo>
                  <a:lnTo>
                    <a:pt x="0" y="59055"/>
                  </a:lnTo>
                  <a:lnTo>
                    <a:pt x="0" y="0"/>
                  </a:lnTo>
                  <a:lnTo>
                    <a:pt x="130492" y="0"/>
                  </a:lnTo>
                  <a:lnTo>
                    <a:pt x="130492" y="59055"/>
                  </a:lnTo>
                  <a:close/>
                </a:path>
              </a:pathLst>
            </a:custGeom>
            <a:solidFill>
              <a:srgbClr val="041E42"/>
            </a:solidFill>
            <a:ln w="9525" cap="flat">
              <a:noFill/>
              <a:prstDash val="solid"/>
              <a:miter/>
            </a:ln>
          </p:spPr>
          <p:txBody>
            <a:bodyPr rtlCol="0" anchor="ctr"/>
            <a:lstStyle/>
            <a:p>
              <a:endParaRPr lang="de-DE"/>
            </a:p>
          </p:txBody>
        </p:sp>
        <p:sp>
          <p:nvSpPr>
            <p:cNvPr id="134" name="Freihandform: Form 222">
              <a:extLst>
                <a:ext uri="{FF2B5EF4-FFF2-40B4-BE49-F238E27FC236}">
                  <a16:creationId xmlns:a16="http://schemas.microsoft.com/office/drawing/2014/main" id="{61C0ED9A-15FD-904D-9B2E-EA958059A82C}"/>
                </a:ext>
              </a:extLst>
            </p:cNvPr>
            <p:cNvSpPr/>
            <p:nvPr/>
          </p:nvSpPr>
          <p:spPr>
            <a:xfrm>
              <a:off x="7233284" y="2545079"/>
              <a:ext cx="288607" cy="375284"/>
            </a:xfrm>
            <a:custGeom>
              <a:avLst/>
              <a:gdLst>
                <a:gd name="connsiteX0" fmla="*/ 288607 w 288607"/>
                <a:gd name="connsiteY0" fmla="*/ 222885 h 375284"/>
                <a:gd name="connsiteX1" fmla="*/ 143827 w 288607"/>
                <a:gd name="connsiteY1" fmla="*/ 375285 h 375284"/>
                <a:gd name="connsiteX2" fmla="*/ 0 w 288607"/>
                <a:gd name="connsiteY2" fmla="*/ 222885 h 375284"/>
                <a:gd name="connsiteX3" fmla="*/ 0 w 288607"/>
                <a:gd name="connsiteY3" fmla="*/ 0 h 375284"/>
                <a:gd name="connsiteX4" fmla="*/ 66675 w 288607"/>
                <a:gd name="connsiteY4" fmla="*/ 0 h 375284"/>
                <a:gd name="connsiteX5" fmla="*/ 66675 w 288607"/>
                <a:gd name="connsiteY5" fmla="*/ 219075 h 375284"/>
                <a:gd name="connsiteX6" fmla="*/ 144780 w 288607"/>
                <a:gd name="connsiteY6" fmla="*/ 312420 h 375284"/>
                <a:gd name="connsiteX7" fmla="*/ 220980 w 288607"/>
                <a:gd name="connsiteY7" fmla="*/ 219075 h 375284"/>
                <a:gd name="connsiteX8" fmla="*/ 220980 w 288607"/>
                <a:gd name="connsiteY8" fmla="*/ 0 h 375284"/>
                <a:gd name="connsiteX9" fmla="*/ 287655 w 288607"/>
                <a:gd name="connsiteY9" fmla="*/ 0 h 375284"/>
                <a:gd name="connsiteX10" fmla="*/ 287655 w 288607"/>
                <a:gd name="connsiteY10" fmla="*/ 222885 h 375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8607" h="375284">
                  <a:moveTo>
                    <a:pt x="288607" y="222885"/>
                  </a:moveTo>
                  <a:cubicBezTo>
                    <a:pt x="288607" y="311468"/>
                    <a:pt x="242888" y="375285"/>
                    <a:pt x="143827" y="375285"/>
                  </a:cubicBezTo>
                  <a:cubicBezTo>
                    <a:pt x="45720" y="375285"/>
                    <a:pt x="0" y="312420"/>
                    <a:pt x="0" y="222885"/>
                  </a:cubicBezTo>
                  <a:lnTo>
                    <a:pt x="0" y="0"/>
                  </a:lnTo>
                  <a:lnTo>
                    <a:pt x="66675" y="0"/>
                  </a:lnTo>
                  <a:lnTo>
                    <a:pt x="66675" y="219075"/>
                  </a:lnTo>
                  <a:cubicBezTo>
                    <a:pt x="66675" y="274320"/>
                    <a:pt x="90488" y="312420"/>
                    <a:pt x="144780" y="312420"/>
                  </a:cubicBezTo>
                  <a:cubicBezTo>
                    <a:pt x="199072" y="312420"/>
                    <a:pt x="220980" y="275272"/>
                    <a:pt x="220980" y="219075"/>
                  </a:cubicBezTo>
                  <a:lnTo>
                    <a:pt x="220980" y="0"/>
                  </a:lnTo>
                  <a:lnTo>
                    <a:pt x="287655" y="0"/>
                  </a:lnTo>
                  <a:lnTo>
                    <a:pt x="287655" y="222885"/>
                  </a:lnTo>
                  <a:close/>
                </a:path>
              </a:pathLst>
            </a:custGeom>
            <a:solidFill>
              <a:srgbClr val="041E42"/>
            </a:solidFill>
            <a:ln w="9525" cap="flat">
              <a:noFill/>
              <a:prstDash val="solid"/>
              <a:miter/>
            </a:ln>
          </p:spPr>
          <p:txBody>
            <a:bodyPr rtlCol="0" anchor="ctr"/>
            <a:lstStyle/>
            <a:p>
              <a:endParaRPr lang="de-DE"/>
            </a:p>
          </p:txBody>
        </p:sp>
        <p:sp>
          <p:nvSpPr>
            <p:cNvPr id="135" name="Freihandform: Form 223">
              <a:extLst>
                <a:ext uri="{FF2B5EF4-FFF2-40B4-BE49-F238E27FC236}">
                  <a16:creationId xmlns:a16="http://schemas.microsoft.com/office/drawing/2014/main" id="{153B2D1A-4136-AC46-A5B0-6B3C6B7EE958}"/>
                </a:ext>
              </a:extLst>
            </p:cNvPr>
            <p:cNvSpPr/>
            <p:nvPr/>
          </p:nvSpPr>
          <p:spPr>
            <a:xfrm>
              <a:off x="7605712" y="2641281"/>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7 w 228600"/>
                <a:gd name="connsiteY3" fmla="*/ 55245 h 273367"/>
                <a:gd name="connsiteX4" fmla="*/ 61913 w 228600"/>
                <a:gd name="connsiteY4" fmla="*/ 120015 h 273367"/>
                <a:gd name="connsiteX5" fmla="*/ 61913 w 228600"/>
                <a:gd name="connsiteY5" fmla="*/ 273368 h 273367"/>
                <a:gd name="connsiteX6" fmla="*/ 0 w 228600"/>
                <a:gd name="connsiteY6" fmla="*/ 273368 h 273367"/>
                <a:gd name="connsiteX7" fmla="*/ 0 w 228600"/>
                <a:gd name="connsiteY7" fmla="*/ 6668 h 273367"/>
                <a:gd name="connsiteX8" fmla="*/ 61913 w 228600"/>
                <a:gd name="connsiteY8" fmla="*/ 6668 h 273367"/>
                <a:gd name="connsiteX9" fmla="*/ 61913 w 228600"/>
                <a:gd name="connsiteY9" fmla="*/ 39053 h 273367"/>
                <a:gd name="connsiteX10" fmla="*/ 62865 w 228600"/>
                <a:gd name="connsiteY10" fmla="*/ 39053 h 273367"/>
                <a:gd name="connsiteX11" fmla="*/ 140970 w 228600"/>
                <a:gd name="connsiteY11" fmla="*/ 0 h 273367"/>
                <a:gd name="connsiteX12" fmla="*/ 228600 w 228600"/>
                <a:gd name="connsiteY12" fmla="*/ 107632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7" y="55245"/>
                    <a:pt x="117157" y="55245"/>
                  </a:cubicBezTo>
                  <a:cubicBezTo>
                    <a:pt x="73343" y="55245"/>
                    <a:pt x="61913" y="90488"/>
                    <a:pt x="61913" y="120015"/>
                  </a:cubicBezTo>
                  <a:lnTo>
                    <a:pt x="61913" y="273368"/>
                  </a:lnTo>
                  <a:lnTo>
                    <a:pt x="0" y="273368"/>
                  </a:lnTo>
                  <a:lnTo>
                    <a:pt x="0" y="6668"/>
                  </a:lnTo>
                  <a:lnTo>
                    <a:pt x="61913" y="6668"/>
                  </a:lnTo>
                  <a:lnTo>
                    <a:pt x="61913" y="39053"/>
                  </a:lnTo>
                  <a:lnTo>
                    <a:pt x="62865" y="39053"/>
                  </a:lnTo>
                  <a:cubicBezTo>
                    <a:pt x="79057" y="15240"/>
                    <a:pt x="106680" y="0"/>
                    <a:pt x="140970" y="0"/>
                  </a:cubicBezTo>
                  <a:cubicBezTo>
                    <a:pt x="201930" y="0"/>
                    <a:pt x="228600" y="44768"/>
                    <a:pt x="228600" y="107632"/>
                  </a:cubicBezTo>
                  <a:lnTo>
                    <a:pt x="228600" y="272415"/>
                  </a:lnTo>
                  <a:close/>
                </a:path>
              </a:pathLst>
            </a:custGeom>
            <a:solidFill>
              <a:srgbClr val="041E42"/>
            </a:solidFill>
            <a:ln w="9525" cap="flat">
              <a:noFill/>
              <a:prstDash val="solid"/>
              <a:miter/>
            </a:ln>
          </p:spPr>
          <p:txBody>
            <a:bodyPr rtlCol="0" anchor="ctr"/>
            <a:lstStyle/>
            <a:p>
              <a:endParaRPr lang="de-DE"/>
            </a:p>
          </p:txBody>
        </p:sp>
        <p:sp>
          <p:nvSpPr>
            <p:cNvPr id="136" name="Freihandform: Form 224">
              <a:extLst>
                <a:ext uri="{FF2B5EF4-FFF2-40B4-BE49-F238E27FC236}">
                  <a16:creationId xmlns:a16="http://schemas.microsoft.com/office/drawing/2014/main" id="{84C17854-5BB5-F64F-9B51-73D9CFEE395E}"/>
                </a:ext>
              </a:extLst>
            </p:cNvPr>
            <p:cNvSpPr/>
            <p:nvPr/>
          </p:nvSpPr>
          <p:spPr>
            <a:xfrm>
              <a:off x="790479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2 w 79057"/>
                <a:gd name="connsiteY6" fmla="*/ 384810 h 384810"/>
                <a:gd name="connsiteX7" fmla="*/ 8572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7" y="0"/>
                    <a:pt x="39052" y="0"/>
                  </a:cubicBezTo>
                  <a:cubicBezTo>
                    <a:pt x="60960" y="0"/>
                    <a:pt x="79057" y="16193"/>
                    <a:pt x="79057" y="38100"/>
                  </a:cubicBezTo>
                  <a:close/>
                  <a:moveTo>
                    <a:pt x="70485" y="384810"/>
                  </a:moveTo>
                  <a:lnTo>
                    <a:pt x="8572" y="384810"/>
                  </a:lnTo>
                  <a:lnTo>
                    <a:pt x="8572"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37" name="Freihandform: Form 225">
              <a:extLst>
                <a:ext uri="{FF2B5EF4-FFF2-40B4-BE49-F238E27FC236}">
                  <a16:creationId xmlns:a16="http://schemas.microsoft.com/office/drawing/2014/main" id="{830BD297-6E2A-3941-ACBA-092D7D4D181F}"/>
                </a:ext>
              </a:extLst>
            </p:cNvPr>
            <p:cNvSpPr/>
            <p:nvPr/>
          </p:nvSpPr>
          <p:spPr>
            <a:xfrm>
              <a:off x="8027669" y="2647949"/>
              <a:ext cx="259080" cy="266700"/>
            </a:xfrm>
            <a:custGeom>
              <a:avLst/>
              <a:gdLst>
                <a:gd name="connsiteX0" fmla="*/ 259080 w 259080"/>
                <a:gd name="connsiteY0" fmla="*/ 0 h 266700"/>
                <a:gd name="connsiteX1" fmla="*/ 161925 w 259080"/>
                <a:gd name="connsiteY1" fmla="*/ 266700 h 266700"/>
                <a:gd name="connsiteX2" fmla="*/ 97155 w 259080"/>
                <a:gd name="connsiteY2" fmla="*/ 266700 h 266700"/>
                <a:gd name="connsiteX3" fmla="*/ 0 w 259080"/>
                <a:gd name="connsiteY3" fmla="*/ 0 h 266700"/>
                <a:gd name="connsiteX4" fmla="*/ 68580 w 259080"/>
                <a:gd name="connsiteY4" fmla="*/ 0 h 266700"/>
                <a:gd name="connsiteX5" fmla="*/ 129540 w 259080"/>
                <a:gd name="connsiteY5" fmla="*/ 193358 h 266700"/>
                <a:gd name="connsiteX6" fmla="*/ 130493 w 259080"/>
                <a:gd name="connsiteY6" fmla="*/ 193358 h 266700"/>
                <a:gd name="connsiteX7" fmla="*/ 191453 w 259080"/>
                <a:gd name="connsiteY7" fmla="*/ 0 h 266700"/>
                <a:gd name="connsiteX8" fmla="*/ 259080 w 259080"/>
                <a:gd name="connsiteY8"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59080" h="266700">
                  <a:moveTo>
                    <a:pt x="259080" y="0"/>
                  </a:moveTo>
                  <a:lnTo>
                    <a:pt x="161925" y="266700"/>
                  </a:lnTo>
                  <a:lnTo>
                    <a:pt x="97155" y="266700"/>
                  </a:lnTo>
                  <a:lnTo>
                    <a:pt x="0" y="0"/>
                  </a:lnTo>
                  <a:lnTo>
                    <a:pt x="68580" y="0"/>
                  </a:lnTo>
                  <a:lnTo>
                    <a:pt x="129540" y="193358"/>
                  </a:lnTo>
                  <a:lnTo>
                    <a:pt x="130493" y="193358"/>
                  </a:lnTo>
                  <a:lnTo>
                    <a:pt x="191453" y="0"/>
                  </a:lnTo>
                  <a:lnTo>
                    <a:pt x="259080" y="0"/>
                  </a:lnTo>
                  <a:close/>
                </a:path>
              </a:pathLst>
            </a:custGeom>
            <a:solidFill>
              <a:srgbClr val="041E42"/>
            </a:solidFill>
            <a:ln w="9525" cap="flat">
              <a:noFill/>
              <a:prstDash val="solid"/>
              <a:miter/>
            </a:ln>
          </p:spPr>
          <p:txBody>
            <a:bodyPr rtlCol="0" anchor="ctr"/>
            <a:lstStyle/>
            <a:p>
              <a:endParaRPr lang="de-DE"/>
            </a:p>
          </p:txBody>
        </p:sp>
        <p:sp>
          <p:nvSpPr>
            <p:cNvPr id="138" name="Freihandform: Form 226">
              <a:extLst>
                <a:ext uri="{FF2B5EF4-FFF2-40B4-BE49-F238E27FC236}">
                  <a16:creationId xmlns:a16="http://schemas.microsoft.com/office/drawing/2014/main" id="{4ECF593A-120E-1D4B-A7D4-F9D4E9C3E3E9}"/>
                </a:ext>
              </a:extLst>
            </p:cNvPr>
            <p:cNvSpPr/>
            <p:nvPr/>
          </p:nvSpPr>
          <p:spPr>
            <a:xfrm>
              <a:off x="8315324" y="2641281"/>
              <a:ext cx="242887" cy="279082"/>
            </a:xfrm>
            <a:custGeom>
              <a:avLst/>
              <a:gdLst>
                <a:gd name="connsiteX0" fmla="*/ 132398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8 w 242887"/>
                <a:gd name="connsiteY6" fmla="*/ 225743 h 279082"/>
                <a:gd name="connsiteX7" fmla="*/ 198120 w 242887"/>
                <a:gd name="connsiteY7" fmla="*/ 194310 h 279082"/>
                <a:gd name="connsiteX8" fmla="*/ 237173 w 242887"/>
                <a:gd name="connsiteY8" fmla="*/ 235268 h 279082"/>
                <a:gd name="connsiteX9" fmla="*/ 132398 w 242887"/>
                <a:gd name="connsiteY9" fmla="*/ 279083 h 279082"/>
                <a:gd name="connsiteX10" fmla="*/ 62865 w 242887"/>
                <a:gd name="connsiteY10" fmla="*/ 115253 h 279082"/>
                <a:gd name="connsiteX11" fmla="*/ 183832 w 242887"/>
                <a:gd name="connsiteY11" fmla="*/ 115253 h 279082"/>
                <a:gd name="connsiteX12" fmla="*/ 124777 w 242887"/>
                <a:gd name="connsiteY12" fmla="*/ 50482 h 279082"/>
                <a:gd name="connsiteX13" fmla="*/ 62865 w 242887"/>
                <a:gd name="connsiteY13" fmla="*/ 115253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8" y="279083"/>
                  </a:moveTo>
                  <a:cubicBezTo>
                    <a:pt x="53340" y="279083"/>
                    <a:pt x="0" y="222885"/>
                    <a:pt x="0" y="139065"/>
                  </a:cubicBezTo>
                  <a:cubicBezTo>
                    <a:pt x="0" y="56197"/>
                    <a:pt x="50482" y="0"/>
                    <a:pt x="124777" y="0"/>
                  </a:cubicBezTo>
                  <a:cubicBezTo>
                    <a:pt x="196215" y="0"/>
                    <a:pt x="242888" y="53340"/>
                    <a:pt x="242888" y="135255"/>
                  </a:cubicBezTo>
                  <a:cubicBezTo>
                    <a:pt x="242888" y="143828"/>
                    <a:pt x="241935" y="153353"/>
                    <a:pt x="241935" y="160972"/>
                  </a:cubicBezTo>
                  <a:lnTo>
                    <a:pt x="62865" y="160972"/>
                  </a:lnTo>
                  <a:cubicBezTo>
                    <a:pt x="69532" y="201930"/>
                    <a:pt x="94298" y="225743"/>
                    <a:pt x="132398" y="225743"/>
                  </a:cubicBezTo>
                  <a:cubicBezTo>
                    <a:pt x="157163" y="225743"/>
                    <a:pt x="177165" y="216218"/>
                    <a:pt x="198120" y="194310"/>
                  </a:cubicBezTo>
                  <a:lnTo>
                    <a:pt x="237173" y="235268"/>
                  </a:lnTo>
                  <a:cubicBezTo>
                    <a:pt x="206693" y="264795"/>
                    <a:pt x="173355" y="279083"/>
                    <a:pt x="132398" y="279083"/>
                  </a:cubicBezTo>
                  <a:close/>
                  <a:moveTo>
                    <a:pt x="62865" y="115253"/>
                  </a:moveTo>
                  <a:lnTo>
                    <a:pt x="183832" y="115253"/>
                  </a:lnTo>
                  <a:cubicBezTo>
                    <a:pt x="180975" y="74295"/>
                    <a:pt x="160020" y="50482"/>
                    <a:pt x="124777" y="50482"/>
                  </a:cubicBezTo>
                  <a:cubicBezTo>
                    <a:pt x="90488" y="50482"/>
                    <a:pt x="68580" y="74295"/>
                    <a:pt x="62865" y="115253"/>
                  </a:cubicBezTo>
                  <a:close/>
                </a:path>
              </a:pathLst>
            </a:custGeom>
            <a:solidFill>
              <a:srgbClr val="041E42"/>
            </a:solidFill>
            <a:ln w="9525" cap="flat">
              <a:noFill/>
              <a:prstDash val="solid"/>
              <a:miter/>
            </a:ln>
          </p:spPr>
          <p:txBody>
            <a:bodyPr rtlCol="0" anchor="ctr"/>
            <a:lstStyle/>
            <a:p>
              <a:endParaRPr lang="de-DE"/>
            </a:p>
          </p:txBody>
        </p:sp>
        <p:sp>
          <p:nvSpPr>
            <p:cNvPr id="139" name="Freihandform: Form 227">
              <a:extLst>
                <a:ext uri="{FF2B5EF4-FFF2-40B4-BE49-F238E27FC236}">
                  <a16:creationId xmlns:a16="http://schemas.microsoft.com/office/drawing/2014/main" id="{7B4FD7C9-D6A6-804C-B800-B194DADA0A75}"/>
                </a:ext>
              </a:extLst>
            </p:cNvPr>
            <p:cNvSpPr/>
            <p:nvPr/>
          </p:nvSpPr>
          <p:spPr>
            <a:xfrm>
              <a:off x="8628697" y="2641039"/>
              <a:ext cx="160019" cy="272657"/>
            </a:xfrm>
            <a:custGeom>
              <a:avLst/>
              <a:gdLst>
                <a:gd name="connsiteX0" fmla="*/ 160020 w 160019"/>
                <a:gd name="connsiteY0" fmla="*/ 5005 h 272657"/>
                <a:gd name="connsiteX1" fmla="*/ 150495 w 160019"/>
                <a:gd name="connsiteY1" fmla="*/ 68823 h 272657"/>
                <a:gd name="connsiteX2" fmla="*/ 116205 w 160019"/>
                <a:gd name="connsiteY2" fmla="*/ 60250 h 272657"/>
                <a:gd name="connsiteX3" fmla="*/ 61913 w 160019"/>
                <a:gd name="connsiteY3" fmla="*/ 135498 h 272657"/>
                <a:gd name="connsiteX4" fmla="*/ 61913 w 160019"/>
                <a:gd name="connsiteY4" fmla="*/ 272658 h 272657"/>
                <a:gd name="connsiteX5" fmla="*/ 0 w 160019"/>
                <a:gd name="connsiteY5" fmla="*/ 272658 h 272657"/>
                <a:gd name="connsiteX6" fmla="*/ 0 w 160019"/>
                <a:gd name="connsiteY6" fmla="*/ 5958 h 272657"/>
                <a:gd name="connsiteX7" fmla="*/ 60960 w 160019"/>
                <a:gd name="connsiteY7" fmla="*/ 5958 h 272657"/>
                <a:gd name="connsiteX8" fmla="*/ 60960 w 160019"/>
                <a:gd name="connsiteY8" fmla="*/ 40248 h 272657"/>
                <a:gd name="connsiteX9" fmla="*/ 61913 w 160019"/>
                <a:gd name="connsiteY9" fmla="*/ 40248 h 272657"/>
                <a:gd name="connsiteX10" fmla="*/ 131445 w 160019"/>
                <a:gd name="connsiteY10" fmla="*/ 243 h 272657"/>
                <a:gd name="connsiteX11" fmla="*/ 160020 w 160019"/>
                <a:gd name="connsiteY11" fmla="*/ 5005 h 2726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2657">
                  <a:moveTo>
                    <a:pt x="160020" y="5005"/>
                  </a:moveTo>
                  <a:lnTo>
                    <a:pt x="150495" y="68823"/>
                  </a:lnTo>
                  <a:cubicBezTo>
                    <a:pt x="140970" y="64060"/>
                    <a:pt x="129540" y="60250"/>
                    <a:pt x="116205" y="60250"/>
                  </a:cubicBezTo>
                  <a:cubicBezTo>
                    <a:pt x="73342" y="60250"/>
                    <a:pt x="61913" y="94540"/>
                    <a:pt x="61913" y="135498"/>
                  </a:cubicBezTo>
                  <a:lnTo>
                    <a:pt x="61913" y="272658"/>
                  </a:lnTo>
                  <a:lnTo>
                    <a:pt x="0" y="272658"/>
                  </a:lnTo>
                  <a:lnTo>
                    <a:pt x="0" y="5958"/>
                  </a:lnTo>
                  <a:lnTo>
                    <a:pt x="60960" y="5958"/>
                  </a:lnTo>
                  <a:lnTo>
                    <a:pt x="60960" y="40248"/>
                  </a:lnTo>
                  <a:lnTo>
                    <a:pt x="61913" y="40248"/>
                  </a:lnTo>
                  <a:cubicBezTo>
                    <a:pt x="76200" y="15483"/>
                    <a:pt x="100965" y="243"/>
                    <a:pt x="131445" y="243"/>
                  </a:cubicBezTo>
                  <a:cubicBezTo>
                    <a:pt x="140017" y="-710"/>
                    <a:pt x="150495" y="1195"/>
                    <a:pt x="160020" y="5005"/>
                  </a:cubicBezTo>
                  <a:close/>
                </a:path>
              </a:pathLst>
            </a:custGeom>
            <a:solidFill>
              <a:srgbClr val="041E42"/>
            </a:solidFill>
            <a:ln w="9525" cap="flat">
              <a:noFill/>
              <a:prstDash val="solid"/>
              <a:miter/>
            </a:ln>
          </p:spPr>
          <p:txBody>
            <a:bodyPr rtlCol="0" anchor="ctr"/>
            <a:lstStyle/>
            <a:p>
              <a:endParaRPr lang="de-DE"/>
            </a:p>
          </p:txBody>
        </p:sp>
        <p:sp>
          <p:nvSpPr>
            <p:cNvPr id="140" name="Freihandform: Form 228">
              <a:extLst>
                <a:ext uri="{FF2B5EF4-FFF2-40B4-BE49-F238E27FC236}">
                  <a16:creationId xmlns:a16="http://schemas.microsoft.com/office/drawing/2014/main" id="{85A77E95-C4A7-BF4C-9299-4412640EED25}"/>
                </a:ext>
              </a:extLst>
            </p:cNvPr>
            <p:cNvSpPr/>
            <p:nvPr/>
          </p:nvSpPr>
          <p:spPr>
            <a:xfrm>
              <a:off x="8818244" y="2640329"/>
              <a:ext cx="205740" cy="280034"/>
            </a:xfrm>
            <a:custGeom>
              <a:avLst/>
              <a:gdLst>
                <a:gd name="connsiteX0" fmla="*/ 29528 w 205740"/>
                <a:gd name="connsiteY0" fmla="*/ 198120 h 280034"/>
                <a:gd name="connsiteX1" fmla="*/ 104775 w 205740"/>
                <a:gd name="connsiteY1" fmla="*/ 227647 h 280034"/>
                <a:gd name="connsiteX2" fmla="*/ 143828 w 205740"/>
                <a:gd name="connsiteY2" fmla="*/ 200978 h 280034"/>
                <a:gd name="connsiteX3" fmla="*/ 10478 w 205740"/>
                <a:gd name="connsiteY3" fmla="*/ 82868 h 280034"/>
                <a:gd name="connsiteX4" fmla="*/ 111443 w 205740"/>
                <a:gd name="connsiteY4" fmla="*/ 0 h 280034"/>
                <a:gd name="connsiteX5" fmla="*/ 203835 w 205740"/>
                <a:gd name="connsiteY5" fmla="*/ 27622 h 280034"/>
                <a:gd name="connsiteX6" fmla="*/ 174307 w 205740"/>
                <a:gd name="connsiteY6" fmla="*/ 76200 h 280034"/>
                <a:gd name="connsiteX7" fmla="*/ 110490 w 205740"/>
                <a:gd name="connsiteY7" fmla="*/ 52387 h 280034"/>
                <a:gd name="connsiteX8" fmla="*/ 72390 w 205740"/>
                <a:gd name="connsiteY8" fmla="*/ 77153 h 280034"/>
                <a:gd name="connsiteX9" fmla="*/ 205740 w 205740"/>
                <a:gd name="connsiteY9" fmla="*/ 195262 h 280034"/>
                <a:gd name="connsiteX10" fmla="*/ 102870 w 205740"/>
                <a:gd name="connsiteY10" fmla="*/ 280035 h 280034"/>
                <a:gd name="connsiteX11" fmla="*/ 0 w 205740"/>
                <a:gd name="connsiteY11" fmla="*/ 247650 h 280034"/>
                <a:gd name="connsiteX12" fmla="*/ 29528 w 205740"/>
                <a:gd name="connsiteY12" fmla="*/ 198120 h 2800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4">
                  <a:moveTo>
                    <a:pt x="29528" y="198120"/>
                  </a:moveTo>
                  <a:cubicBezTo>
                    <a:pt x="56198" y="218122"/>
                    <a:pt x="80963" y="227647"/>
                    <a:pt x="104775" y="227647"/>
                  </a:cubicBezTo>
                  <a:cubicBezTo>
                    <a:pt x="127635" y="227647"/>
                    <a:pt x="143828" y="217170"/>
                    <a:pt x="143828" y="200978"/>
                  </a:cubicBezTo>
                  <a:cubicBezTo>
                    <a:pt x="143828" y="155258"/>
                    <a:pt x="10478" y="171450"/>
                    <a:pt x="10478" y="82868"/>
                  </a:cubicBezTo>
                  <a:cubicBezTo>
                    <a:pt x="10478" y="33338"/>
                    <a:pt x="51435" y="0"/>
                    <a:pt x="111443" y="0"/>
                  </a:cubicBezTo>
                  <a:cubicBezTo>
                    <a:pt x="143828" y="0"/>
                    <a:pt x="175260" y="9525"/>
                    <a:pt x="203835" y="27622"/>
                  </a:cubicBezTo>
                  <a:lnTo>
                    <a:pt x="174307" y="76200"/>
                  </a:lnTo>
                  <a:cubicBezTo>
                    <a:pt x="151448" y="60007"/>
                    <a:pt x="130493" y="52387"/>
                    <a:pt x="110490" y="52387"/>
                  </a:cubicBezTo>
                  <a:cubicBezTo>
                    <a:pt x="87630" y="52387"/>
                    <a:pt x="72390" y="61912"/>
                    <a:pt x="72390" y="77153"/>
                  </a:cubicBezTo>
                  <a:cubicBezTo>
                    <a:pt x="72390" y="120968"/>
                    <a:pt x="205740" y="105728"/>
                    <a:pt x="205740" y="195262"/>
                  </a:cubicBezTo>
                  <a:cubicBezTo>
                    <a:pt x="205740" y="245745"/>
                    <a:pt x="164782" y="280035"/>
                    <a:pt x="102870" y="280035"/>
                  </a:cubicBezTo>
                  <a:cubicBezTo>
                    <a:pt x="67628" y="280035"/>
                    <a:pt x="31432" y="268605"/>
                    <a:pt x="0" y="247650"/>
                  </a:cubicBezTo>
                  <a:lnTo>
                    <a:pt x="29528" y="198120"/>
                  </a:lnTo>
                  <a:close/>
                </a:path>
              </a:pathLst>
            </a:custGeom>
            <a:solidFill>
              <a:srgbClr val="041E42"/>
            </a:solidFill>
            <a:ln w="9525" cap="flat">
              <a:noFill/>
              <a:prstDash val="solid"/>
              <a:miter/>
            </a:ln>
          </p:spPr>
          <p:txBody>
            <a:bodyPr rtlCol="0" anchor="ctr"/>
            <a:lstStyle/>
            <a:p>
              <a:endParaRPr lang="de-DE"/>
            </a:p>
          </p:txBody>
        </p:sp>
        <p:sp>
          <p:nvSpPr>
            <p:cNvPr id="141" name="Freihandform: Form 229">
              <a:extLst>
                <a:ext uri="{FF2B5EF4-FFF2-40B4-BE49-F238E27FC236}">
                  <a16:creationId xmlns:a16="http://schemas.microsoft.com/office/drawing/2014/main" id="{AC9412EB-9CFB-5E41-9187-5D99951097DB}"/>
                </a:ext>
              </a:extLst>
            </p:cNvPr>
            <p:cNvSpPr/>
            <p:nvPr/>
          </p:nvSpPr>
          <p:spPr>
            <a:xfrm>
              <a:off x="9082087" y="2528887"/>
              <a:ext cx="79057" cy="384810"/>
            </a:xfrm>
            <a:custGeom>
              <a:avLst/>
              <a:gdLst>
                <a:gd name="connsiteX0" fmla="*/ 79057 w 79057"/>
                <a:gd name="connsiteY0" fmla="*/ 38100 h 384810"/>
                <a:gd name="connsiteX1" fmla="*/ 39052 w 79057"/>
                <a:gd name="connsiteY1" fmla="*/ 76200 h 384810"/>
                <a:gd name="connsiteX2" fmla="*/ 0 w 79057"/>
                <a:gd name="connsiteY2" fmla="*/ 38100 h 384810"/>
                <a:gd name="connsiteX3" fmla="*/ 39052 w 79057"/>
                <a:gd name="connsiteY3" fmla="*/ 0 h 384810"/>
                <a:gd name="connsiteX4" fmla="*/ 79057 w 79057"/>
                <a:gd name="connsiteY4" fmla="*/ 38100 h 384810"/>
                <a:gd name="connsiteX5" fmla="*/ 70485 w 79057"/>
                <a:gd name="connsiteY5" fmla="*/ 384810 h 384810"/>
                <a:gd name="connsiteX6" fmla="*/ 8573 w 79057"/>
                <a:gd name="connsiteY6" fmla="*/ 384810 h 384810"/>
                <a:gd name="connsiteX7" fmla="*/ 8573 w 79057"/>
                <a:gd name="connsiteY7" fmla="*/ 118110 h 384810"/>
                <a:gd name="connsiteX8" fmla="*/ 70485 w 79057"/>
                <a:gd name="connsiteY8" fmla="*/ 118110 h 384810"/>
                <a:gd name="connsiteX9" fmla="*/ 70485 w 79057"/>
                <a:gd name="connsiteY9" fmla="*/ 384810 h 384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10">
                  <a:moveTo>
                    <a:pt x="79057" y="38100"/>
                  </a:moveTo>
                  <a:cubicBezTo>
                    <a:pt x="79057" y="60007"/>
                    <a:pt x="60960" y="76200"/>
                    <a:pt x="39052" y="76200"/>
                  </a:cubicBezTo>
                  <a:cubicBezTo>
                    <a:pt x="17145" y="76200"/>
                    <a:pt x="0" y="60960"/>
                    <a:pt x="0" y="38100"/>
                  </a:cubicBezTo>
                  <a:cubicBezTo>
                    <a:pt x="0" y="16193"/>
                    <a:pt x="18098" y="0"/>
                    <a:pt x="39052" y="0"/>
                  </a:cubicBezTo>
                  <a:cubicBezTo>
                    <a:pt x="60960" y="0"/>
                    <a:pt x="79057" y="16193"/>
                    <a:pt x="79057" y="38100"/>
                  </a:cubicBezTo>
                  <a:close/>
                  <a:moveTo>
                    <a:pt x="70485" y="384810"/>
                  </a:moveTo>
                  <a:lnTo>
                    <a:pt x="8573" y="384810"/>
                  </a:lnTo>
                  <a:lnTo>
                    <a:pt x="8573" y="118110"/>
                  </a:lnTo>
                  <a:lnTo>
                    <a:pt x="70485" y="118110"/>
                  </a:lnTo>
                  <a:lnTo>
                    <a:pt x="70485" y="384810"/>
                  </a:lnTo>
                  <a:close/>
                </a:path>
              </a:pathLst>
            </a:custGeom>
            <a:solidFill>
              <a:srgbClr val="041E42"/>
            </a:solidFill>
            <a:ln w="9525" cap="flat">
              <a:noFill/>
              <a:prstDash val="solid"/>
              <a:miter/>
            </a:ln>
          </p:spPr>
          <p:txBody>
            <a:bodyPr rtlCol="0" anchor="ctr"/>
            <a:lstStyle/>
            <a:p>
              <a:endParaRPr lang="de-DE"/>
            </a:p>
          </p:txBody>
        </p:sp>
        <p:sp>
          <p:nvSpPr>
            <p:cNvPr id="142" name="Freihandform: Form 230">
              <a:extLst>
                <a:ext uri="{FF2B5EF4-FFF2-40B4-BE49-F238E27FC236}">
                  <a16:creationId xmlns:a16="http://schemas.microsoft.com/office/drawing/2014/main" id="{E02ECD71-08AF-AC45-BF4D-61EB3F7B9337}"/>
                </a:ext>
              </a:extLst>
            </p:cNvPr>
            <p:cNvSpPr/>
            <p:nvPr/>
          </p:nvSpPr>
          <p:spPr>
            <a:xfrm>
              <a:off x="9205912"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7 w 165735"/>
                <a:gd name="connsiteY3" fmla="*/ 282892 h 358139"/>
                <a:gd name="connsiteX4" fmla="*/ 40957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1923"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43" name="Freihandform: Form 231">
              <a:extLst>
                <a:ext uri="{FF2B5EF4-FFF2-40B4-BE49-F238E27FC236}">
                  <a16:creationId xmlns:a16="http://schemas.microsoft.com/office/drawing/2014/main" id="{8AAD09DA-5F90-2243-9493-63333CD57863}"/>
                </a:ext>
              </a:extLst>
            </p:cNvPr>
            <p:cNvSpPr/>
            <p:nvPr/>
          </p:nvSpPr>
          <p:spPr>
            <a:xfrm>
              <a:off x="9420224" y="2533649"/>
              <a:ext cx="225742" cy="386714"/>
            </a:xfrm>
            <a:custGeom>
              <a:avLst/>
              <a:gdLst>
                <a:gd name="connsiteX0" fmla="*/ 114300 w 225742"/>
                <a:gd name="connsiteY0" fmla="*/ 215265 h 386714"/>
                <a:gd name="connsiteX1" fmla="*/ 164782 w 225742"/>
                <a:gd name="connsiteY1" fmla="*/ 220980 h 386714"/>
                <a:gd name="connsiteX2" fmla="*/ 164782 w 225742"/>
                <a:gd name="connsiteY2" fmla="*/ 211455 h 386714"/>
                <a:gd name="connsiteX3" fmla="*/ 105727 w 225742"/>
                <a:gd name="connsiteY3" fmla="*/ 160020 h 386714"/>
                <a:gd name="connsiteX4" fmla="*/ 38100 w 225742"/>
                <a:gd name="connsiteY4" fmla="*/ 175260 h 386714"/>
                <a:gd name="connsiteX5" fmla="*/ 24765 w 225742"/>
                <a:gd name="connsiteY5" fmla="*/ 122873 h 386714"/>
                <a:gd name="connsiteX6" fmla="*/ 112395 w 225742"/>
                <a:gd name="connsiteY6" fmla="*/ 107632 h 386714"/>
                <a:gd name="connsiteX7" fmla="*/ 225743 w 225742"/>
                <a:gd name="connsiteY7" fmla="*/ 210502 h 386714"/>
                <a:gd name="connsiteX8" fmla="*/ 225743 w 225742"/>
                <a:gd name="connsiteY8" fmla="*/ 381000 h 386714"/>
                <a:gd name="connsiteX9" fmla="*/ 166688 w 225742"/>
                <a:gd name="connsiteY9" fmla="*/ 381000 h 386714"/>
                <a:gd name="connsiteX10" fmla="*/ 166688 w 225742"/>
                <a:gd name="connsiteY10" fmla="*/ 352425 h 386714"/>
                <a:gd name="connsiteX11" fmla="*/ 165735 w 225742"/>
                <a:gd name="connsiteY11" fmla="*/ 352425 h 386714"/>
                <a:gd name="connsiteX12" fmla="*/ 87630 w 225742"/>
                <a:gd name="connsiteY12" fmla="*/ 386715 h 386714"/>
                <a:gd name="connsiteX13" fmla="*/ 0 w 225742"/>
                <a:gd name="connsiteY13" fmla="*/ 301942 h 386714"/>
                <a:gd name="connsiteX14" fmla="*/ 114300 w 225742"/>
                <a:gd name="connsiteY14" fmla="*/ 215265 h 386714"/>
                <a:gd name="connsiteX15" fmla="*/ 63818 w 225742"/>
                <a:gd name="connsiteY15" fmla="*/ 72390 h 386714"/>
                <a:gd name="connsiteX16" fmla="*/ 26670 w 225742"/>
                <a:gd name="connsiteY16" fmla="*/ 36195 h 386714"/>
                <a:gd name="connsiteX17" fmla="*/ 63818 w 225742"/>
                <a:gd name="connsiteY17" fmla="*/ 0 h 386714"/>
                <a:gd name="connsiteX18" fmla="*/ 100965 w 225742"/>
                <a:gd name="connsiteY18" fmla="*/ 36195 h 386714"/>
                <a:gd name="connsiteX19" fmla="*/ 63818 w 225742"/>
                <a:gd name="connsiteY19" fmla="*/ 72390 h 386714"/>
                <a:gd name="connsiteX20" fmla="*/ 103823 w 225742"/>
                <a:gd name="connsiteY20" fmla="*/ 340042 h 386714"/>
                <a:gd name="connsiteX21" fmla="*/ 164782 w 225742"/>
                <a:gd name="connsiteY21" fmla="*/ 307658 h 386714"/>
                <a:gd name="connsiteX22" fmla="*/ 164782 w 225742"/>
                <a:gd name="connsiteY22" fmla="*/ 261938 h 386714"/>
                <a:gd name="connsiteX23" fmla="*/ 120968 w 225742"/>
                <a:gd name="connsiteY23" fmla="*/ 257175 h 386714"/>
                <a:gd name="connsiteX24" fmla="*/ 59055 w 225742"/>
                <a:gd name="connsiteY24" fmla="*/ 300990 h 386714"/>
                <a:gd name="connsiteX25" fmla="*/ 103823 w 225742"/>
                <a:gd name="connsiteY25" fmla="*/ 340042 h 386714"/>
                <a:gd name="connsiteX26" fmla="*/ 172402 w 225742"/>
                <a:gd name="connsiteY26" fmla="*/ 72390 h 386714"/>
                <a:gd name="connsiteX27" fmla="*/ 135255 w 225742"/>
                <a:gd name="connsiteY27" fmla="*/ 36195 h 386714"/>
                <a:gd name="connsiteX28" fmla="*/ 172402 w 225742"/>
                <a:gd name="connsiteY28" fmla="*/ 0 h 386714"/>
                <a:gd name="connsiteX29" fmla="*/ 209550 w 225742"/>
                <a:gd name="connsiteY29" fmla="*/ 36195 h 386714"/>
                <a:gd name="connsiteX30" fmla="*/ 172402 w 225742"/>
                <a:gd name="connsiteY30" fmla="*/ 72390 h 386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4">
                  <a:moveTo>
                    <a:pt x="114300" y="215265"/>
                  </a:moveTo>
                  <a:cubicBezTo>
                    <a:pt x="131445" y="215265"/>
                    <a:pt x="147638" y="216217"/>
                    <a:pt x="164782" y="220980"/>
                  </a:cubicBezTo>
                  <a:lnTo>
                    <a:pt x="164782" y="211455"/>
                  </a:lnTo>
                  <a:cubicBezTo>
                    <a:pt x="164782" y="177165"/>
                    <a:pt x="144780" y="160020"/>
                    <a:pt x="105727" y="160020"/>
                  </a:cubicBezTo>
                  <a:cubicBezTo>
                    <a:pt x="83820" y="160020"/>
                    <a:pt x="60007" y="164783"/>
                    <a:pt x="38100" y="175260"/>
                  </a:cubicBezTo>
                  <a:lnTo>
                    <a:pt x="24765" y="122873"/>
                  </a:lnTo>
                  <a:cubicBezTo>
                    <a:pt x="49530" y="113348"/>
                    <a:pt x="81915" y="107632"/>
                    <a:pt x="112395" y="107632"/>
                  </a:cubicBezTo>
                  <a:cubicBezTo>
                    <a:pt x="187643" y="107632"/>
                    <a:pt x="225743" y="142875"/>
                    <a:pt x="225743" y="210502"/>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2" y="340042"/>
                    <a:pt x="147638" y="328613"/>
                    <a:pt x="164782" y="307658"/>
                  </a:cubicBezTo>
                  <a:lnTo>
                    <a:pt x="164782" y="261938"/>
                  </a:lnTo>
                  <a:cubicBezTo>
                    <a:pt x="150495" y="258127"/>
                    <a:pt x="135255" y="257175"/>
                    <a:pt x="120968" y="257175"/>
                  </a:cubicBezTo>
                  <a:cubicBezTo>
                    <a:pt x="81915" y="257175"/>
                    <a:pt x="59055" y="273367"/>
                    <a:pt x="59055" y="300990"/>
                  </a:cubicBezTo>
                  <a:cubicBezTo>
                    <a:pt x="59055" y="324803"/>
                    <a:pt x="77152" y="340042"/>
                    <a:pt x="103823" y="340042"/>
                  </a:cubicBezTo>
                  <a:close/>
                  <a:moveTo>
                    <a:pt x="172402" y="72390"/>
                  </a:moveTo>
                  <a:cubicBezTo>
                    <a:pt x="152400" y="72390"/>
                    <a:pt x="135255" y="55245"/>
                    <a:pt x="135255" y="36195"/>
                  </a:cubicBezTo>
                  <a:cubicBezTo>
                    <a:pt x="135255" y="17145"/>
                    <a:pt x="152400" y="0"/>
                    <a:pt x="172402" y="0"/>
                  </a:cubicBezTo>
                  <a:cubicBezTo>
                    <a:pt x="192405" y="0"/>
                    <a:pt x="209550" y="17145"/>
                    <a:pt x="209550" y="36195"/>
                  </a:cubicBezTo>
                  <a:cubicBezTo>
                    <a:pt x="209550" y="56198"/>
                    <a:pt x="192405" y="72390"/>
                    <a:pt x="172402" y="72390"/>
                  </a:cubicBezTo>
                  <a:close/>
                </a:path>
              </a:pathLst>
            </a:custGeom>
            <a:solidFill>
              <a:srgbClr val="041E42"/>
            </a:solidFill>
            <a:ln w="9525" cap="flat">
              <a:noFill/>
              <a:prstDash val="solid"/>
              <a:miter/>
            </a:ln>
          </p:spPr>
          <p:txBody>
            <a:bodyPr rtlCol="0" anchor="ctr"/>
            <a:lstStyle/>
            <a:p>
              <a:endParaRPr lang="de-DE"/>
            </a:p>
          </p:txBody>
        </p:sp>
        <p:sp>
          <p:nvSpPr>
            <p:cNvPr id="144" name="Freihandform: Form 232">
              <a:extLst>
                <a:ext uri="{FF2B5EF4-FFF2-40B4-BE49-F238E27FC236}">
                  <a16:creationId xmlns:a16="http://schemas.microsoft.com/office/drawing/2014/main" id="{B35374AA-49C2-914A-B351-E9AF3128F97D}"/>
                </a:ext>
              </a:extLst>
            </p:cNvPr>
            <p:cNvSpPr/>
            <p:nvPr/>
          </p:nvSpPr>
          <p:spPr>
            <a:xfrm>
              <a:off x="9694544" y="2562224"/>
              <a:ext cx="165735" cy="358139"/>
            </a:xfrm>
            <a:custGeom>
              <a:avLst/>
              <a:gdLst>
                <a:gd name="connsiteX0" fmla="*/ 165735 w 165735"/>
                <a:gd name="connsiteY0" fmla="*/ 295275 h 358139"/>
                <a:gd name="connsiteX1" fmla="*/ 165735 w 165735"/>
                <a:gd name="connsiteY1" fmla="*/ 348615 h 358139"/>
                <a:gd name="connsiteX2" fmla="*/ 113348 w 165735"/>
                <a:gd name="connsiteY2" fmla="*/ 358140 h 358139"/>
                <a:gd name="connsiteX3" fmla="*/ 40957 w 165735"/>
                <a:gd name="connsiteY3" fmla="*/ 282892 h 358139"/>
                <a:gd name="connsiteX4" fmla="*/ 40957 w 165735"/>
                <a:gd name="connsiteY4" fmla="*/ 137160 h 358139"/>
                <a:gd name="connsiteX5" fmla="*/ 0 w 165735"/>
                <a:gd name="connsiteY5" fmla="*/ 137160 h 358139"/>
                <a:gd name="connsiteX6" fmla="*/ 0 w 165735"/>
                <a:gd name="connsiteY6" fmla="*/ 85725 h 358139"/>
                <a:gd name="connsiteX7" fmla="*/ 40005 w 165735"/>
                <a:gd name="connsiteY7" fmla="*/ 85725 h 358139"/>
                <a:gd name="connsiteX8" fmla="*/ 40005 w 165735"/>
                <a:gd name="connsiteY8" fmla="*/ 13335 h 358139"/>
                <a:gd name="connsiteX9" fmla="*/ 101918 w 165735"/>
                <a:gd name="connsiteY9" fmla="*/ 0 h 358139"/>
                <a:gd name="connsiteX10" fmla="*/ 101918 w 165735"/>
                <a:gd name="connsiteY10" fmla="*/ 86677 h 358139"/>
                <a:gd name="connsiteX11" fmla="*/ 165735 w 165735"/>
                <a:gd name="connsiteY11" fmla="*/ 86677 h 358139"/>
                <a:gd name="connsiteX12" fmla="*/ 165735 w 165735"/>
                <a:gd name="connsiteY12" fmla="*/ 138113 h 358139"/>
                <a:gd name="connsiteX13" fmla="*/ 101918 w 165735"/>
                <a:gd name="connsiteY13" fmla="*/ 138113 h 358139"/>
                <a:gd name="connsiteX14" fmla="*/ 101918 w 165735"/>
                <a:gd name="connsiteY14" fmla="*/ 269558 h 358139"/>
                <a:gd name="connsiteX15" fmla="*/ 130493 w 165735"/>
                <a:gd name="connsiteY15" fmla="*/ 304800 h 358139"/>
                <a:gd name="connsiteX16" fmla="*/ 165735 w 165735"/>
                <a:gd name="connsiteY16" fmla="*/ 295275 h 358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39">
                  <a:moveTo>
                    <a:pt x="165735" y="295275"/>
                  </a:moveTo>
                  <a:lnTo>
                    <a:pt x="165735" y="348615"/>
                  </a:lnTo>
                  <a:cubicBezTo>
                    <a:pt x="152400" y="355283"/>
                    <a:pt x="131445" y="358140"/>
                    <a:pt x="113348" y="358140"/>
                  </a:cubicBezTo>
                  <a:cubicBezTo>
                    <a:pt x="66675" y="358140"/>
                    <a:pt x="40957" y="331470"/>
                    <a:pt x="40957" y="282892"/>
                  </a:cubicBezTo>
                  <a:lnTo>
                    <a:pt x="40957"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3"/>
                    <a:pt x="110490" y="304800"/>
                    <a:pt x="130493" y="304800"/>
                  </a:cubicBezTo>
                  <a:cubicBezTo>
                    <a:pt x="142875" y="303848"/>
                    <a:pt x="155257" y="300038"/>
                    <a:pt x="165735" y="295275"/>
                  </a:cubicBezTo>
                  <a:close/>
                </a:path>
              </a:pathLst>
            </a:custGeom>
            <a:solidFill>
              <a:srgbClr val="041E42"/>
            </a:solidFill>
            <a:ln w="9525" cap="flat">
              <a:noFill/>
              <a:prstDash val="solid"/>
              <a:miter/>
            </a:ln>
          </p:spPr>
          <p:txBody>
            <a:bodyPr rtlCol="0" anchor="ctr"/>
            <a:lstStyle/>
            <a:p>
              <a:endParaRPr lang="de-DE"/>
            </a:p>
          </p:txBody>
        </p:sp>
        <p:sp>
          <p:nvSpPr>
            <p:cNvPr id="145" name="Freihandform: Form 233">
              <a:extLst>
                <a:ext uri="{FF2B5EF4-FFF2-40B4-BE49-F238E27FC236}">
                  <a16:creationId xmlns:a16="http://schemas.microsoft.com/office/drawing/2014/main" id="{849B181D-57AF-F54A-934B-4E609297850D}"/>
                </a:ext>
              </a:extLst>
            </p:cNvPr>
            <p:cNvSpPr/>
            <p:nvPr/>
          </p:nvSpPr>
          <p:spPr>
            <a:xfrm>
              <a:off x="2179319" y="3121341"/>
              <a:ext cx="292417" cy="369570"/>
            </a:xfrm>
            <a:custGeom>
              <a:avLst/>
              <a:gdLst>
                <a:gd name="connsiteX0" fmla="*/ 0 w 292417"/>
                <a:gd name="connsiteY0" fmla="*/ 0 h 369570"/>
                <a:gd name="connsiteX1" fmla="*/ 66675 w 292417"/>
                <a:gd name="connsiteY1" fmla="*/ 0 h 369570"/>
                <a:gd name="connsiteX2" fmla="*/ 230505 w 292417"/>
                <a:gd name="connsiteY2" fmla="*/ 257175 h 369570"/>
                <a:gd name="connsiteX3" fmla="*/ 231458 w 292417"/>
                <a:gd name="connsiteY3" fmla="*/ 257175 h 369570"/>
                <a:gd name="connsiteX4" fmla="*/ 229553 w 292417"/>
                <a:gd name="connsiteY4" fmla="*/ 0 h 369570"/>
                <a:gd name="connsiteX5" fmla="*/ 292418 w 292417"/>
                <a:gd name="connsiteY5" fmla="*/ 0 h 369570"/>
                <a:gd name="connsiteX6" fmla="*/ 292418 w 292417"/>
                <a:gd name="connsiteY6" fmla="*/ 368617 h 369570"/>
                <a:gd name="connsiteX7" fmla="*/ 227647 w 292417"/>
                <a:gd name="connsiteY7" fmla="*/ 368617 h 369570"/>
                <a:gd name="connsiteX8" fmla="*/ 63818 w 292417"/>
                <a:gd name="connsiteY8" fmla="*/ 110490 h 369570"/>
                <a:gd name="connsiteX9" fmla="*/ 62865 w 292417"/>
                <a:gd name="connsiteY9" fmla="*/ 110490 h 369570"/>
                <a:gd name="connsiteX10" fmla="*/ 63818 w 292417"/>
                <a:gd name="connsiteY10" fmla="*/ 369570 h 369570"/>
                <a:gd name="connsiteX11" fmla="*/ 0 w 292417"/>
                <a:gd name="connsiteY11" fmla="*/ 369570 h 369570"/>
                <a:gd name="connsiteX12" fmla="*/ 0 w 292417"/>
                <a:gd name="connsiteY12" fmla="*/ 0 h 3695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92417" h="369570">
                  <a:moveTo>
                    <a:pt x="0" y="0"/>
                  </a:moveTo>
                  <a:lnTo>
                    <a:pt x="66675" y="0"/>
                  </a:lnTo>
                  <a:lnTo>
                    <a:pt x="230505" y="257175"/>
                  </a:lnTo>
                  <a:lnTo>
                    <a:pt x="231458" y="257175"/>
                  </a:lnTo>
                  <a:lnTo>
                    <a:pt x="229553" y="0"/>
                  </a:lnTo>
                  <a:lnTo>
                    <a:pt x="292418" y="0"/>
                  </a:lnTo>
                  <a:lnTo>
                    <a:pt x="292418" y="368617"/>
                  </a:lnTo>
                  <a:lnTo>
                    <a:pt x="227647" y="368617"/>
                  </a:lnTo>
                  <a:lnTo>
                    <a:pt x="63818" y="110490"/>
                  </a:lnTo>
                  <a:lnTo>
                    <a:pt x="62865" y="110490"/>
                  </a:lnTo>
                  <a:lnTo>
                    <a:pt x="63818" y="369570"/>
                  </a:lnTo>
                  <a:lnTo>
                    <a:pt x="0" y="369570"/>
                  </a:lnTo>
                  <a:lnTo>
                    <a:pt x="0" y="0"/>
                  </a:lnTo>
                  <a:close/>
                </a:path>
              </a:pathLst>
            </a:custGeom>
            <a:grpFill/>
            <a:ln w="9525" cap="flat">
              <a:noFill/>
              <a:prstDash val="solid"/>
              <a:miter/>
            </a:ln>
          </p:spPr>
          <p:txBody>
            <a:bodyPr rtlCol="0" anchor="ctr"/>
            <a:lstStyle/>
            <a:p>
              <a:endParaRPr lang="de-DE"/>
            </a:p>
          </p:txBody>
        </p:sp>
        <p:sp>
          <p:nvSpPr>
            <p:cNvPr id="146" name="Freihandform: Form 234">
              <a:extLst>
                <a:ext uri="{FF2B5EF4-FFF2-40B4-BE49-F238E27FC236}">
                  <a16:creationId xmlns:a16="http://schemas.microsoft.com/office/drawing/2014/main" id="{E219F5F9-DA0A-454D-9491-1EBD65DBA5FB}"/>
                </a:ext>
              </a:extLst>
            </p:cNvPr>
            <p:cNvSpPr/>
            <p:nvPr/>
          </p:nvSpPr>
          <p:spPr>
            <a:xfrm>
              <a:off x="2543174" y="3217544"/>
              <a:ext cx="225742" cy="279082"/>
            </a:xfrm>
            <a:custGeom>
              <a:avLst/>
              <a:gdLst>
                <a:gd name="connsiteX0" fmla="*/ 114300 w 225742"/>
                <a:gd name="connsiteY0" fmla="*/ 107633 h 279082"/>
                <a:gd name="connsiteX1" fmla="*/ 164783 w 225742"/>
                <a:gd name="connsiteY1" fmla="*/ 113347 h 279082"/>
                <a:gd name="connsiteX2" fmla="*/ 164783 w 225742"/>
                <a:gd name="connsiteY2" fmla="*/ 103822 h 279082"/>
                <a:gd name="connsiteX3" fmla="*/ 105727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2 w 225742"/>
                <a:gd name="connsiteY7" fmla="*/ 102870 h 279082"/>
                <a:gd name="connsiteX8" fmla="*/ 225742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3 w 225742"/>
                <a:gd name="connsiteY15" fmla="*/ 232410 h 279082"/>
                <a:gd name="connsiteX16" fmla="*/ 164783 w 225742"/>
                <a:gd name="connsiteY16" fmla="*/ 200025 h 279082"/>
                <a:gd name="connsiteX17" fmla="*/ 164783 w 225742"/>
                <a:gd name="connsiteY17" fmla="*/ 153352 h 279082"/>
                <a:gd name="connsiteX18" fmla="*/ 120967 w 225742"/>
                <a:gd name="connsiteY18" fmla="*/ 148590 h 279082"/>
                <a:gd name="connsiteX19" fmla="*/ 59055 w 225742"/>
                <a:gd name="connsiteY19" fmla="*/ 192405 h 279082"/>
                <a:gd name="connsiteX20" fmla="*/ 103823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3" y="113347"/>
                  </a:cubicBezTo>
                  <a:lnTo>
                    <a:pt x="164783" y="103822"/>
                  </a:lnTo>
                  <a:cubicBezTo>
                    <a:pt x="164783" y="69532"/>
                    <a:pt x="144780" y="52388"/>
                    <a:pt x="105727" y="52388"/>
                  </a:cubicBezTo>
                  <a:cubicBezTo>
                    <a:pt x="83820" y="52388"/>
                    <a:pt x="60008" y="57150"/>
                    <a:pt x="38100" y="67627"/>
                  </a:cubicBezTo>
                  <a:lnTo>
                    <a:pt x="24765" y="15240"/>
                  </a:lnTo>
                  <a:cubicBezTo>
                    <a:pt x="49530" y="5715"/>
                    <a:pt x="81915" y="0"/>
                    <a:pt x="112395" y="0"/>
                  </a:cubicBezTo>
                  <a:cubicBezTo>
                    <a:pt x="187642" y="0"/>
                    <a:pt x="225742" y="35242"/>
                    <a:pt x="225742" y="102870"/>
                  </a:cubicBezTo>
                  <a:lnTo>
                    <a:pt x="225742"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3" y="232410"/>
                  </a:moveTo>
                  <a:cubicBezTo>
                    <a:pt x="126683" y="232410"/>
                    <a:pt x="147638" y="220980"/>
                    <a:pt x="164783" y="200025"/>
                  </a:cubicBezTo>
                  <a:lnTo>
                    <a:pt x="164783" y="153352"/>
                  </a:lnTo>
                  <a:cubicBezTo>
                    <a:pt x="150495" y="149542"/>
                    <a:pt x="135255" y="148590"/>
                    <a:pt x="120967" y="148590"/>
                  </a:cubicBezTo>
                  <a:cubicBezTo>
                    <a:pt x="81915" y="148590"/>
                    <a:pt x="59055" y="164783"/>
                    <a:pt x="59055" y="192405"/>
                  </a:cubicBezTo>
                  <a:cubicBezTo>
                    <a:pt x="59055" y="217170"/>
                    <a:pt x="76200" y="232410"/>
                    <a:pt x="103823" y="232410"/>
                  </a:cubicBezTo>
                  <a:close/>
                </a:path>
              </a:pathLst>
            </a:custGeom>
            <a:grpFill/>
            <a:ln w="9525" cap="flat">
              <a:noFill/>
              <a:prstDash val="solid"/>
              <a:miter/>
            </a:ln>
          </p:spPr>
          <p:txBody>
            <a:bodyPr rtlCol="0" anchor="ctr"/>
            <a:lstStyle/>
            <a:p>
              <a:endParaRPr lang="de-DE"/>
            </a:p>
          </p:txBody>
        </p:sp>
        <p:sp>
          <p:nvSpPr>
            <p:cNvPr id="147" name="Freihandform: Form 235">
              <a:extLst>
                <a:ext uri="{FF2B5EF4-FFF2-40B4-BE49-F238E27FC236}">
                  <a16:creationId xmlns:a16="http://schemas.microsoft.com/office/drawing/2014/main" id="{83E4ABCE-4730-6448-B468-75BBFEAFE715}"/>
                </a:ext>
              </a:extLst>
            </p:cNvPr>
            <p:cNvSpPr/>
            <p:nvPr/>
          </p:nvSpPr>
          <p:spPr>
            <a:xfrm>
              <a:off x="2817494"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sp>
          <p:nvSpPr>
            <p:cNvPr id="148" name="Freihandform: Form 236">
              <a:extLst>
                <a:ext uri="{FF2B5EF4-FFF2-40B4-BE49-F238E27FC236}">
                  <a16:creationId xmlns:a16="http://schemas.microsoft.com/office/drawing/2014/main" id="{8C6A5340-E829-F844-8355-B4D3B31409AB}"/>
                </a:ext>
              </a:extLst>
            </p:cNvPr>
            <p:cNvSpPr/>
            <p:nvPr/>
          </p:nvSpPr>
          <p:spPr>
            <a:xfrm>
              <a:off x="3038474"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8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8" y="273367"/>
                  </a:cubicBezTo>
                  <a:cubicBezTo>
                    <a:pt x="44767"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149" name="Freihandform: Form 237">
              <a:extLst>
                <a:ext uri="{FF2B5EF4-FFF2-40B4-BE49-F238E27FC236}">
                  <a16:creationId xmlns:a16="http://schemas.microsoft.com/office/drawing/2014/main" id="{95456D5F-6357-AD4A-B527-04B40E6B351A}"/>
                </a:ext>
              </a:extLst>
            </p:cNvPr>
            <p:cNvSpPr/>
            <p:nvPr/>
          </p:nvSpPr>
          <p:spPr>
            <a:xfrm>
              <a:off x="3348989" y="3216591"/>
              <a:ext cx="160019" cy="273367"/>
            </a:xfrm>
            <a:custGeom>
              <a:avLst/>
              <a:gdLst>
                <a:gd name="connsiteX0" fmla="*/ 160020 w 160019"/>
                <a:gd name="connsiteY0" fmla="*/ 5715 h 273367"/>
                <a:gd name="connsiteX1" fmla="*/ 150495 w 160019"/>
                <a:gd name="connsiteY1" fmla="*/ 69533 h 273367"/>
                <a:gd name="connsiteX2" fmla="*/ 116205 w 160019"/>
                <a:gd name="connsiteY2" fmla="*/ 60960 h 273367"/>
                <a:gd name="connsiteX3" fmla="*/ 61913 w 160019"/>
                <a:gd name="connsiteY3" fmla="*/ 136208 h 273367"/>
                <a:gd name="connsiteX4" fmla="*/ 61913 w 160019"/>
                <a:gd name="connsiteY4" fmla="*/ 273367 h 273367"/>
                <a:gd name="connsiteX5" fmla="*/ 0 w 160019"/>
                <a:gd name="connsiteY5" fmla="*/ 273367 h 273367"/>
                <a:gd name="connsiteX6" fmla="*/ 0 w 160019"/>
                <a:gd name="connsiteY6" fmla="*/ 6668 h 273367"/>
                <a:gd name="connsiteX7" fmla="*/ 60960 w 160019"/>
                <a:gd name="connsiteY7" fmla="*/ 6668 h 273367"/>
                <a:gd name="connsiteX8" fmla="*/ 60960 w 160019"/>
                <a:gd name="connsiteY8" fmla="*/ 40005 h 273367"/>
                <a:gd name="connsiteX9" fmla="*/ 61913 w 160019"/>
                <a:gd name="connsiteY9" fmla="*/ 40005 h 273367"/>
                <a:gd name="connsiteX10" fmla="*/ 131445 w 160019"/>
                <a:gd name="connsiteY10" fmla="*/ 0 h 273367"/>
                <a:gd name="connsiteX11" fmla="*/ 160020 w 160019"/>
                <a:gd name="connsiteY11" fmla="*/ 57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0019" h="273367">
                  <a:moveTo>
                    <a:pt x="160020" y="5715"/>
                  </a:moveTo>
                  <a:lnTo>
                    <a:pt x="150495" y="69533"/>
                  </a:lnTo>
                  <a:cubicBezTo>
                    <a:pt x="140970" y="64770"/>
                    <a:pt x="129540" y="60960"/>
                    <a:pt x="116205" y="60960"/>
                  </a:cubicBezTo>
                  <a:cubicBezTo>
                    <a:pt x="73342" y="60960"/>
                    <a:pt x="61913" y="95250"/>
                    <a:pt x="61913" y="136208"/>
                  </a:cubicBezTo>
                  <a:lnTo>
                    <a:pt x="61913" y="273367"/>
                  </a:lnTo>
                  <a:lnTo>
                    <a:pt x="0" y="273367"/>
                  </a:lnTo>
                  <a:lnTo>
                    <a:pt x="0" y="6668"/>
                  </a:lnTo>
                  <a:lnTo>
                    <a:pt x="60960" y="6668"/>
                  </a:lnTo>
                  <a:lnTo>
                    <a:pt x="60960" y="40005"/>
                  </a:lnTo>
                  <a:lnTo>
                    <a:pt x="61913" y="40005"/>
                  </a:lnTo>
                  <a:cubicBezTo>
                    <a:pt x="76200" y="15240"/>
                    <a:pt x="100965" y="0"/>
                    <a:pt x="131445" y="0"/>
                  </a:cubicBezTo>
                  <a:cubicBezTo>
                    <a:pt x="139065" y="0"/>
                    <a:pt x="150495" y="1905"/>
                    <a:pt x="160020" y="5715"/>
                  </a:cubicBezTo>
                  <a:close/>
                </a:path>
              </a:pathLst>
            </a:custGeom>
            <a:grpFill/>
            <a:ln w="9525" cap="flat">
              <a:noFill/>
              <a:prstDash val="solid"/>
              <a:miter/>
            </a:ln>
          </p:spPr>
          <p:txBody>
            <a:bodyPr rtlCol="0" anchor="ctr"/>
            <a:lstStyle/>
            <a:p>
              <a:endParaRPr lang="de-DE"/>
            </a:p>
          </p:txBody>
        </p:sp>
        <p:sp>
          <p:nvSpPr>
            <p:cNvPr id="150" name="Freihandform: Form 238">
              <a:extLst>
                <a:ext uri="{FF2B5EF4-FFF2-40B4-BE49-F238E27FC236}">
                  <a16:creationId xmlns:a16="http://schemas.microsoft.com/office/drawing/2014/main" id="{A0ABA7AD-6CA5-4E4E-A004-75DCA056539D}"/>
                </a:ext>
              </a:extLst>
            </p:cNvPr>
            <p:cNvSpPr/>
            <p:nvPr/>
          </p:nvSpPr>
          <p:spPr>
            <a:xfrm>
              <a:off x="3548062" y="3224212"/>
              <a:ext cx="376237" cy="266700"/>
            </a:xfrm>
            <a:custGeom>
              <a:avLst/>
              <a:gdLst>
                <a:gd name="connsiteX0" fmla="*/ 376238 w 376237"/>
                <a:gd name="connsiteY0" fmla="*/ 0 h 266700"/>
                <a:gd name="connsiteX1" fmla="*/ 297180 w 376237"/>
                <a:gd name="connsiteY1" fmla="*/ 266700 h 266700"/>
                <a:gd name="connsiteX2" fmla="*/ 237172 w 376237"/>
                <a:gd name="connsiteY2" fmla="*/ 266700 h 266700"/>
                <a:gd name="connsiteX3" fmla="*/ 188595 w 376237"/>
                <a:gd name="connsiteY3" fmla="*/ 81915 h 266700"/>
                <a:gd name="connsiteX4" fmla="*/ 187642 w 376237"/>
                <a:gd name="connsiteY4" fmla="*/ 81915 h 266700"/>
                <a:gd name="connsiteX5" fmla="*/ 139065 w 376237"/>
                <a:gd name="connsiteY5" fmla="*/ 266700 h 266700"/>
                <a:gd name="connsiteX6" fmla="*/ 79058 w 376237"/>
                <a:gd name="connsiteY6" fmla="*/ 266700 h 266700"/>
                <a:gd name="connsiteX7" fmla="*/ 0 w 376237"/>
                <a:gd name="connsiteY7" fmla="*/ 0 h 266700"/>
                <a:gd name="connsiteX8" fmla="*/ 65722 w 376237"/>
                <a:gd name="connsiteY8" fmla="*/ 0 h 266700"/>
                <a:gd name="connsiteX9" fmla="*/ 111442 w 376237"/>
                <a:gd name="connsiteY9" fmla="*/ 180022 h 266700"/>
                <a:gd name="connsiteX10" fmla="*/ 112395 w 376237"/>
                <a:gd name="connsiteY10" fmla="*/ 180022 h 266700"/>
                <a:gd name="connsiteX11" fmla="*/ 160020 w 376237"/>
                <a:gd name="connsiteY11" fmla="*/ 0 h 266700"/>
                <a:gd name="connsiteX12" fmla="*/ 217170 w 376237"/>
                <a:gd name="connsiteY12" fmla="*/ 0 h 266700"/>
                <a:gd name="connsiteX13" fmla="*/ 265747 w 376237"/>
                <a:gd name="connsiteY13" fmla="*/ 180022 h 266700"/>
                <a:gd name="connsiteX14" fmla="*/ 266700 w 376237"/>
                <a:gd name="connsiteY14" fmla="*/ 180022 h 266700"/>
                <a:gd name="connsiteX15" fmla="*/ 311467 w 376237"/>
                <a:gd name="connsiteY15" fmla="*/ 0 h 266700"/>
                <a:gd name="connsiteX16" fmla="*/ 376238 w 376237"/>
                <a:gd name="connsiteY16" fmla="*/ 0 h 26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76237" h="266700">
                  <a:moveTo>
                    <a:pt x="376238" y="0"/>
                  </a:moveTo>
                  <a:lnTo>
                    <a:pt x="297180" y="266700"/>
                  </a:lnTo>
                  <a:lnTo>
                    <a:pt x="237172" y="266700"/>
                  </a:lnTo>
                  <a:lnTo>
                    <a:pt x="188595" y="81915"/>
                  </a:lnTo>
                  <a:lnTo>
                    <a:pt x="187642" y="81915"/>
                  </a:lnTo>
                  <a:lnTo>
                    <a:pt x="139065" y="266700"/>
                  </a:lnTo>
                  <a:lnTo>
                    <a:pt x="79058" y="266700"/>
                  </a:lnTo>
                  <a:lnTo>
                    <a:pt x="0" y="0"/>
                  </a:lnTo>
                  <a:lnTo>
                    <a:pt x="65722" y="0"/>
                  </a:lnTo>
                  <a:lnTo>
                    <a:pt x="111442" y="180022"/>
                  </a:lnTo>
                  <a:lnTo>
                    <a:pt x="112395" y="180022"/>
                  </a:lnTo>
                  <a:lnTo>
                    <a:pt x="160020" y="0"/>
                  </a:lnTo>
                  <a:lnTo>
                    <a:pt x="217170" y="0"/>
                  </a:lnTo>
                  <a:lnTo>
                    <a:pt x="265747" y="180022"/>
                  </a:lnTo>
                  <a:lnTo>
                    <a:pt x="266700" y="180022"/>
                  </a:lnTo>
                  <a:lnTo>
                    <a:pt x="311467" y="0"/>
                  </a:lnTo>
                  <a:lnTo>
                    <a:pt x="376238" y="0"/>
                  </a:lnTo>
                  <a:close/>
                </a:path>
              </a:pathLst>
            </a:custGeom>
            <a:grpFill/>
            <a:ln w="9525" cap="flat">
              <a:noFill/>
              <a:prstDash val="solid"/>
              <a:miter/>
            </a:ln>
          </p:spPr>
          <p:txBody>
            <a:bodyPr rtlCol="0" anchor="ctr"/>
            <a:lstStyle/>
            <a:p>
              <a:endParaRPr lang="de-DE"/>
            </a:p>
          </p:txBody>
        </p:sp>
        <p:sp>
          <p:nvSpPr>
            <p:cNvPr id="151" name="Freihandform: Form 239">
              <a:extLst>
                <a:ext uri="{FF2B5EF4-FFF2-40B4-BE49-F238E27FC236}">
                  <a16:creationId xmlns:a16="http://schemas.microsoft.com/office/drawing/2014/main" id="{0CA03ECF-B7AB-6448-BB7E-B930281FFC9E}"/>
                </a:ext>
              </a:extLst>
            </p:cNvPr>
            <p:cNvSpPr/>
            <p:nvPr/>
          </p:nvSpPr>
          <p:spPr>
            <a:xfrm>
              <a:off x="3970971" y="3105149"/>
              <a:ext cx="79057" cy="384809"/>
            </a:xfrm>
            <a:custGeom>
              <a:avLst/>
              <a:gdLst>
                <a:gd name="connsiteX0" fmla="*/ 79058 w 79057"/>
                <a:gd name="connsiteY0" fmla="*/ 38100 h 384809"/>
                <a:gd name="connsiteX1" fmla="*/ 39053 w 79057"/>
                <a:gd name="connsiteY1" fmla="*/ 76200 h 384809"/>
                <a:gd name="connsiteX2" fmla="*/ 0 w 79057"/>
                <a:gd name="connsiteY2" fmla="*/ 38100 h 384809"/>
                <a:gd name="connsiteX3" fmla="*/ 39053 w 79057"/>
                <a:gd name="connsiteY3" fmla="*/ 0 h 384809"/>
                <a:gd name="connsiteX4" fmla="*/ 79058 w 79057"/>
                <a:gd name="connsiteY4" fmla="*/ 38100 h 384809"/>
                <a:gd name="connsiteX5" fmla="*/ 70485 w 79057"/>
                <a:gd name="connsiteY5" fmla="*/ 384810 h 384809"/>
                <a:gd name="connsiteX6" fmla="*/ 8573 w 79057"/>
                <a:gd name="connsiteY6" fmla="*/ 384810 h 384809"/>
                <a:gd name="connsiteX7" fmla="*/ 8573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8" y="38100"/>
                  </a:moveTo>
                  <a:cubicBezTo>
                    <a:pt x="79058" y="60008"/>
                    <a:pt x="60960" y="76200"/>
                    <a:pt x="39053" y="76200"/>
                  </a:cubicBezTo>
                  <a:cubicBezTo>
                    <a:pt x="17145" y="76200"/>
                    <a:pt x="0" y="60008"/>
                    <a:pt x="0" y="38100"/>
                  </a:cubicBezTo>
                  <a:cubicBezTo>
                    <a:pt x="0" y="16192"/>
                    <a:pt x="18098" y="0"/>
                    <a:pt x="39053" y="0"/>
                  </a:cubicBezTo>
                  <a:cubicBezTo>
                    <a:pt x="60960" y="0"/>
                    <a:pt x="79058" y="16192"/>
                    <a:pt x="79058" y="38100"/>
                  </a:cubicBezTo>
                  <a:close/>
                  <a:moveTo>
                    <a:pt x="70485" y="384810"/>
                  </a:moveTo>
                  <a:lnTo>
                    <a:pt x="8573" y="384810"/>
                  </a:lnTo>
                  <a:lnTo>
                    <a:pt x="8573"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152" name="Freihandform: Form 240">
              <a:extLst>
                <a:ext uri="{FF2B5EF4-FFF2-40B4-BE49-F238E27FC236}">
                  <a16:creationId xmlns:a16="http://schemas.microsoft.com/office/drawing/2014/main" id="{E317F24F-B526-CD42-8E30-37170F20EF45}"/>
                </a:ext>
              </a:extLst>
            </p:cNvPr>
            <p:cNvSpPr/>
            <p:nvPr/>
          </p:nvSpPr>
          <p:spPr>
            <a:xfrm>
              <a:off x="4099559"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5245"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7"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53" name="Freihandform: Form 241">
              <a:extLst>
                <a:ext uri="{FF2B5EF4-FFF2-40B4-BE49-F238E27FC236}">
                  <a16:creationId xmlns:a16="http://schemas.microsoft.com/office/drawing/2014/main" id="{46B2F2D4-4873-B34B-B9B4-01BBD05C2F9C}"/>
                </a:ext>
              </a:extLst>
            </p:cNvPr>
            <p:cNvSpPr/>
            <p:nvPr/>
          </p:nvSpPr>
          <p:spPr>
            <a:xfrm>
              <a:off x="4346256"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54" name="Freihandform: Form 242">
              <a:extLst>
                <a:ext uri="{FF2B5EF4-FFF2-40B4-BE49-F238E27FC236}">
                  <a16:creationId xmlns:a16="http://schemas.microsoft.com/office/drawing/2014/main" id="{3DDFA7B9-617E-2447-85A2-E9809AE801CC}"/>
                </a:ext>
              </a:extLst>
            </p:cNvPr>
            <p:cNvSpPr/>
            <p:nvPr/>
          </p:nvSpPr>
          <p:spPr>
            <a:xfrm>
              <a:off x="4601527" y="3217544"/>
              <a:ext cx="242887" cy="279082"/>
            </a:xfrm>
            <a:custGeom>
              <a:avLst/>
              <a:gdLst>
                <a:gd name="connsiteX0" fmla="*/ 132397 w 242887"/>
                <a:gd name="connsiteY0" fmla="*/ 279083 h 279082"/>
                <a:gd name="connsiteX1" fmla="*/ 0 w 242887"/>
                <a:gd name="connsiteY1" fmla="*/ 139065 h 279082"/>
                <a:gd name="connsiteX2" fmla="*/ 124778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8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8"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3" y="279083"/>
                    <a:pt x="132397" y="279083"/>
                  </a:cubicBezTo>
                  <a:close/>
                  <a:moveTo>
                    <a:pt x="62865" y="115252"/>
                  </a:moveTo>
                  <a:lnTo>
                    <a:pt x="183832" y="115252"/>
                  </a:lnTo>
                  <a:cubicBezTo>
                    <a:pt x="180975" y="74295"/>
                    <a:pt x="160020" y="50482"/>
                    <a:pt x="124778" y="50482"/>
                  </a:cubicBezTo>
                  <a:cubicBezTo>
                    <a:pt x="89535" y="50482"/>
                    <a:pt x="67628" y="74295"/>
                    <a:pt x="62865" y="115252"/>
                  </a:cubicBezTo>
                  <a:close/>
                </a:path>
              </a:pathLst>
            </a:custGeom>
            <a:grpFill/>
            <a:ln w="9525" cap="flat">
              <a:noFill/>
              <a:prstDash val="solid"/>
              <a:miter/>
            </a:ln>
          </p:spPr>
          <p:txBody>
            <a:bodyPr rtlCol="0" anchor="ctr"/>
            <a:lstStyle/>
            <a:p>
              <a:endParaRPr lang="de-DE"/>
            </a:p>
          </p:txBody>
        </p:sp>
        <p:sp>
          <p:nvSpPr>
            <p:cNvPr id="155" name="Freihandform: Form 243">
              <a:extLst>
                <a:ext uri="{FF2B5EF4-FFF2-40B4-BE49-F238E27FC236}">
                  <a16:creationId xmlns:a16="http://schemas.microsoft.com/office/drawing/2014/main" id="{6F559F67-51DE-CC47-8981-6C72D622BDF1}"/>
                </a:ext>
              </a:extLst>
            </p:cNvPr>
            <p:cNvSpPr/>
            <p:nvPr/>
          </p:nvSpPr>
          <p:spPr>
            <a:xfrm>
              <a:off x="4913946" y="3217544"/>
              <a:ext cx="228600" cy="273367"/>
            </a:xfrm>
            <a:custGeom>
              <a:avLst/>
              <a:gdLst>
                <a:gd name="connsiteX0" fmla="*/ 228600 w 228600"/>
                <a:gd name="connsiteY0" fmla="*/ 272415 h 273367"/>
                <a:gd name="connsiteX1" fmla="*/ 166688 w 228600"/>
                <a:gd name="connsiteY1" fmla="*/ 272415 h 273367"/>
                <a:gd name="connsiteX2" fmla="*/ 166688 w 228600"/>
                <a:gd name="connsiteY2" fmla="*/ 120015 h 273367"/>
                <a:gd name="connsiteX3" fmla="*/ 117158 w 228600"/>
                <a:gd name="connsiteY3" fmla="*/ 55245 h 273367"/>
                <a:gd name="connsiteX4" fmla="*/ 61913 w 228600"/>
                <a:gd name="connsiteY4" fmla="*/ 120015 h 273367"/>
                <a:gd name="connsiteX5" fmla="*/ 61913 w 228600"/>
                <a:gd name="connsiteY5" fmla="*/ 273367 h 273367"/>
                <a:gd name="connsiteX6" fmla="*/ 0 w 228600"/>
                <a:gd name="connsiteY6" fmla="*/ 273367 h 273367"/>
                <a:gd name="connsiteX7" fmla="*/ 0 w 228600"/>
                <a:gd name="connsiteY7" fmla="*/ 6667 h 273367"/>
                <a:gd name="connsiteX8" fmla="*/ 61913 w 228600"/>
                <a:gd name="connsiteY8" fmla="*/ 6667 h 273367"/>
                <a:gd name="connsiteX9" fmla="*/ 61913 w 228600"/>
                <a:gd name="connsiteY9" fmla="*/ 39052 h 273367"/>
                <a:gd name="connsiteX10" fmla="*/ 62865 w 228600"/>
                <a:gd name="connsiteY10" fmla="*/ 39052 h 273367"/>
                <a:gd name="connsiteX11" fmla="*/ 140970 w 228600"/>
                <a:gd name="connsiteY11" fmla="*/ 0 h 273367"/>
                <a:gd name="connsiteX12" fmla="*/ 228600 w 228600"/>
                <a:gd name="connsiteY12" fmla="*/ 107633 h 273367"/>
                <a:gd name="connsiteX13" fmla="*/ 228600 w 228600"/>
                <a:gd name="connsiteY13" fmla="*/ 272415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273367">
                  <a:moveTo>
                    <a:pt x="228600" y="272415"/>
                  </a:moveTo>
                  <a:lnTo>
                    <a:pt x="166688" y="272415"/>
                  </a:lnTo>
                  <a:lnTo>
                    <a:pt x="166688" y="120015"/>
                  </a:lnTo>
                  <a:cubicBezTo>
                    <a:pt x="166688" y="80963"/>
                    <a:pt x="155258" y="55245"/>
                    <a:pt x="117158" y="55245"/>
                  </a:cubicBezTo>
                  <a:cubicBezTo>
                    <a:pt x="73343" y="55245"/>
                    <a:pt x="61913" y="90488"/>
                    <a:pt x="61913" y="120015"/>
                  </a:cubicBezTo>
                  <a:lnTo>
                    <a:pt x="61913" y="273367"/>
                  </a:lnTo>
                  <a:lnTo>
                    <a:pt x="0" y="273367"/>
                  </a:lnTo>
                  <a:lnTo>
                    <a:pt x="0" y="6667"/>
                  </a:lnTo>
                  <a:lnTo>
                    <a:pt x="61913" y="6667"/>
                  </a:lnTo>
                  <a:lnTo>
                    <a:pt x="61913" y="39052"/>
                  </a:lnTo>
                  <a:lnTo>
                    <a:pt x="62865" y="39052"/>
                  </a:lnTo>
                  <a:cubicBezTo>
                    <a:pt x="79058" y="15240"/>
                    <a:pt x="106680" y="0"/>
                    <a:pt x="140970" y="0"/>
                  </a:cubicBezTo>
                  <a:cubicBezTo>
                    <a:pt x="201930" y="0"/>
                    <a:pt x="228600" y="44767"/>
                    <a:pt x="228600" y="107633"/>
                  </a:cubicBezTo>
                  <a:lnTo>
                    <a:pt x="228600" y="272415"/>
                  </a:lnTo>
                  <a:close/>
                </a:path>
              </a:pathLst>
            </a:custGeom>
            <a:grpFill/>
            <a:ln w="9525" cap="flat">
              <a:noFill/>
              <a:prstDash val="solid"/>
              <a:miter/>
            </a:ln>
          </p:spPr>
          <p:txBody>
            <a:bodyPr rtlCol="0" anchor="ctr"/>
            <a:lstStyle/>
            <a:p>
              <a:endParaRPr lang="de-DE"/>
            </a:p>
          </p:txBody>
        </p:sp>
        <p:sp>
          <p:nvSpPr>
            <p:cNvPr id="156" name="Freihandform: Form 244">
              <a:extLst>
                <a:ext uri="{FF2B5EF4-FFF2-40B4-BE49-F238E27FC236}">
                  <a16:creationId xmlns:a16="http://schemas.microsoft.com/office/drawing/2014/main" id="{E456BC97-7BCA-6A46-95A6-B487EABC6A4F}"/>
                </a:ext>
              </a:extLst>
            </p:cNvPr>
            <p:cNvSpPr/>
            <p:nvPr/>
          </p:nvSpPr>
          <p:spPr>
            <a:xfrm>
              <a:off x="5198744" y="3216591"/>
              <a:ext cx="205740" cy="280035"/>
            </a:xfrm>
            <a:custGeom>
              <a:avLst/>
              <a:gdLst>
                <a:gd name="connsiteX0" fmla="*/ 29528 w 205740"/>
                <a:gd name="connsiteY0" fmla="*/ 198120 h 280035"/>
                <a:gd name="connsiteX1" fmla="*/ 104775 w 205740"/>
                <a:gd name="connsiteY1" fmla="*/ 227648 h 280035"/>
                <a:gd name="connsiteX2" fmla="*/ 143828 w 205740"/>
                <a:gd name="connsiteY2" fmla="*/ 200978 h 280035"/>
                <a:gd name="connsiteX3" fmla="*/ 10478 w 205740"/>
                <a:gd name="connsiteY3" fmla="*/ 82868 h 280035"/>
                <a:gd name="connsiteX4" fmla="*/ 111443 w 205740"/>
                <a:gd name="connsiteY4" fmla="*/ 0 h 280035"/>
                <a:gd name="connsiteX5" fmla="*/ 203835 w 205740"/>
                <a:gd name="connsiteY5" fmla="*/ 27623 h 280035"/>
                <a:gd name="connsiteX6" fmla="*/ 174308 w 205740"/>
                <a:gd name="connsiteY6" fmla="*/ 76200 h 280035"/>
                <a:gd name="connsiteX7" fmla="*/ 110490 w 205740"/>
                <a:gd name="connsiteY7" fmla="*/ 52388 h 280035"/>
                <a:gd name="connsiteX8" fmla="*/ 72390 w 205740"/>
                <a:gd name="connsiteY8" fmla="*/ 77153 h 280035"/>
                <a:gd name="connsiteX9" fmla="*/ 205740 w 205740"/>
                <a:gd name="connsiteY9" fmla="*/ 195263 h 280035"/>
                <a:gd name="connsiteX10" fmla="*/ 102870 w 205740"/>
                <a:gd name="connsiteY10" fmla="*/ 280035 h 280035"/>
                <a:gd name="connsiteX11" fmla="*/ 0 w 205740"/>
                <a:gd name="connsiteY11" fmla="*/ 247650 h 280035"/>
                <a:gd name="connsiteX12" fmla="*/ 29528 w 205740"/>
                <a:gd name="connsiteY12" fmla="*/ 198120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05740" h="280035">
                  <a:moveTo>
                    <a:pt x="29528" y="198120"/>
                  </a:moveTo>
                  <a:cubicBezTo>
                    <a:pt x="56198" y="218123"/>
                    <a:pt x="80963" y="227648"/>
                    <a:pt x="104775" y="227648"/>
                  </a:cubicBezTo>
                  <a:cubicBezTo>
                    <a:pt x="127635" y="227648"/>
                    <a:pt x="143828" y="217170"/>
                    <a:pt x="143828" y="200978"/>
                  </a:cubicBezTo>
                  <a:cubicBezTo>
                    <a:pt x="143828" y="155258"/>
                    <a:pt x="10478" y="171450"/>
                    <a:pt x="10478" y="82868"/>
                  </a:cubicBezTo>
                  <a:cubicBezTo>
                    <a:pt x="10478" y="33338"/>
                    <a:pt x="51435" y="0"/>
                    <a:pt x="111443" y="0"/>
                  </a:cubicBezTo>
                  <a:cubicBezTo>
                    <a:pt x="143828" y="0"/>
                    <a:pt x="175260" y="9525"/>
                    <a:pt x="203835" y="27623"/>
                  </a:cubicBezTo>
                  <a:lnTo>
                    <a:pt x="174308" y="76200"/>
                  </a:lnTo>
                  <a:cubicBezTo>
                    <a:pt x="151448" y="60008"/>
                    <a:pt x="130493" y="52388"/>
                    <a:pt x="110490" y="52388"/>
                  </a:cubicBezTo>
                  <a:cubicBezTo>
                    <a:pt x="87630" y="52388"/>
                    <a:pt x="72390" y="61913"/>
                    <a:pt x="72390" y="77153"/>
                  </a:cubicBezTo>
                  <a:cubicBezTo>
                    <a:pt x="72390" y="120967"/>
                    <a:pt x="205740" y="105728"/>
                    <a:pt x="205740" y="195263"/>
                  </a:cubicBezTo>
                  <a:cubicBezTo>
                    <a:pt x="205740" y="245745"/>
                    <a:pt x="164783" y="280035"/>
                    <a:pt x="102870" y="280035"/>
                  </a:cubicBezTo>
                  <a:cubicBezTo>
                    <a:pt x="67628" y="280035"/>
                    <a:pt x="31433" y="268605"/>
                    <a:pt x="0" y="247650"/>
                  </a:cubicBezTo>
                  <a:lnTo>
                    <a:pt x="29528" y="198120"/>
                  </a:lnTo>
                  <a:close/>
                </a:path>
              </a:pathLst>
            </a:custGeom>
            <a:grpFill/>
            <a:ln w="9525" cap="flat">
              <a:noFill/>
              <a:prstDash val="solid"/>
              <a:miter/>
            </a:ln>
          </p:spPr>
          <p:txBody>
            <a:bodyPr rtlCol="0" anchor="ctr"/>
            <a:lstStyle/>
            <a:p>
              <a:endParaRPr lang="de-DE"/>
            </a:p>
          </p:txBody>
        </p:sp>
        <p:sp>
          <p:nvSpPr>
            <p:cNvPr id="157" name="Freihandform: Form 245">
              <a:extLst>
                <a:ext uri="{FF2B5EF4-FFF2-40B4-BE49-F238E27FC236}">
                  <a16:creationId xmlns:a16="http://schemas.microsoft.com/office/drawing/2014/main" id="{00A12B3E-DEF0-3A43-BFAC-8878AA23E8AB}"/>
                </a:ext>
              </a:extLst>
            </p:cNvPr>
            <p:cNvSpPr/>
            <p:nvPr/>
          </p:nvSpPr>
          <p:spPr>
            <a:xfrm>
              <a:off x="5454967" y="3216591"/>
              <a:ext cx="224789" cy="280035"/>
            </a:xfrm>
            <a:custGeom>
              <a:avLst/>
              <a:gdLst>
                <a:gd name="connsiteX0" fmla="*/ 222885 w 224789"/>
                <a:gd name="connsiteY0" fmla="*/ 237173 h 280035"/>
                <a:gd name="connsiteX1" fmla="*/ 127635 w 224789"/>
                <a:gd name="connsiteY1" fmla="*/ 280035 h 280035"/>
                <a:gd name="connsiteX2" fmla="*/ 0 w 224789"/>
                <a:gd name="connsiteY2" fmla="*/ 140970 h 280035"/>
                <a:gd name="connsiteX3" fmla="*/ 128588 w 224789"/>
                <a:gd name="connsiteY3" fmla="*/ 0 h 280035"/>
                <a:gd name="connsiteX4" fmla="*/ 224790 w 224789"/>
                <a:gd name="connsiteY4" fmla="*/ 45720 h 280035"/>
                <a:gd name="connsiteX5" fmla="*/ 181927 w 224789"/>
                <a:gd name="connsiteY5" fmla="*/ 86678 h 280035"/>
                <a:gd name="connsiteX6" fmla="*/ 128588 w 224789"/>
                <a:gd name="connsiteY6" fmla="*/ 57150 h 280035"/>
                <a:gd name="connsiteX7" fmla="*/ 62865 w 224789"/>
                <a:gd name="connsiteY7" fmla="*/ 140017 h 280035"/>
                <a:gd name="connsiteX8" fmla="*/ 128588 w 224789"/>
                <a:gd name="connsiteY8" fmla="*/ 222885 h 280035"/>
                <a:gd name="connsiteX9" fmla="*/ 183832 w 224789"/>
                <a:gd name="connsiteY9" fmla="*/ 193358 h 280035"/>
                <a:gd name="connsiteX10" fmla="*/ 222885 w 224789"/>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89"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2" y="0"/>
                    <a:pt x="200977" y="15240"/>
                    <a:pt x="224790" y="45720"/>
                  </a:cubicBezTo>
                  <a:lnTo>
                    <a:pt x="181927" y="86678"/>
                  </a:lnTo>
                  <a:cubicBezTo>
                    <a:pt x="166688" y="66675"/>
                    <a:pt x="149542" y="57150"/>
                    <a:pt x="128588" y="57150"/>
                  </a:cubicBezTo>
                  <a:cubicBezTo>
                    <a:pt x="89535" y="57150"/>
                    <a:pt x="62865" y="89535"/>
                    <a:pt x="62865" y="140017"/>
                  </a:cubicBezTo>
                  <a:cubicBezTo>
                    <a:pt x="62865" y="189548"/>
                    <a:pt x="89535" y="222885"/>
                    <a:pt x="128588" y="222885"/>
                  </a:cubicBezTo>
                  <a:cubicBezTo>
                    <a:pt x="149542"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158" name="Freihandform: Form 246">
              <a:extLst>
                <a:ext uri="{FF2B5EF4-FFF2-40B4-BE49-F238E27FC236}">
                  <a16:creationId xmlns:a16="http://schemas.microsoft.com/office/drawing/2014/main" id="{5E9CCC5C-1183-2649-A6A8-C1CB10887DD5}"/>
                </a:ext>
              </a:extLst>
            </p:cNvPr>
            <p:cNvSpPr/>
            <p:nvPr/>
          </p:nvSpPr>
          <p:spPr>
            <a:xfrm>
              <a:off x="5733096" y="3101339"/>
              <a:ext cx="228600" cy="389572"/>
            </a:xfrm>
            <a:custGeom>
              <a:avLst/>
              <a:gdLst>
                <a:gd name="connsiteX0" fmla="*/ 228600 w 228600"/>
                <a:gd name="connsiteY0" fmla="*/ 388620 h 389572"/>
                <a:gd name="connsiteX1" fmla="*/ 166688 w 228600"/>
                <a:gd name="connsiteY1" fmla="*/ 388620 h 389572"/>
                <a:gd name="connsiteX2" fmla="*/ 166688 w 228600"/>
                <a:gd name="connsiteY2" fmla="*/ 236220 h 389572"/>
                <a:gd name="connsiteX3" fmla="*/ 117158 w 228600"/>
                <a:gd name="connsiteY3" fmla="*/ 171450 h 389572"/>
                <a:gd name="connsiteX4" fmla="*/ 61913 w 228600"/>
                <a:gd name="connsiteY4" fmla="*/ 236220 h 389572"/>
                <a:gd name="connsiteX5" fmla="*/ 61913 w 228600"/>
                <a:gd name="connsiteY5" fmla="*/ 389573 h 389572"/>
                <a:gd name="connsiteX6" fmla="*/ 0 w 228600"/>
                <a:gd name="connsiteY6" fmla="*/ 389573 h 389572"/>
                <a:gd name="connsiteX7" fmla="*/ 0 w 228600"/>
                <a:gd name="connsiteY7" fmla="*/ 15240 h 389572"/>
                <a:gd name="connsiteX8" fmla="*/ 61913 w 228600"/>
                <a:gd name="connsiteY8" fmla="*/ 0 h 389572"/>
                <a:gd name="connsiteX9" fmla="*/ 61913 w 228600"/>
                <a:gd name="connsiteY9" fmla="*/ 155258 h 389572"/>
                <a:gd name="connsiteX10" fmla="*/ 62865 w 228600"/>
                <a:gd name="connsiteY10" fmla="*/ 155258 h 389572"/>
                <a:gd name="connsiteX11" fmla="*/ 140970 w 228600"/>
                <a:gd name="connsiteY11" fmla="*/ 116205 h 389572"/>
                <a:gd name="connsiteX12" fmla="*/ 228600 w 228600"/>
                <a:gd name="connsiteY12" fmla="*/ 223838 h 389572"/>
                <a:gd name="connsiteX13" fmla="*/ 228600 w 228600"/>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8600" h="389572">
                  <a:moveTo>
                    <a:pt x="228600" y="388620"/>
                  </a:moveTo>
                  <a:lnTo>
                    <a:pt x="166688" y="388620"/>
                  </a:lnTo>
                  <a:lnTo>
                    <a:pt x="166688" y="236220"/>
                  </a:lnTo>
                  <a:cubicBezTo>
                    <a:pt x="166688" y="197168"/>
                    <a:pt x="154305" y="171450"/>
                    <a:pt x="117158"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8" y="116205"/>
                    <a:pt x="140970" y="116205"/>
                  </a:cubicBezTo>
                  <a:cubicBezTo>
                    <a:pt x="202883"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159" name="Freihandform: Form 247">
              <a:extLst>
                <a:ext uri="{FF2B5EF4-FFF2-40B4-BE49-F238E27FC236}">
                  <a16:creationId xmlns:a16="http://schemas.microsoft.com/office/drawing/2014/main" id="{E16B196F-2389-AC47-B79E-86B20EFA81F8}"/>
                </a:ext>
              </a:extLst>
            </p:cNvPr>
            <p:cNvSpPr/>
            <p:nvPr/>
          </p:nvSpPr>
          <p:spPr>
            <a:xfrm>
              <a:off x="6023609" y="3217544"/>
              <a:ext cx="225742" cy="279082"/>
            </a:xfrm>
            <a:custGeom>
              <a:avLst/>
              <a:gdLst>
                <a:gd name="connsiteX0" fmla="*/ 114300 w 225742"/>
                <a:gd name="connsiteY0" fmla="*/ 107633 h 279082"/>
                <a:gd name="connsiteX1" fmla="*/ 164783 w 225742"/>
                <a:gd name="connsiteY1" fmla="*/ 113347 h 279082"/>
                <a:gd name="connsiteX2" fmla="*/ 164783 w 225742"/>
                <a:gd name="connsiteY2" fmla="*/ 103822 h 279082"/>
                <a:gd name="connsiteX3" fmla="*/ 105728 w 225742"/>
                <a:gd name="connsiteY3" fmla="*/ 52388 h 279082"/>
                <a:gd name="connsiteX4" fmla="*/ 38100 w 225742"/>
                <a:gd name="connsiteY4" fmla="*/ 67627 h 279082"/>
                <a:gd name="connsiteX5" fmla="*/ 24765 w 225742"/>
                <a:gd name="connsiteY5" fmla="*/ 15240 h 279082"/>
                <a:gd name="connsiteX6" fmla="*/ 112395 w 225742"/>
                <a:gd name="connsiteY6" fmla="*/ 0 h 279082"/>
                <a:gd name="connsiteX7" fmla="*/ 225743 w 225742"/>
                <a:gd name="connsiteY7" fmla="*/ 102870 h 279082"/>
                <a:gd name="connsiteX8" fmla="*/ 225743 w 225742"/>
                <a:gd name="connsiteY8" fmla="*/ 273367 h 279082"/>
                <a:gd name="connsiteX9" fmla="*/ 166688 w 225742"/>
                <a:gd name="connsiteY9" fmla="*/ 273367 h 279082"/>
                <a:gd name="connsiteX10" fmla="*/ 166688 w 225742"/>
                <a:gd name="connsiteY10" fmla="*/ 244792 h 279082"/>
                <a:gd name="connsiteX11" fmla="*/ 165735 w 225742"/>
                <a:gd name="connsiteY11" fmla="*/ 244792 h 279082"/>
                <a:gd name="connsiteX12" fmla="*/ 87630 w 225742"/>
                <a:gd name="connsiteY12" fmla="*/ 279083 h 279082"/>
                <a:gd name="connsiteX13" fmla="*/ 0 w 225742"/>
                <a:gd name="connsiteY13" fmla="*/ 194310 h 279082"/>
                <a:gd name="connsiteX14" fmla="*/ 114300 w 225742"/>
                <a:gd name="connsiteY14" fmla="*/ 107633 h 279082"/>
                <a:gd name="connsiteX15" fmla="*/ 103822 w 225742"/>
                <a:gd name="connsiteY15" fmla="*/ 232410 h 279082"/>
                <a:gd name="connsiteX16" fmla="*/ 164783 w 225742"/>
                <a:gd name="connsiteY16" fmla="*/ 200025 h 279082"/>
                <a:gd name="connsiteX17" fmla="*/ 164783 w 225742"/>
                <a:gd name="connsiteY17" fmla="*/ 153352 h 279082"/>
                <a:gd name="connsiteX18" fmla="*/ 120968 w 225742"/>
                <a:gd name="connsiteY18" fmla="*/ 148590 h 279082"/>
                <a:gd name="connsiteX19" fmla="*/ 59055 w 225742"/>
                <a:gd name="connsiteY19" fmla="*/ 192405 h 279082"/>
                <a:gd name="connsiteX20" fmla="*/ 103822 w 225742"/>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42" h="279082">
                  <a:moveTo>
                    <a:pt x="114300" y="107633"/>
                  </a:moveTo>
                  <a:cubicBezTo>
                    <a:pt x="131445" y="107633"/>
                    <a:pt x="147638" y="108585"/>
                    <a:pt x="164783" y="113347"/>
                  </a:cubicBezTo>
                  <a:lnTo>
                    <a:pt x="164783" y="103822"/>
                  </a:lnTo>
                  <a:cubicBezTo>
                    <a:pt x="164783" y="69532"/>
                    <a:pt x="144780" y="52388"/>
                    <a:pt x="105728" y="52388"/>
                  </a:cubicBezTo>
                  <a:cubicBezTo>
                    <a:pt x="83820" y="52388"/>
                    <a:pt x="60008" y="57150"/>
                    <a:pt x="38100" y="67627"/>
                  </a:cubicBezTo>
                  <a:lnTo>
                    <a:pt x="24765" y="15240"/>
                  </a:lnTo>
                  <a:cubicBezTo>
                    <a:pt x="49530" y="5715"/>
                    <a:pt x="81915" y="0"/>
                    <a:pt x="112395" y="0"/>
                  </a:cubicBezTo>
                  <a:cubicBezTo>
                    <a:pt x="187643" y="0"/>
                    <a:pt x="225743" y="35242"/>
                    <a:pt x="225743" y="102870"/>
                  </a:cubicBezTo>
                  <a:lnTo>
                    <a:pt x="225743" y="273367"/>
                  </a:lnTo>
                  <a:lnTo>
                    <a:pt x="166688" y="273367"/>
                  </a:lnTo>
                  <a:lnTo>
                    <a:pt x="166688" y="244792"/>
                  </a:lnTo>
                  <a:lnTo>
                    <a:pt x="165735" y="244792"/>
                  </a:lnTo>
                  <a:cubicBezTo>
                    <a:pt x="142875" y="268605"/>
                    <a:pt x="119063" y="279083"/>
                    <a:pt x="87630" y="279083"/>
                  </a:cubicBezTo>
                  <a:cubicBezTo>
                    <a:pt x="34290" y="279083"/>
                    <a:pt x="0" y="245745"/>
                    <a:pt x="0" y="194310"/>
                  </a:cubicBezTo>
                  <a:cubicBezTo>
                    <a:pt x="0" y="138113"/>
                    <a:pt x="40005" y="107633"/>
                    <a:pt x="114300" y="107633"/>
                  </a:cubicBezTo>
                  <a:close/>
                  <a:moveTo>
                    <a:pt x="103822" y="232410"/>
                  </a:moveTo>
                  <a:cubicBezTo>
                    <a:pt x="126683" y="232410"/>
                    <a:pt x="147638" y="220980"/>
                    <a:pt x="164783" y="200025"/>
                  </a:cubicBezTo>
                  <a:lnTo>
                    <a:pt x="164783" y="153352"/>
                  </a:lnTo>
                  <a:cubicBezTo>
                    <a:pt x="150495" y="149542"/>
                    <a:pt x="135255" y="148590"/>
                    <a:pt x="120968" y="148590"/>
                  </a:cubicBezTo>
                  <a:cubicBezTo>
                    <a:pt x="81915" y="148590"/>
                    <a:pt x="59055" y="164783"/>
                    <a:pt x="59055" y="192405"/>
                  </a:cubicBezTo>
                  <a:cubicBezTo>
                    <a:pt x="60008" y="217170"/>
                    <a:pt x="77153" y="232410"/>
                    <a:pt x="103822" y="232410"/>
                  </a:cubicBezTo>
                  <a:close/>
                </a:path>
              </a:pathLst>
            </a:custGeom>
            <a:grpFill/>
            <a:ln w="9525" cap="flat">
              <a:noFill/>
              <a:prstDash val="solid"/>
              <a:miter/>
            </a:ln>
          </p:spPr>
          <p:txBody>
            <a:bodyPr rtlCol="0" anchor="ctr"/>
            <a:lstStyle/>
            <a:p>
              <a:endParaRPr lang="de-DE"/>
            </a:p>
          </p:txBody>
        </p:sp>
        <p:sp>
          <p:nvSpPr>
            <p:cNvPr id="160" name="Freihandform: Form 248">
              <a:extLst>
                <a:ext uri="{FF2B5EF4-FFF2-40B4-BE49-F238E27FC236}">
                  <a16:creationId xmlns:a16="http://schemas.microsoft.com/office/drawing/2014/main" id="{0883A40C-82AE-384E-AC69-B4BB1D1BF1E8}"/>
                </a:ext>
              </a:extLst>
            </p:cNvPr>
            <p:cNvSpPr/>
            <p:nvPr/>
          </p:nvSpPr>
          <p:spPr>
            <a:xfrm>
              <a:off x="6299834" y="3097529"/>
              <a:ext cx="162877" cy="391477"/>
            </a:xfrm>
            <a:custGeom>
              <a:avLst/>
              <a:gdLst>
                <a:gd name="connsiteX0" fmla="*/ 162878 w 162877"/>
                <a:gd name="connsiteY0" fmla="*/ 58103 h 391477"/>
                <a:gd name="connsiteX1" fmla="*/ 135255 w 162877"/>
                <a:gd name="connsiteY1" fmla="*/ 52388 h 391477"/>
                <a:gd name="connsiteX2" fmla="*/ 101918 w 162877"/>
                <a:gd name="connsiteY2" fmla="*/ 89535 h 391477"/>
                <a:gd name="connsiteX3" fmla="*/ 101918 w 162877"/>
                <a:gd name="connsiteY3" fmla="*/ 125730 h 391477"/>
                <a:gd name="connsiteX4" fmla="*/ 155258 w 162877"/>
                <a:gd name="connsiteY4" fmla="*/ 125730 h 391477"/>
                <a:gd name="connsiteX5" fmla="*/ 155258 w 162877"/>
                <a:gd name="connsiteY5" fmla="*/ 177165 h 391477"/>
                <a:gd name="connsiteX6" fmla="*/ 102870 w 162877"/>
                <a:gd name="connsiteY6" fmla="*/ 177165 h 391477"/>
                <a:gd name="connsiteX7" fmla="*/ 102870 w 162877"/>
                <a:gd name="connsiteY7" fmla="*/ 391478 h 391477"/>
                <a:gd name="connsiteX8" fmla="*/ 40958 w 162877"/>
                <a:gd name="connsiteY8" fmla="*/ 391478 h 391477"/>
                <a:gd name="connsiteX9" fmla="*/ 40958 w 162877"/>
                <a:gd name="connsiteY9" fmla="*/ 177165 h 391477"/>
                <a:gd name="connsiteX10" fmla="*/ 0 w 162877"/>
                <a:gd name="connsiteY10" fmla="*/ 177165 h 391477"/>
                <a:gd name="connsiteX11" fmla="*/ 0 w 162877"/>
                <a:gd name="connsiteY11" fmla="*/ 126683 h 391477"/>
                <a:gd name="connsiteX12" fmla="*/ 40958 w 162877"/>
                <a:gd name="connsiteY12" fmla="*/ 126683 h 391477"/>
                <a:gd name="connsiteX13" fmla="*/ 40958 w 162877"/>
                <a:gd name="connsiteY13" fmla="*/ 88583 h 391477"/>
                <a:gd name="connsiteX14" fmla="*/ 125730 w 162877"/>
                <a:gd name="connsiteY14" fmla="*/ 0 h 391477"/>
                <a:gd name="connsiteX15" fmla="*/ 162878 w 162877"/>
                <a:gd name="connsiteY15" fmla="*/ 5715 h 391477"/>
                <a:gd name="connsiteX16" fmla="*/ 162878 w 162877"/>
                <a:gd name="connsiteY16" fmla="*/ 58103 h 391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2877" h="391477">
                  <a:moveTo>
                    <a:pt x="162878" y="58103"/>
                  </a:moveTo>
                  <a:cubicBezTo>
                    <a:pt x="154305" y="54293"/>
                    <a:pt x="144780" y="52388"/>
                    <a:pt x="135255" y="52388"/>
                  </a:cubicBezTo>
                  <a:cubicBezTo>
                    <a:pt x="111443" y="52388"/>
                    <a:pt x="101918" y="64770"/>
                    <a:pt x="101918" y="89535"/>
                  </a:cubicBezTo>
                  <a:lnTo>
                    <a:pt x="101918" y="125730"/>
                  </a:lnTo>
                  <a:lnTo>
                    <a:pt x="155258" y="125730"/>
                  </a:lnTo>
                  <a:lnTo>
                    <a:pt x="155258" y="177165"/>
                  </a:lnTo>
                  <a:lnTo>
                    <a:pt x="102870" y="177165"/>
                  </a:lnTo>
                  <a:lnTo>
                    <a:pt x="102870" y="391478"/>
                  </a:lnTo>
                  <a:lnTo>
                    <a:pt x="40958" y="391478"/>
                  </a:lnTo>
                  <a:lnTo>
                    <a:pt x="40958" y="177165"/>
                  </a:lnTo>
                  <a:lnTo>
                    <a:pt x="0" y="177165"/>
                  </a:lnTo>
                  <a:lnTo>
                    <a:pt x="0" y="126683"/>
                  </a:lnTo>
                  <a:lnTo>
                    <a:pt x="40958" y="126683"/>
                  </a:lnTo>
                  <a:lnTo>
                    <a:pt x="40958" y="88583"/>
                  </a:lnTo>
                  <a:cubicBezTo>
                    <a:pt x="40958" y="33338"/>
                    <a:pt x="65722" y="0"/>
                    <a:pt x="125730" y="0"/>
                  </a:cubicBezTo>
                  <a:cubicBezTo>
                    <a:pt x="139065" y="0"/>
                    <a:pt x="152400" y="1905"/>
                    <a:pt x="162878" y="5715"/>
                  </a:cubicBezTo>
                  <a:lnTo>
                    <a:pt x="162878" y="58103"/>
                  </a:lnTo>
                  <a:close/>
                </a:path>
              </a:pathLst>
            </a:custGeom>
            <a:grpFill/>
            <a:ln w="9525" cap="flat">
              <a:noFill/>
              <a:prstDash val="solid"/>
              <a:miter/>
            </a:ln>
          </p:spPr>
          <p:txBody>
            <a:bodyPr rtlCol="0" anchor="ctr"/>
            <a:lstStyle/>
            <a:p>
              <a:endParaRPr lang="de-DE"/>
            </a:p>
          </p:txBody>
        </p:sp>
        <p:sp>
          <p:nvSpPr>
            <p:cNvPr id="202" name="Freihandform: Form 249">
              <a:extLst>
                <a:ext uri="{FF2B5EF4-FFF2-40B4-BE49-F238E27FC236}">
                  <a16:creationId xmlns:a16="http://schemas.microsoft.com/office/drawing/2014/main" id="{DC4BB5AD-7DB6-3E46-B00A-88705CF39EBB}"/>
                </a:ext>
              </a:extLst>
            </p:cNvPr>
            <p:cNvSpPr/>
            <p:nvPr/>
          </p:nvSpPr>
          <p:spPr>
            <a:xfrm>
              <a:off x="6497002"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1922" y="303847"/>
                    <a:pt x="155257" y="300038"/>
                    <a:pt x="165735" y="295275"/>
                  </a:cubicBezTo>
                  <a:close/>
                </a:path>
              </a:pathLst>
            </a:custGeom>
            <a:grpFill/>
            <a:ln w="9525" cap="flat">
              <a:noFill/>
              <a:prstDash val="solid"/>
              <a:miter/>
            </a:ln>
          </p:spPr>
          <p:txBody>
            <a:bodyPr rtlCol="0" anchor="ctr"/>
            <a:lstStyle/>
            <a:p>
              <a:endParaRPr lang="de-DE"/>
            </a:p>
          </p:txBody>
        </p:sp>
        <p:sp>
          <p:nvSpPr>
            <p:cNvPr id="203" name="Freihandform: Form 250">
              <a:extLst>
                <a:ext uri="{FF2B5EF4-FFF2-40B4-BE49-F238E27FC236}">
                  <a16:creationId xmlns:a16="http://schemas.microsoft.com/office/drawing/2014/main" id="{89D5B342-E8D0-4146-A5D7-60276078FBED}"/>
                </a:ext>
              </a:extLst>
            </p:cNvPr>
            <p:cNvSpPr/>
            <p:nvPr/>
          </p:nvSpPr>
          <p:spPr>
            <a:xfrm>
              <a:off x="6725601"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204" name="Freihandform: Form 251">
              <a:extLst>
                <a:ext uri="{FF2B5EF4-FFF2-40B4-BE49-F238E27FC236}">
                  <a16:creationId xmlns:a16="http://schemas.microsoft.com/office/drawing/2014/main" id="{B556084E-2154-5342-9B53-0015B21FE328}"/>
                </a:ext>
              </a:extLst>
            </p:cNvPr>
            <p:cNvSpPr/>
            <p:nvPr/>
          </p:nvSpPr>
          <p:spPr>
            <a:xfrm>
              <a:off x="6861809" y="3105149"/>
              <a:ext cx="79057" cy="384809"/>
            </a:xfrm>
            <a:custGeom>
              <a:avLst/>
              <a:gdLst>
                <a:gd name="connsiteX0" fmla="*/ 79057 w 79057"/>
                <a:gd name="connsiteY0" fmla="*/ 38100 h 384809"/>
                <a:gd name="connsiteX1" fmla="*/ 39052 w 79057"/>
                <a:gd name="connsiteY1" fmla="*/ 76200 h 384809"/>
                <a:gd name="connsiteX2" fmla="*/ 0 w 79057"/>
                <a:gd name="connsiteY2" fmla="*/ 38100 h 384809"/>
                <a:gd name="connsiteX3" fmla="*/ 39052 w 79057"/>
                <a:gd name="connsiteY3" fmla="*/ 0 h 384809"/>
                <a:gd name="connsiteX4" fmla="*/ 79057 w 79057"/>
                <a:gd name="connsiteY4" fmla="*/ 38100 h 384809"/>
                <a:gd name="connsiteX5" fmla="*/ 70485 w 79057"/>
                <a:gd name="connsiteY5" fmla="*/ 384810 h 384809"/>
                <a:gd name="connsiteX6" fmla="*/ 8572 w 79057"/>
                <a:gd name="connsiteY6" fmla="*/ 384810 h 384809"/>
                <a:gd name="connsiteX7" fmla="*/ 8572 w 79057"/>
                <a:gd name="connsiteY7" fmla="*/ 118110 h 384809"/>
                <a:gd name="connsiteX8" fmla="*/ 70485 w 79057"/>
                <a:gd name="connsiteY8" fmla="*/ 118110 h 384809"/>
                <a:gd name="connsiteX9" fmla="*/ 70485 w 79057"/>
                <a:gd name="connsiteY9" fmla="*/ 384810 h 3848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384809">
                  <a:moveTo>
                    <a:pt x="79057" y="38100"/>
                  </a:moveTo>
                  <a:cubicBezTo>
                    <a:pt x="79057" y="60008"/>
                    <a:pt x="60960" y="76200"/>
                    <a:pt x="39052" y="76200"/>
                  </a:cubicBezTo>
                  <a:cubicBezTo>
                    <a:pt x="17145" y="76200"/>
                    <a:pt x="0" y="60008"/>
                    <a:pt x="0" y="38100"/>
                  </a:cubicBezTo>
                  <a:cubicBezTo>
                    <a:pt x="0" y="16192"/>
                    <a:pt x="18097" y="0"/>
                    <a:pt x="39052" y="0"/>
                  </a:cubicBezTo>
                  <a:cubicBezTo>
                    <a:pt x="60960" y="0"/>
                    <a:pt x="79057" y="16192"/>
                    <a:pt x="79057" y="38100"/>
                  </a:cubicBezTo>
                  <a:close/>
                  <a:moveTo>
                    <a:pt x="70485" y="384810"/>
                  </a:moveTo>
                  <a:lnTo>
                    <a:pt x="8572" y="384810"/>
                  </a:lnTo>
                  <a:lnTo>
                    <a:pt x="8572" y="118110"/>
                  </a:lnTo>
                  <a:lnTo>
                    <a:pt x="70485" y="118110"/>
                  </a:lnTo>
                  <a:lnTo>
                    <a:pt x="70485" y="384810"/>
                  </a:lnTo>
                  <a:close/>
                </a:path>
              </a:pathLst>
            </a:custGeom>
            <a:grpFill/>
            <a:ln w="9525" cap="flat">
              <a:noFill/>
              <a:prstDash val="solid"/>
              <a:miter/>
            </a:ln>
          </p:spPr>
          <p:txBody>
            <a:bodyPr rtlCol="0" anchor="ctr"/>
            <a:lstStyle/>
            <a:p>
              <a:endParaRPr lang="de-DE"/>
            </a:p>
          </p:txBody>
        </p:sp>
        <p:sp>
          <p:nvSpPr>
            <p:cNvPr id="205" name="Freihandform: Form 252">
              <a:extLst>
                <a:ext uri="{FF2B5EF4-FFF2-40B4-BE49-F238E27FC236}">
                  <a16:creationId xmlns:a16="http://schemas.microsoft.com/office/drawing/2014/main" id="{CB238964-5D32-CA4E-8645-64CAADB02AEA}"/>
                </a:ext>
              </a:extLst>
            </p:cNvPr>
            <p:cNvSpPr/>
            <p:nvPr/>
          </p:nvSpPr>
          <p:spPr>
            <a:xfrm>
              <a:off x="6998969" y="3216591"/>
              <a:ext cx="224790" cy="280035"/>
            </a:xfrm>
            <a:custGeom>
              <a:avLst/>
              <a:gdLst>
                <a:gd name="connsiteX0" fmla="*/ 222885 w 224790"/>
                <a:gd name="connsiteY0" fmla="*/ 237173 h 280035"/>
                <a:gd name="connsiteX1" fmla="*/ 127635 w 224790"/>
                <a:gd name="connsiteY1" fmla="*/ 280035 h 280035"/>
                <a:gd name="connsiteX2" fmla="*/ 0 w 224790"/>
                <a:gd name="connsiteY2" fmla="*/ 140970 h 280035"/>
                <a:gd name="connsiteX3" fmla="*/ 128588 w 224790"/>
                <a:gd name="connsiteY3" fmla="*/ 0 h 280035"/>
                <a:gd name="connsiteX4" fmla="*/ 224790 w 224790"/>
                <a:gd name="connsiteY4" fmla="*/ 45720 h 280035"/>
                <a:gd name="connsiteX5" fmla="*/ 181928 w 224790"/>
                <a:gd name="connsiteY5" fmla="*/ 86678 h 280035"/>
                <a:gd name="connsiteX6" fmla="*/ 128588 w 224790"/>
                <a:gd name="connsiteY6" fmla="*/ 57150 h 280035"/>
                <a:gd name="connsiteX7" fmla="*/ 62865 w 224790"/>
                <a:gd name="connsiteY7" fmla="*/ 140017 h 280035"/>
                <a:gd name="connsiteX8" fmla="*/ 128588 w 224790"/>
                <a:gd name="connsiteY8" fmla="*/ 222885 h 280035"/>
                <a:gd name="connsiteX9" fmla="*/ 183832 w 224790"/>
                <a:gd name="connsiteY9" fmla="*/ 193358 h 280035"/>
                <a:gd name="connsiteX10" fmla="*/ 222885 w 224790"/>
                <a:gd name="connsiteY10" fmla="*/ 237173 h 2800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4790" h="280035">
                  <a:moveTo>
                    <a:pt x="222885" y="237173"/>
                  </a:moveTo>
                  <a:cubicBezTo>
                    <a:pt x="196215" y="266700"/>
                    <a:pt x="165735" y="280035"/>
                    <a:pt x="127635" y="280035"/>
                  </a:cubicBezTo>
                  <a:cubicBezTo>
                    <a:pt x="51435" y="280035"/>
                    <a:pt x="0" y="224790"/>
                    <a:pt x="0" y="140970"/>
                  </a:cubicBezTo>
                  <a:cubicBezTo>
                    <a:pt x="0" y="57150"/>
                    <a:pt x="51435" y="0"/>
                    <a:pt x="128588" y="0"/>
                  </a:cubicBezTo>
                  <a:cubicBezTo>
                    <a:pt x="168593" y="0"/>
                    <a:pt x="200978" y="15240"/>
                    <a:pt x="224790" y="45720"/>
                  </a:cubicBezTo>
                  <a:lnTo>
                    <a:pt x="181928" y="86678"/>
                  </a:lnTo>
                  <a:cubicBezTo>
                    <a:pt x="166688" y="66675"/>
                    <a:pt x="149543" y="57150"/>
                    <a:pt x="128588" y="57150"/>
                  </a:cubicBezTo>
                  <a:cubicBezTo>
                    <a:pt x="89535" y="57150"/>
                    <a:pt x="62865" y="89535"/>
                    <a:pt x="62865" y="140017"/>
                  </a:cubicBezTo>
                  <a:cubicBezTo>
                    <a:pt x="62865" y="189548"/>
                    <a:pt x="89535" y="222885"/>
                    <a:pt x="128588" y="222885"/>
                  </a:cubicBezTo>
                  <a:cubicBezTo>
                    <a:pt x="149543" y="222885"/>
                    <a:pt x="166688" y="213360"/>
                    <a:pt x="183832" y="193358"/>
                  </a:cubicBezTo>
                  <a:lnTo>
                    <a:pt x="222885" y="237173"/>
                  </a:lnTo>
                  <a:close/>
                </a:path>
              </a:pathLst>
            </a:custGeom>
            <a:grpFill/>
            <a:ln w="9525" cap="flat">
              <a:noFill/>
              <a:prstDash val="solid"/>
              <a:miter/>
            </a:ln>
          </p:spPr>
          <p:txBody>
            <a:bodyPr rtlCol="0" anchor="ctr"/>
            <a:lstStyle/>
            <a:p>
              <a:endParaRPr lang="de-DE"/>
            </a:p>
          </p:txBody>
        </p:sp>
        <p:sp>
          <p:nvSpPr>
            <p:cNvPr id="206" name="Freihandform: Form 253">
              <a:extLst>
                <a:ext uri="{FF2B5EF4-FFF2-40B4-BE49-F238E27FC236}">
                  <a16:creationId xmlns:a16="http://schemas.microsoft.com/office/drawing/2014/main" id="{DFFAF069-8936-4F43-9507-DCE3ED710102}"/>
                </a:ext>
              </a:extLst>
            </p:cNvPr>
            <p:cNvSpPr/>
            <p:nvPr/>
          </p:nvSpPr>
          <p:spPr>
            <a:xfrm>
              <a:off x="7277099" y="3101339"/>
              <a:ext cx="229552" cy="389572"/>
            </a:xfrm>
            <a:custGeom>
              <a:avLst/>
              <a:gdLst>
                <a:gd name="connsiteX0" fmla="*/ 229552 w 229552"/>
                <a:gd name="connsiteY0" fmla="*/ 388620 h 389572"/>
                <a:gd name="connsiteX1" fmla="*/ 166688 w 229552"/>
                <a:gd name="connsiteY1" fmla="*/ 388620 h 389572"/>
                <a:gd name="connsiteX2" fmla="*/ 166688 w 229552"/>
                <a:gd name="connsiteY2" fmla="*/ 236220 h 389572"/>
                <a:gd name="connsiteX3" fmla="*/ 117157 w 229552"/>
                <a:gd name="connsiteY3" fmla="*/ 171450 h 389572"/>
                <a:gd name="connsiteX4" fmla="*/ 61913 w 229552"/>
                <a:gd name="connsiteY4" fmla="*/ 236220 h 389572"/>
                <a:gd name="connsiteX5" fmla="*/ 61913 w 229552"/>
                <a:gd name="connsiteY5" fmla="*/ 389573 h 389572"/>
                <a:gd name="connsiteX6" fmla="*/ 0 w 229552"/>
                <a:gd name="connsiteY6" fmla="*/ 389573 h 389572"/>
                <a:gd name="connsiteX7" fmla="*/ 0 w 229552"/>
                <a:gd name="connsiteY7" fmla="*/ 15240 h 389572"/>
                <a:gd name="connsiteX8" fmla="*/ 61913 w 229552"/>
                <a:gd name="connsiteY8" fmla="*/ 0 h 389572"/>
                <a:gd name="connsiteX9" fmla="*/ 61913 w 229552"/>
                <a:gd name="connsiteY9" fmla="*/ 155258 h 389572"/>
                <a:gd name="connsiteX10" fmla="*/ 62865 w 229552"/>
                <a:gd name="connsiteY10" fmla="*/ 155258 h 389572"/>
                <a:gd name="connsiteX11" fmla="*/ 140970 w 229552"/>
                <a:gd name="connsiteY11" fmla="*/ 116205 h 389572"/>
                <a:gd name="connsiteX12" fmla="*/ 228600 w 229552"/>
                <a:gd name="connsiteY12" fmla="*/ 223838 h 389572"/>
                <a:gd name="connsiteX13" fmla="*/ 228600 w 229552"/>
                <a:gd name="connsiteY13" fmla="*/ 38862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29552" h="389572">
                  <a:moveTo>
                    <a:pt x="229552" y="388620"/>
                  </a:moveTo>
                  <a:lnTo>
                    <a:pt x="166688" y="388620"/>
                  </a:lnTo>
                  <a:lnTo>
                    <a:pt x="166688" y="236220"/>
                  </a:lnTo>
                  <a:cubicBezTo>
                    <a:pt x="166688" y="197168"/>
                    <a:pt x="154305" y="171450"/>
                    <a:pt x="117157" y="171450"/>
                  </a:cubicBezTo>
                  <a:cubicBezTo>
                    <a:pt x="74295" y="171450"/>
                    <a:pt x="61913" y="205740"/>
                    <a:pt x="61913" y="236220"/>
                  </a:cubicBezTo>
                  <a:lnTo>
                    <a:pt x="61913" y="389573"/>
                  </a:lnTo>
                  <a:lnTo>
                    <a:pt x="0" y="389573"/>
                  </a:lnTo>
                  <a:lnTo>
                    <a:pt x="0" y="15240"/>
                  </a:lnTo>
                  <a:lnTo>
                    <a:pt x="61913" y="0"/>
                  </a:lnTo>
                  <a:lnTo>
                    <a:pt x="61913" y="155258"/>
                  </a:lnTo>
                  <a:lnTo>
                    <a:pt x="62865" y="155258"/>
                  </a:lnTo>
                  <a:cubicBezTo>
                    <a:pt x="78105" y="131445"/>
                    <a:pt x="105727" y="116205"/>
                    <a:pt x="140970" y="116205"/>
                  </a:cubicBezTo>
                  <a:cubicBezTo>
                    <a:pt x="202882" y="116205"/>
                    <a:pt x="228600" y="161925"/>
                    <a:pt x="228600" y="223838"/>
                  </a:cubicBezTo>
                  <a:lnTo>
                    <a:pt x="228600" y="388620"/>
                  </a:lnTo>
                  <a:close/>
                </a:path>
              </a:pathLst>
            </a:custGeom>
            <a:grpFill/>
            <a:ln w="9525" cap="flat">
              <a:noFill/>
              <a:prstDash val="solid"/>
              <a:miter/>
            </a:ln>
          </p:spPr>
          <p:txBody>
            <a:bodyPr rtlCol="0" anchor="ctr"/>
            <a:lstStyle/>
            <a:p>
              <a:endParaRPr lang="de-DE"/>
            </a:p>
          </p:txBody>
        </p:sp>
        <p:sp>
          <p:nvSpPr>
            <p:cNvPr id="207" name="Freihandform: Form 254">
              <a:extLst>
                <a:ext uri="{FF2B5EF4-FFF2-40B4-BE49-F238E27FC236}">
                  <a16:creationId xmlns:a16="http://schemas.microsoft.com/office/drawing/2014/main" id="{8137A8F1-68EE-9A45-B433-08F31C434175}"/>
                </a:ext>
              </a:extLst>
            </p:cNvPr>
            <p:cNvSpPr/>
            <p:nvPr/>
          </p:nvSpPr>
          <p:spPr>
            <a:xfrm>
              <a:off x="7571422" y="3217544"/>
              <a:ext cx="242887" cy="279082"/>
            </a:xfrm>
            <a:custGeom>
              <a:avLst/>
              <a:gdLst>
                <a:gd name="connsiteX0" fmla="*/ 132397 w 242887"/>
                <a:gd name="connsiteY0" fmla="*/ 279083 h 279082"/>
                <a:gd name="connsiteX1" fmla="*/ 0 w 242887"/>
                <a:gd name="connsiteY1" fmla="*/ 139065 h 279082"/>
                <a:gd name="connsiteX2" fmla="*/ 124777 w 242887"/>
                <a:gd name="connsiteY2" fmla="*/ 0 h 279082"/>
                <a:gd name="connsiteX3" fmla="*/ 242888 w 242887"/>
                <a:gd name="connsiteY3" fmla="*/ 135255 h 279082"/>
                <a:gd name="connsiteX4" fmla="*/ 241935 w 242887"/>
                <a:gd name="connsiteY4" fmla="*/ 160972 h 279082"/>
                <a:gd name="connsiteX5" fmla="*/ 62865 w 242887"/>
                <a:gd name="connsiteY5" fmla="*/ 160972 h 279082"/>
                <a:gd name="connsiteX6" fmla="*/ 132397 w 242887"/>
                <a:gd name="connsiteY6" fmla="*/ 225742 h 279082"/>
                <a:gd name="connsiteX7" fmla="*/ 198120 w 242887"/>
                <a:gd name="connsiteY7" fmla="*/ 194310 h 279082"/>
                <a:gd name="connsiteX8" fmla="*/ 237172 w 242887"/>
                <a:gd name="connsiteY8" fmla="*/ 235267 h 279082"/>
                <a:gd name="connsiteX9" fmla="*/ 132397 w 242887"/>
                <a:gd name="connsiteY9" fmla="*/ 279083 h 279082"/>
                <a:gd name="connsiteX10" fmla="*/ 62865 w 242887"/>
                <a:gd name="connsiteY10" fmla="*/ 115252 h 279082"/>
                <a:gd name="connsiteX11" fmla="*/ 183832 w 242887"/>
                <a:gd name="connsiteY11" fmla="*/ 115252 h 279082"/>
                <a:gd name="connsiteX12" fmla="*/ 124777 w 242887"/>
                <a:gd name="connsiteY12" fmla="*/ 50482 h 279082"/>
                <a:gd name="connsiteX13" fmla="*/ 62865 w 242887"/>
                <a:gd name="connsiteY13" fmla="*/ 115252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42887" h="279082">
                  <a:moveTo>
                    <a:pt x="132397" y="279083"/>
                  </a:moveTo>
                  <a:cubicBezTo>
                    <a:pt x="53340" y="279083"/>
                    <a:pt x="0" y="222885"/>
                    <a:pt x="0" y="139065"/>
                  </a:cubicBezTo>
                  <a:cubicBezTo>
                    <a:pt x="0" y="56197"/>
                    <a:pt x="50482" y="0"/>
                    <a:pt x="124777" y="0"/>
                  </a:cubicBezTo>
                  <a:cubicBezTo>
                    <a:pt x="196215" y="0"/>
                    <a:pt x="242888" y="53340"/>
                    <a:pt x="242888" y="135255"/>
                  </a:cubicBezTo>
                  <a:cubicBezTo>
                    <a:pt x="242888" y="143827"/>
                    <a:pt x="241935" y="153352"/>
                    <a:pt x="241935" y="160972"/>
                  </a:cubicBezTo>
                  <a:lnTo>
                    <a:pt x="62865" y="160972"/>
                  </a:lnTo>
                  <a:cubicBezTo>
                    <a:pt x="69532" y="201930"/>
                    <a:pt x="94297" y="225742"/>
                    <a:pt x="132397" y="225742"/>
                  </a:cubicBezTo>
                  <a:cubicBezTo>
                    <a:pt x="157163" y="225742"/>
                    <a:pt x="177165" y="216217"/>
                    <a:pt x="198120" y="194310"/>
                  </a:cubicBezTo>
                  <a:lnTo>
                    <a:pt x="237172" y="235267"/>
                  </a:lnTo>
                  <a:cubicBezTo>
                    <a:pt x="206692" y="264795"/>
                    <a:pt x="172402" y="279083"/>
                    <a:pt x="132397" y="279083"/>
                  </a:cubicBezTo>
                  <a:close/>
                  <a:moveTo>
                    <a:pt x="62865" y="115252"/>
                  </a:moveTo>
                  <a:lnTo>
                    <a:pt x="183832" y="115252"/>
                  </a:lnTo>
                  <a:cubicBezTo>
                    <a:pt x="180975" y="74295"/>
                    <a:pt x="160020" y="50482"/>
                    <a:pt x="124777" y="50482"/>
                  </a:cubicBezTo>
                  <a:cubicBezTo>
                    <a:pt x="89535" y="50482"/>
                    <a:pt x="67627" y="74295"/>
                    <a:pt x="62865" y="115252"/>
                  </a:cubicBezTo>
                  <a:close/>
                </a:path>
              </a:pathLst>
            </a:custGeom>
            <a:grpFill/>
            <a:ln w="9525" cap="flat">
              <a:noFill/>
              <a:prstDash val="solid"/>
              <a:miter/>
            </a:ln>
          </p:spPr>
          <p:txBody>
            <a:bodyPr rtlCol="0" anchor="ctr"/>
            <a:lstStyle/>
            <a:p>
              <a:endParaRPr lang="de-DE"/>
            </a:p>
          </p:txBody>
        </p:sp>
        <p:sp>
          <p:nvSpPr>
            <p:cNvPr id="208" name="Freihandform: Form 255">
              <a:extLst>
                <a:ext uri="{FF2B5EF4-FFF2-40B4-BE49-F238E27FC236}">
                  <a16:creationId xmlns:a16="http://schemas.microsoft.com/office/drawing/2014/main" id="{58A9D667-ACB7-814C-82C2-F61A429779BE}"/>
                </a:ext>
              </a:extLst>
            </p:cNvPr>
            <p:cNvSpPr/>
            <p:nvPr/>
          </p:nvSpPr>
          <p:spPr>
            <a:xfrm>
              <a:off x="8041956" y="3122294"/>
              <a:ext cx="231457" cy="368617"/>
            </a:xfrm>
            <a:custGeom>
              <a:avLst/>
              <a:gdLst>
                <a:gd name="connsiteX0" fmla="*/ 231457 w 231457"/>
                <a:gd name="connsiteY0" fmla="*/ 60007 h 368617"/>
                <a:gd name="connsiteX1" fmla="*/ 65723 w 231457"/>
                <a:gd name="connsiteY1" fmla="*/ 60007 h 368617"/>
                <a:gd name="connsiteX2" fmla="*/ 65723 w 231457"/>
                <a:gd name="connsiteY2" fmla="*/ 151447 h 368617"/>
                <a:gd name="connsiteX3" fmla="*/ 189548 w 231457"/>
                <a:gd name="connsiteY3" fmla="*/ 151447 h 368617"/>
                <a:gd name="connsiteX4" fmla="*/ 189548 w 231457"/>
                <a:gd name="connsiteY4" fmla="*/ 211455 h 368617"/>
                <a:gd name="connsiteX5" fmla="*/ 65723 w 231457"/>
                <a:gd name="connsiteY5" fmla="*/ 211455 h 368617"/>
                <a:gd name="connsiteX6" fmla="*/ 65723 w 231457"/>
                <a:gd name="connsiteY6" fmla="*/ 368617 h 368617"/>
                <a:gd name="connsiteX7" fmla="*/ 0 w 231457"/>
                <a:gd name="connsiteY7" fmla="*/ 368617 h 368617"/>
                <a:gd name="connsiteX8" fmla="*/ 0 w 231457"/>
                <a:gd name="connsiteY8" fmla="*/ 0 h 368617"/>
                <a:gd name="connsiteX9" fmla="*/ 231457 w 231457"/>
                <a:gd name="connsiteY9" fmla="*/ 0 h 368617"/>
                <a:gd name="connsiteX10" fmla="*/ 231457 w 231457"/>
                <a:gd name="connsiteY10" fmla="*/ 60007 h 3686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31457" h="368617">
                  <a:moveTo>
                    <a:pt x="231457" y="60007"/>
                  </a:moveTo>
                  <a:lnTo>
                    <a:pt x="65723" y="60007"/>
                  </a:lnTo>
                  <a:lnTo>
                    <a:pt x="65723" y="151447"/>
                  </a:lnTo>
                  <a:lnTo>
                    <a:pt x="189548" y="151447"/>
                  </a:lnTo>
                  <a:lnTo>
                    <a:pt x="189548" y="211455"/>
                  </a:lnTo>
                  <a:lnTo>
                    <a:pt x="65723" y="211455"/>
                  </a:lnTo>
                  <a:lnTo>
                    <a:pt x="65723" y="368617"/>
                  </a:lnTo>
                  <a:lnTo>
                    <a:pt x="0" y="368617"/>
                  </a:lnTo>
                  <a:lnTo>
                    <a:pt x="0" y="0"/>
                  </a:lnTo>
                  <a:lnTo>
                    <a:pt x="231457" y="0"/>
                  </a:lnTo>
                  <a:lnTo>
                    <a:pt x="231457" y="60007"/>
                  </a:lnTo>
                  <a:close/>
                </a:path>
              </a:pathLst>
            </a:custGeom>
            <a:grpFill/>
            <a:ln w="9525" cap="flat">
              <a:noFill/>
              <a:prstDash val="solid"/>
              <a:miter/>
            </a:ln>
          </p:spPr>
          <p:txBody>
            <a:bodyPr rtlCol="0" anchor="ctr"/>
            <a:lstStyle/>
            <a:p>
              <a:endParaRPr lang="de-DE"/>
            </a:p>
          </p:txBody>
        </p:sp>
        <p:sp>
          <p:nvSpPr>
            <p:cNvPr id="209" name="Freihandform: Form 256">
              <a:extLst>
                <a:ext uri="{FF2B5EF4-FFF2-40B4-BE49-F238E27FC236}">
                  <a16:creationId xmlns:a16="http://schemas.microsoft.com/office/drawing/2014/main" id="{9CD8F2CE-2151-AB4B-9329-BC11BDA6EBBA}"/>
                </a:ext>
              </a:extLst>
            </p:cNvPr>
            <p:cNvSpPr/>
            <p:nvPr/>
          </p:nvSpPr>
          <p:spPr>
            <a:xfrm>
              <a:off x="8285780" y="3217544"/>
              <a:ext cx="225758" cy="279082"/>
            </a:xfrm>
            <a:custGeom>
              <a:avLst/>
              <a:gdLst>
                <a:gd name="connsiteX0" fmla="*/ 114317 w 225758"/>
                <a:gd name="connsiteY0" fmla="*/ 107633 h 279082"/>
                <a:gd name="connsiteX1" fmla="*/ 164799 w 225758"/>
                <a:gd name="connsiteY1" fmla="*/ 113347 h 279082"/>
                <a:gd name="connsiteX2" fmla="*/ 164799 w 225758"/>
                <a:gd name="connsiteY2" fmla="*/ 103822 h 279082"/>
                <a:gd name="connsiteX3" fmla="*/ 105744 w 225758"/>
                <a:gd name="connsiteY3" fmla="*/ 52388 h 279082"/>
                <a:gd name="connsiteX4" fmla="*/ 38117 w 225758"/>
                <a:gd name="connsiteY4" fmla="*/ 67627 h 279082"/>
                <a:gd name="connsiteX5" fmla="*/ 24781 w 225758"/>
                <a:gd name="connsiteY5" fmla="*/ 15240 h 279082"/>
                <a:gd name="connsiteX6" fmla="*/ 112412 w 225758"/>
                <a:gd name="connsiteY6" fmla="*/ 0 h 279082"/>
                <a:gd name="connsiteX7" fmla="*/ 225759 w 225758"/>
                <a:gd name="connsiteY7" fmla="*/ 102870 h 279082"/>
                <a:gd name="connsiteX8" fmla="*/ 225759 w 225758"/>
                <a:gd name="connsiteY8" fmla="*/ 273367 h 279082"/>
                <a:gd name="connsiteX9" fmla="*/ 166704 w 225758"/>
                <a:gd name="connsiteY9" fmla="*/ 273367 h 279082"/>
                <a:gd name="connsiteX10" fmla="*/ 166704 w 225758"/>
                <a:gd name="connsiteY10" fmla="*/ 244792 h 279082"/>
                <a:gd name="connsiteX11" fmla="*/ 165751 w 225758"/>
                <a:gd name="connsiteY11" fmla="*/ 244792 h 279082"/>
                <a:gd name="connsiteX12" fmla="*/ 87646 w 225758"/>
                <a:gd name="connsiteY12" fmla="*/ 279083 h 279082"/>
                <a:gd name="connsiteX13" fmla="*/ 17 w 225758"/>
                <a:gd name="connsiteY13" fmla="*/ 194310 h 279082"/>
                <a:gd name="connsiteX14" fmla="*/ 114317 w 225758"/>
                <a:gd name="connsiteY14" fmla="*/ 107633 h 279082"/>
                <a:gd name="connsiteX15" fmla="*/ 103839 w 225758"/>
                <a:gd name="connsiteY15" fmla="*/ 232410 h 279082"/>
                <a:gd name="connsiteX16" fmla="*/ 164799 w 225758"/>
                <a:gd name="connsiteY16" fmla="*/ 200025 h 279082"/>
                <a:gd name="connsiteX17" fmla="*/ 164799 w 225758"/>
                <a:gd name="connsiteY17" fmla="*/ 153352 h 279082"/>
                <a:gd name="connsiteX18" fmla="*/ 120984 w 225758"/>
                <a:gd name="connsiteY18" fmla="*/ 148590 h 279082"/>
                <a:gd name="connsiteX19" fmla="*/ 59071 w 225758"/>
                <a:gd name="connsiteY19" fmla="*/ 192405 h 279082"/>
                <a:gd name="connsiteX20" fmla="*/ 103839 w 225758"/>
                <a:gd name="connsiteY20" fmla="*/ 232410 h 2790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225758" h="279082">
                  <a:moveTo>
                    <a:pt x="114317" y="107633"/>
                  </a:moveTo>
                  <a:cubicBezTo>
                    <a:pt x="131462" y="107633"/>
                    <a:pt x="147654" y="108585"/>
                    <a:pt x="164799" y="113347"/>
                  </a:cubicBezTo>
                  <a:lnTo>
                    <a:pt x="164799" y="103822"/>
                  </a:lnTo>
                  <a:cubicBezTo>
                    <a:pt x="164799" y="69532"/>
                    <a:pt x="144796" y="52388"/>
                    <a:pt x="105744" y="52388"/>
                  </a:cubicBezTo>
                  <a:cubicBezTo>
                    <a:pt x="83837" y="52388"/>
                    <a:pt x="60024" y="57150"/>
                    <a:pt x="38117" y="67627"/>
                  </a:cubicBezTo>
                  <a:lnTo>
                    <a:pt x="24781" y="15240"/>
                  </a:lnTo>
                  <a:cubicBezTo>
                    <a:pt x="49546" y="5715"/>
                    <a:pt x="81931" y="0"/>
                    <a:pt x="112412" y="0"/>
                  </a:cubicBezTo>
                  <a:cubicBezTo>
                    <a:pt x="187659" y="0"/>
                    <a:pt x="225759" y="35242"/>
                    <a:pt x="225759" y="102870"/>
                  </a:cubicBezTo>
                  <a:lnTo>
                    <a:pt x="225759" y="273367"/>
                  </a:lnTo>
                  <a:lnTo>
                    <a:pt x="166704" y="273367"/>
                  </a:lnTo>
                  <a:lnTo>
                    <a:pt x="166704" y="244792"/>
                  </a:lnTo>
                  <a:lnTo>
                    <a:pt x="165751" y="244792"/>
                  </a:lnTo>
                  <a:cubicBezTo>
                    <a:pt x="142892" y="268605"/>
                    <a:pt x="119079" y="279083"/>
                    <a:pt x="87646" y="279083"/>
                  </a:cubicBezTo>
                  <a:cubicBezTo>
                    <a:pt x="34306" y="279083"/>
                    <a:pt x="17" y="245745"/>
                    <a:pt x="17" y="194310"/>
                  </a:cubicBezTo>
                  <a:cubicBezTo>
                    <a:pt x="-936" y="138113"/>
                    <a:pt x="39069" y="107633"/>
                    <a:pt x="114317" y="107633"/>
                  </a:cubicBezTo>
                  <a:close/>
                  <a:moveTo>
                    <a:pt x="103839" y="232410"/>
                  </a:moveTo>
                  <a:cubicBezTo>
                    <a:pt x="126699" y="232410"/>
                    <a:pt x="147654" y="220980"/>
                    <a:pt x="164799" y="200025"/>
                  </a:cubicBezTo>
                  <a:lnTo>
                    <a:pt x="164799" y="153352"/>
                  </a:lnTo>
                  <a:cubicBezTo>
                    <a:pt x="150512" y="149542"/>
                    <a:pt x="135271" y="148590"/>
                    <a:pt x="120984" y="148590"/>
                  </a:cubicBezTo>
                  <a:cubicBezTo>
                    <a:pt x="81931" y="148590"/>
                    <a:pt x="59071" y="164783"/>
                    <a:pt x="59071" y="192405"/>
                  </a:cubicBezTo>
                  <a:cubicBezTo>
                    <a:pt x="59071" y="217170"/>
                    <a:pt x="76217" y="232410"/>
                    <a:pt x="103839" y="232410"/>
                  </a:cubicBezTo>
                  <a:close/>
                </a:path>
              </a:pathLst>
            </a:custGeom>
            <a:grpFill/>
            <a:ln w="9525" cap="flat">
              <a:noFill/>
              <a:prstDash val="solid"/>
              <a:miter/>
            </a:ln>
          </p:spPr>
          <p:txBody>
            <a:bodyPr rtlCol="0" anchor="ctr"/>
            <a:lstStyle/>
            <a:p>
              <a:endParaRPr lang="de-DE"/>
            </a:p>
          </p:txBody>
        </p:sp>
        <p:sp>
          <p:nvSpPr>
            <p:cNvPr id="210" name="Freihandform: Form 257">
              <a:extLst>
                <a:ext uri="{FF2B5EF4-FFF2-40B4-BE49-F238E27FC236}">
                  <a16:creationId xmlns:a16="http://schemas.microsoft.com/office/drawing/2014/main" id="{89BA571C-C22C-B54E-8384-89484D354306}"/>
                </a:ext>
              </a:extLst>
            </p:cNvPr>
            <p:cNvSpPr/>
            <p:nvPr/>
          </p:nvSpPr>
          <p:spPr>
            <a:xfrm>
              <a:off x="8590597" y="3101339"/>
              <a:ext cx="234314" cy="389572"/>
            </a:xfrm>
            <a:custGeom>
              <a:avLst/>
              <a:gdLst>
                <a:gd name="connsiteX0" fmla="*/ 0 w 234314"/>
                <a:gd name="connsiteY0" fmla="*/ 15240 h 389572"/>
                <a:gd name="connsiteX1" fmla="*/ 61913 w 234314"/>
                <a:gd name="connsiteY1" fmla="*/ 0 h 389572"/>
                <a:gd name="connsiteX2" fmla="*/ 61913 w 234314"/>
                <a:gd name="connsiteY2" fmla="*/ 234315 h 389572"/>
                <a:gd name="connsiteX3" fmla="*/ 62865 w 234314"/>
                <a:gd name="connsiteY3" fmla="*/ 234315 h 389572"/>
                <a:gd name="connsiteX4" fmla="*/ 150495 w 234314"/>
                <a:gd name="connsiteY4" fmla="*/ 122873 h 389572"/>
                <a:gd name="connsiteX5" fmla="*/ 224790 w 234314"/>
                <a:gd name="connsiteY5" fmla="*/ 122873 h 389572"/>
                <a:gd name="connsiteX6" fmla="*/ 137160 w 234314"/>
                <a:gd name="connsiteY6" fmla="*/ 227648 h 389572"/>
                <a:gd name="connsiteX7" fmla="*/ 234315 w 234314"/>
                <a:gd name="connsiteY7" fmla="*/ 389573 h 389572"/>
                <a:gd name="connsiteX8" fmla="*/ 160020 w 234314"/>
                <a:gd name="connsiteY8" fmla="*/ 389573 h 389572"/>
                <a:gd name="connsiteX9" fmla="*/ 93345 w 234314"/>
                <a:gd name="connsiteY9" fmla="*/ 274320 h 389572"/>
                <a:gd name="connsiteX10" fmla="*/ 62865 w 234314"/>
                <a:gd name="connsiteY10" fmla="*/ 308610 h 389572"/>
                <a:gd name="connsiteX11" fmla="*/ 62865 w 234314"/>
                <a:gd name="connsiteY11" fmla="*/ 389573 h 389572"/>
                <a:gd name="connsiteX12" fmla="*/ 952 w 234314"/>
                <a:gd name="connsiteY12" fmla="*/ 389573 h 389572"/>
                <a:gd name="connsiteX13" fmla="*/ 952 w 234314"/>
                <a:gd name="connsiteY13" fmla="*/ 15240 h 3895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34314" h="389572">
                  <a:moveTo>
                    <a:pt x="0" y="15240"/>
                  </a:moveTo>
                  <a:lnTo>
                    <a:pt x="61913" y="0"/>
                  </a:lnTo>
                  <a:lnTo>
                    <a:pt x="61913" y="234315"/>
                  </a:lnTo>
                  <a:lnTo>
                    <a:pt x="62865" y="234315"/>
                  </a:lnTo>
                  <a:lnTo>
                    <a:pt x="150495" y="122873"/>
                  </a:lnTo>
                  <a:lnTo>
                    <a:pt x="224790" y="122873"/>
                  </a:lnTo>
                  <a:lnTo>
                    <a:pt x="137160" y="227648"/>
                  </a:lnTo>
                  <a:lnTo>
                    <a:pt x="234315" y="389573"/>
                  </a:lnTo>
                  <a:lnTo>
                    <a:pt x="160020" y="389573"/>
                  </a:lnTo>
                  <a:lnTo>
                    <a:pt x="93345" y="274320"/>
                  </a:lnTo>
                  <a:lnTo>
                    <a:pt x="62865" y="308610"/>
                  </a:lnTo>
                  <a:lnTo>
                    <a:pt x="62865" y="389573"/>
                  </a:lnTo>
                  <a:lnTo>
                    <a:pt x="952" y="389573"/>
                  </a:lnTo>
                  <a:lnTo>
                    <a:pt x="952" y="15240"/>
                  </a:lnTo>
                  <a:close/>
                </a:path>
              </a:pathLst>
            </a:custGeom>
            <a:grpFill/>
            <a:ln w="9525" cap="flat">
              <a:noFill/>
              <a:prstDash val="solid"/>
              <a:miter/>
            </a:ln>
          </p:spPr>
          <p:txBody>
            <a:bodyPr rtlCol="0" anchor="ctr"/>
            <a:lstStyle/>
            <a:p>
              <a:endParaRPr lang="de-DE"/>
            </a:p>
          </p:txBody>
        </p:sp>
        <p:sp>
          <p:nvSpPr>
            <p:cNvPr id="211" name="Freihandform: Form 258">
              <a:extLst>
                <a:ext uri="{FF2B5EF4-FFF2-40B4-BE49-F238E27FC236}">
                  <a16:creationId xmlns:a16="http://schemas.microsoft.com/office/drawing/2014/main" id="{D3569EF1-F71F-4A46-A6BE-758DF733D2ED}"/>
                </a:ext>
              </a:extLst>
            </p:cNvPr>
            <p:cNvSpPr/>
            <p:nvPr/>
          </p:nvSpPr>
          <p:spPr>
            <a:xfrm>
              <a:off x="8870631" y="3224212"/>
              <a:ext cx="229552" cy="273367"/>
            </a:xfrm>
            <a:custGeom>
              <a:avLst/>
              <a:gdLst>
                <a:gd name="connsiteX0" fmla="*/ 62865 w 229552"/>
                <a:gd name="connsiteY0" fmla="*/ 160020 h 273367"/>
                <a:gd name="connsiteX1" fmla="*/ 116205 w 229552"/>
                <a:gd name="connsiteY1" fmla="*/ 216217 h 273367"/>
                <a:gd name="connsiteX2" fmla="*/ 167640 w 229552"/>
                <a:gd name="connsiteY2" fmla="*/ 160020 h 273367"/>
                <a:gd name="connsiteX3" fmla="*/ 167640 w 229552"/>
                <a:gd name="connsiteY3" fmla="*/ 0 h 273367"/>
                <a:gd name="connsiteX4" fmla="*/ 229553 w 229552"/>
                <a:gd name="connsiteY4" fmla="*/ 0 h 273367"/>
                <a:gd name="connsiteX5" fmla="*/ 229553 w 229552"/>
                <a:gd name="connsiteY5" fmla="*/ 161925 h 273367"/>
                <a:gd name="connsiteX6" fmla="*/ 117157 w 229552"/>
                <a:gd name="connsiteY6" fmla="*/ 273367 h 273367"/>
                <a:gd name="connsiteX7" fmla="*/ 0 w 229552"/>
                <a:gd name="connsiteY7" fmla="*/ 162878 h 273367"/>
                <a:gd name="connsiteX8" fmla="*/ 0 w 229552"/>
                <a:gd name="connsiteY8" fmla="*/ 952 h 273367"/>
                <a:gd name="connsiteX9" fmla="*/ 61913 w 229552"/>
                <a:gd name="connsiteY9" fmla="*/ 952 h 273367"/>
                <a:gd name="connsiteX10" fmla="*/ 61913 w 229552"/>
                <a:gd name="connsiteY10" fmla="*/ 160020 h 2733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9552" h="273367">
                  <a:moveTo>
                    <a:pt x="62865" y="160020"/>
                  </a:moveTo>
                  <a:cubicBezTo>
                    <a:pt x="62865" y="196215"/>
                    <a:pt x="80963" y="216217"/>
                    <a:pt x="116205" y="216217"/>
                  </a:cubicBezTo>
                  <a:cubicBezTo>
                    <a:pt x="150495" y="216217"/>
                    <a:pt x="167640" y="197167"/>
                    <a:pt x="167640" y="160020"/>
                  </a:cubicBezTo>
                  <a:lnTo>
                    <a:pt x="167640" y="0"/>
                  </a:lnTo>
                  <a:lnTo>
                    <a:pt x="229553" y="0"/>
                  </a:lnTo>
                  <a:lnTo>
                    <a:pt x="229553" y="161925"/>
                  </a:lnTo>
                  <a:cubicBezTo>
                    <a:pt x="229553" y="232410"/>
                    <a:pt x="190500" y="273367"/>
                    <a:pt x="117157" y="273367"/>
                  </a:cubicBezTo>
                  <a:cubicBezTo>
                    <a:pt x="44768" y="273367"/>
                    <a:pt x="0" y="232410"/>
                    <a:pt x="0" y="162878"/>
                  </a:cubicBezTo>
                  <a:lnTo>
                    <a:pt x="0" y="952"/>
                  </a:lnTo>
                  <a:lnTo>
                    <a:pt x="61913" y="952"/>
                  </a:lnTo>
                  <a:lnTo>
                    <a:pt x="61913" y="160020"/>
                  </a:lnTo>
                  <a:close/>
                </a:path>
              </a:pathLst>
            </a:custGeom>
            <a:grpFill/>
            <a:ln w="9525" cap="flat">
              <a:noFill/>
              <a:prstDash val="solid"/>
              <a:miter/>
            </a:ln>
          </p:spPr>
          <p:txBody>
            <a:bodyPr rtlCol="0" anchor="ctr"/>
            <a:lstStyle/>
            <a:p>
              <a:endParaRPr lang="de-DE"/>
            </a:p>
          </p:txBody>
        </p:sp>
        <p:sp>
          <p:nvSpPr>
            <p:cNvPr id="212" name="Freihandform: Form 259">
              <a:extLst>
                <a:ext uri="{FF2B5EF4-FFF2-40B4-BE49-F238E27FC236}">
                  <a16:creationId xmlns:a16="http://schemas.microsoft.com/office/drawing/2014/main" id="{AD2E2E77-95AE-F64D-BA75-1BBCC78D86CA}"/>
                </a:ext>
              </a:extLst>
            </p:cNvPr>
            <p:cNvSpPr/>
            <p:nvPr/>
          </p:nvSpPr>
          <p:spPr>
            <a:xfrm>
              <a:off x="9180194" y="3100387"/>
              <a:ext cx="61912" cy="389572"/>
            </a:xfrm>
            <a:custGeom>
              <a:avLst/>
              <a:gdLst>
                <a:gd name="connsiteX0" fmla="*/ 61913 w 61912"/>
                <a:gd name="connsiteY0" fmla="*/ 389572 h 389572"/>
                <a:gd name="connsiteX1" fmla="*/ 0 w 61912"/>
                <a:gd name="connsiteY1" fmla="*/ 389572 h 389572"/>
                <a:gd name="connsiteX2" fmla="*/ 0 w 61912"/>
                <a:gd name="connsiteY2" fmla="*/ 14288 h 389572"/>
                <a:gd name="connsiteX3" fmla="*/ 61913 w 61912"/>
                <a:gd name="connsiteY3" fmla="*/ 0 h 389572"/>
                <a:gd name="connsiteX4" fmla="*/ 61913 w 61912"/>
                <a:gd name="connsiteY4" fmla="*/ 389572 h 3895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912" h="389572">
                  <a:moveTo>
                    <a:pt x="61913" y="389572"/>
                  </a:moveTo>
                  <a:lnTo>
                    <a:pt x="0" y="389572"/>
                  </a:lnTo>
                  <a:lnTo>
                    <a:pt x="0" y="14288"/>
                  </a:lnTo>
                  <a:lnTo>
                    <a:pt x="61913" y="0"/>
                  </a:lnTo>
                  <a:lnTo>
                    <a:pt x="61913" y="389572"/>
                  </a:lnTo>
                  <a:close/>
                </a:path>
              </a:pathLst>
            </a:custGeom>
            <a:grpFill/>
            <a:ln w="9525" cap="flat">
              <a:noFill/>
              <a:prstDash val="solid"/>
              <a:miter/>
            </a:ln>
          </p:spPr>
          <p:txBody>
            <a:bodyPr rtlCol="0" anchor="ctr"/>
            <a:lstStyle/>
            <a:p>
              <a:endParaRPr lang="de-DE"/>
            </a:p>
          </p:txBody>
        </p:sp>
        <p:sp>
          <p:nvSpPr>
            <p:cNvPr id="213" name="Freihandform: Form 260">
              <a:extLst>
                <a:ext uri="{FF2B5EF4-FFF2-40B4-BE49-F238E27FC236}">
                  <a16:creationId xmlns:a16="http://schemas.microsoft.com/office/drawing/2014/main" id="{48054B31-C0EE-464A-A022-1BFABC2A3F85}"/>
                </a:ext>
              </a:extLst>
            </p:cNvPr>
            <p:cNvSpPr/>
            <p:nvPr/>
          </p:nvSpPr>
          <p:spPr>
            <a:xfrm>
              <a:off x="9297351" y="3138487"/>
              <a:ext cx="165735" cy="358140"/>
            </a:xfrm>
            <a:custGeom>
              <a:avLst/>
              <a:gdLst>
                <a:gd name="connsiteX0" fmla="*/ 165735 w 165735"/>
                <a:gd name="connsiteY0" fmla="*/ 295275 h 358140"/>
                <a:gd name="connsiteX1" fmla="*/ 165735 w 165735"/>
                <a:gd name="connsiteY1" fmla="*/ 348615 h 358140"/>
                <a:gd name="connsiteX2" fmla="*/ 113348 w 165735"/>
                <a:gd name="connsiteY2" fmla="*/ 358140 h 358140"/>
                <a:gd name="connsiteX3" fmla="*/ 40958 w 165735"/>
                <a:gd name="connsiteY3" fmla="*/ 282892 h 358140"/>
                <a:gd name="connsiteX4" fmla="*/ 40958 w 165735"/>
                <a:gd name="connsiteY4" fmla="*/ 137160 h 358140"/>
                <a:gd name="connsiteX5" fmla="*/ 0 w 165735"/>
                <a:gd name="connsiteY5" fmla="*/ 137160 h 358140"/>
                <a:gd name="connsiteX6" fmla="*/ 0 w 165735"/>
                <a:gd name="connsiteY6" fmla="*/ 85725 h 358140"/>
                <a:gd name="connsiteX7" fmla="*/ 40005 w 165735"/>
                <a:gd name="connsiteY7" fmla="*/ 85725 h 358140"/>
                <a:gd name="connsiteX8" fmla="*/ 40005 w 165735"/>
                <a:gd name="connsiteY8" fmla="*/ 13335 h 358140"/>
                <a:gd name="connsiteX9" fmla="*/ 101918 w 165735"/>
                <a:gd name="connsiteY9" fmla="*/ 0 h 358140"/>
                <a:gd name="connsiteX10" fmla="*/ 101918 w 165735"/>
                <a:gd name="connsiteY10" fmla="*/ 86677 h 358140"/>
                <a:gd name="connsiteX11" fmla="*/ 165735 w 165735"/>
                <a:gd name="connsiteY11" fmla="*/ 86677 h 358140"/>
                <a:gd name="connsiteX12" fmla="*/ 165735 w 165735"/>
                <a:gd name="connsiteY12" fmla="*/ 138113 h 358140"/>
                <a:gd name="connsiteX13" fmla="*/ 101918 w 165735"/>
                <a:gd name="connsiteY13" fmla="*/ 138113 h 358140"/>
                <a:gd name="connsiteX14" fmla="*/ 101918 w 165735"/>
                <a:gd name="connsiteY14" fmla="*/ 269558 h 358140"/>
                <a:gd name="connsiteX15" fmla="*/ 130493 w 165735"/>
                <a:gd name="connsiteY15" fmla="*/ 304800 h 358140"/>
                <a:gd name="connsiteX16" fmla="*/ 165735 w 165735"/>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5" h="358140">
                  <a:moveTo>
                    <a:pt x="165735" y="295275"/>
                  </a:moveTo>
                  <a:lnTo>
                    <a:pt x="165735" y="348615"/>
                  </a:lnTo>
                  <a:cubicBezTo>
                    <a:pt x="152400" y="355283"/>
                    <a:pt x="131445" y="358140"/>
                    <a:pt x="113348" y="358140"/>
                  </a:cubicBezTo>
                  <a:cubicBezTo>
                    <a:pt x="66675" y="358140"/>
                    <a:pt x="40958" y="331470"/>
                    <a:pt x="40958" y="282892"/>
                  </a:cubicBezTo>
                  <a:lnTo>
                    <a:pt x="40958" y="137160"/>
                  </a:lnTo>
                  <a:lnTo>
                    <a:pt x="0" y="137160"/>
                  </a:lnTo>
                  <a:lnTo>
                    <a:pt x="0" y="85725"/>
                  </a:lnTo>
                  <a:lnTo>
                    <a:pt x="40005" y="85725"/>
                  </a:lnTo>
                  <a:lnTo>
                    <a:pt x="40005" y="13335"/>
                  </a:lnTo>
                  <a:lnTo>
                    <a:pt x="101918" y="0"/>
                  </a:lnTo>
                  <a:lnTo>
                    <a:pt x="101918" y="86677"/>
                  </a:lnTo>
                  <a:lnTo>
                    <a:pt x="165735" y="86677"/>
                  </a:lnTo>
                  <a:lnTo>
                    <a:pt x="165735" y="138113"/>
                  </a:lnTo>
                  <a:lnTo>
                    <a:pt x="101918" y="138113"/>
                  </a:lnTo>
                  <a:lnTo>
                    <a:pt x="101918" y="269558"/>
                  </a:lnTo>
                  <a:cubicBezTo>
                    <a:pt x="101918" y="294322"/>
                    <a:pt x="110490" y="304800"/>
                    <a:pt x="130493" y="304800"/>
                  </a:cubicBezTo>
                  <a:cubicBezTo>
                    <a:pt x="141923" y="303847"/>
                    <a:pt x="155258" y="300038"/>
                    <a:pt x="165735" y="295275"/>
                  </a:cubicBezTo>
                  <a:close/>
                </a:path>
              </a:pathLst>
            </a:custGeom>
            <a:grpFill/>
            <a:ln w="9525" cap="flat">
              <a:noFill/>
              <a:prstDash val="solid"/>
              <a:miter/>
            </a:ln>
          </p:spPr>
          <p:txBody>
            <a:bodyPr rtlCol="0" anchor="ctr"/>
            <a:lstStyle/>
            <a:p>
              <a:endParaRPr lang="de-DE"/>
            </a:p>
          </p:txBody>
        </p:sp>
        <p:sp>
          <p:nvSpPr>
            <p:cNvPr id="214" name="Freihandform: Form 261">
              <a:extLst>
                <a:ext uri="{FF2B5EF4-FFF2-40B4-BE49-F238E27FC236}">
                  <a16:creationId xmlns:a16="http://schemas.microsoft.com/office/drawing/2014/main" id="{54E81D2E-011E-0A4F-93DF-3D930BD71163}"/>
                </a:ext>
              </a:extLst>
            </p:cNvPr>
            <p:cNvSpPr/>
            <p:nvPr/>
          </p:nvSpPr>
          <p:spPr>
            <a:xfrm>
              <a:off x="9511664" y="3109912"/>
              <a:ext cx="225742" cy="386715"/>
            </a:xfrm>
            <a:custGeom>
              <a:avLst/>
              <a:gdLst>
                <a:gd name="connsiteX0" fmla="*/ 114300 w 225742"/>
                <a:gd name="connsiteY0" fmla="*/ 215265 h 386715"/>
                <a:gd name="connsiteX1" fmla="*/ 164783 w 225742"/>
                <a:gd name="connsiteY1" fmla="*/ 220980 h 386715"/>
                <a:gd name="connsiteX2" fmla="*/ 164783 w 225742"/>
                <a:gd name="connsiteY2" fmla="*/ 211455 h 386715"/>
                <a:gd name="connsiteX3" fmla="*/ 105728 w 225742"/>
                <a:gd name="connsiteY3" fmla="*/ 160020 h 386715"/>
                <a:gd name="connsiteX4" fmla="*/ 38100 w 225742"/>
                <a:gd name="connsiteY4" fmla="*/ 175260 h 386715"/>
                <a:gd name="connsiteX5" fmla="*/ 24765 w 225742"/>
                <a:gd name="connsiteY5" fmla="*/ 122873 h 386715"/>
                <a:gd name="connsiteX6" fmla="*/ 112395 w 225742"/>
                <a:gd name="connsiteY6" fmla="*/ 107633 h 386715"/>
                <a:gd name="connsiteX7" fmla="*/ 225743 w 225742"/>
                <a:gd name="connsiteY7" fmla="*/ 210503 h 386715"/>
                <a:gd name="connsiteX8" fmla="*/ 225743 w 225742"/>
                <a:gd name="connsiteY8" fmla="*/ 381000 h 386715"/>
                <a:gd name="connsiteX9" fmla="*/ 166688 w 225742"/>
                <a:gd name="connsiteY9" fmla="*/ 381000 h 386715"/>
                <a:gd name="connsiteX10" fmla="*/ 166688 w 225742"/>
                <a:gd name="connsiteY10" fmla="*/ 352425 h 386715"/>
                <a:gd name="connsiteX11" fmla="*/ 165735 w 225742"/>
                <a:gd name="connsiteY11" fmla="*/ 352425 h 386715"/>
                <a:gd name="connsiteX12" fmla="*/ 87630 w 225742"/>
                <a:gd name="connsiteY12" fmla="*/ 386715 h 386715"/>
                <a:gd name="connsiteX13" fmla="*/ 0 w 225742"/>
                <a:gd name="connsiteY13" fmla="*/ 301942 h 386715"/>
                <a:gd name="connsiteX14" fmla="*/ 114300 w 225742"/>
                <a:gd name="connsiteY14" fmla="*/ 215265 h 386715"/>
                <a:gd name="connsiteX15" fmla="*/ 63818 w 225742"/>
                <a:gd name="connsiteY15" fmla="*/ 72390 h 386715"/>
                <a:gd name="connsiteX16" fmla="*/ 26670 w 225742"/>
                <a:gd name="connsiteY16" fmla="*/ 36195 h 386715"/>
                <a:gd name="connsiteX17" fmla="*/ 63818 w 225742"/>
                <a:gd name="connsiteY17" fmla="*/ 0 h 386715"/>
                <a:gd name="connsiteX18" fmla="*/ 100965 w 225742"/>
                <a:gd name="connsiteY18" fmla="*/ 36195 h 386715"/>
                <a:gd name="connsiteX19" fmla="*/ 63818 w 225742"/>
                <a:gd name="connsiteY19" fmla="*/ 72390 h 386715"/>
                <a:gd name="connsiteX20" fmla="*/ 103823 w 225742"/>
                <a:gd name="connsiteY20" fmla="*/ 340042 h 386715"/>
                <a:gd name="connsiteX21" fmla="*/ 164783 w 225742"/>
                <a:gd name="connsiteY21" fmla="*/ 307658 h 386715"/>
                <a:gd name="connsiteX22" fmla="*/ 164783 w 225742"/>
                <a:gd name="connsiteY22" fmla="*/ 260985 h 386715"/>
                <a:gd name="connsiteX23" fmla="*/ 120968 w 225742"/>
                <a:gd name="connsiteY23" fmla="*/ 256222 h 386715"/>
                <a:gd name="connsiteX24" fmla="*/ 59055 w 225742"/>
                <a:gd name="connsiteY24" fmla="*/ 300038 h 386715"/>
                <a:gd name="connsiteX25" fmla="*/ 103823 w 225742"/>
                <a:gd name="connsiteY25" fmla="*/ 340042 h 386715"/>
                <a:gd name="connsiteX26" fmla="*/ 172403 w 225742"/>
                <a:gd name="connsiteY26" fmla="*/ 72390 h 386715"/>
                <a:gd name="connsiteX27" fmla="*/ 135255 w 225742"/>
                <a:gd name="connsiteY27" fmla="*/ 36195 h 386715"/>
                <a:gd name="connsiteX28" fmla="*/ 172403 w 225742"/>
                <a:gd name="connsiteY28" fmla="*/ 0 h 386715"/>
                <a:gd name="connsiteX29" fmla="*/ 209550 w 225742"/>
                <a:gd name="connsiteY29" fmla="*/ 36195 h 386715"/>
                <a:gd name="connsiteX30" fmla="*/ 172403 w 225742"/>
                <a:gd name="connsiteY30" fmla="*/ 72390 h 3867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25742" h="386715">
                  <a:moveTo>
                    <a:pt x="114300" y="215265"/>
                  </a:moveTo>
                  <a:cubicBezTo>
                    <a:pt x="131445" y="215265"/>
                    <a:pt x="147638" y="216217"/>
                    <a:pt x="164783" y="220980"/>
                  </a:cubicBezTo>
                  <a:lnTo>
                    <a:pt x="164783" y="211455"/>
                  </a:lnTo>
                  <a:cubicBezTo>
                    <a:pt x="164783" y="177165"/>
                    <a:pt x="144780" y="160020"/>
                    <a:pt x="105728" y="160020"/>
                  </a:cubicBezTo>
                  <a:cubicBezTo>
                    <a:pt x="83820" y="160020"/>
                    <a:pt x="60008" y="164783"/>
                    <a:pt x="38100" y="175260"/>
                  </a:cubicBezTo>
                  <a:lnTo>
                    <a:pt x="24765" y="122873"/>
                  </a:lnTo>
                  <a:cubicBezTo>
                    <a:pt x="49530" y="113348"/>
                    <a:pt x="81915" y="107633"/>
                    <a:pt x="112395" y="107633"/>
                  </a:cubicBezTo>
                  <a:cubicBezTo>
                    <a:pt x="187643" y="107633"/>
                    <a:pt x="225743" y="142875"/>
                    <a:pt x="225743" y="210503"/>
                  </a:cubicBezTo>
                  <a:lnTo>
                    <a:pt x="225743" y="381000"/>
                  </a:lnTo>
                  <a:lnTo>
                    <a:pt x="166688" y="381000"/>
                  </a:lnTo>
                  <a:lnTo>
                    <a:pt x="166688" y="352425"/>
                  </a:lnTo>
                  <a:lnTo>
                    <a:pt x="165735" y="352425"/>
                  </a:lnTo>
                  <a:cubicBezTo>
                    <a:pt x="142875" y="376238"/>
                    <a:pt x="119063" y="386715"/>
                    <a:pt x="87630" y="386715"/>
                  </a:cubicBezTo>
                  <a:cubicBezTo>
                    <a:pt x="34290" y="386715"/>
                    <a:pt x="0" y="353378"/>
                    <a:pt x="0" y="301942"/>
                  </a:cubicBezTo>
                  <a:cubicBezTo>
                    <a:pt x="0" y="245745"/>
                    <a:pt x="40005" y="215265"/>
                    <a:pt x="114300" y="215265"/>
                  </a:cubicBezTo>
                  <a:close/>
                  <a:moveTo>
                    <a:pt x="63818" y="72390"/>
                  </a:moveTo>
                  <a:cubicBezTo>
                    <a:pt x="43815" y="72390"/>
                    <a:pt x="26670" y="55245"/>
                    <a:pt x="26670" y="36195"/>
                  </a:cubicBezTo>
                  <a:cubicBezTo>
                    <a:pt x="26670" y="17145"/>
                    <a:pt x="43815" y="0"/>
                    <a:pt x="63818" y="0"/>
                  </a:cubicBezTo>
                  <a:cubicBezTo>
                    <a:pt x="83820" y="0"/>
                    <a:pt x="100965" y="17145"/>
                    <a:pt x="100965" y="36195"/>
                  </a:cubicBezTo>
                  <a:cubicBezTo>
                    <a:pt x="100965" y="56198"/>
                    <a:pt x="83820" y="72390"/>
                    <a:pt x="63818" y="72390"/>
                  </a:cubicBezTo>
                  <a:close/>
                  <a:moveTo>
                    <a:pt x="103823" y="340042"/>
                  </a:moveTo>
                  <a:cubicBezTo>
                    <a:pt x="126683" y="340042"/>
                    <a:pt x="147638" y="328613"/>
                    <a:pt x="164783" y="307658"/>
                  </a:cubicBezTo>
                  <a:lnTo>
                    <a:pt x="164783" y="260985"/>
                  </a:lnTo>
                  <a:cubicBezTo>
                    <a:pt x="150495" y="257175"/>
                    <a:pt x="135255" y="256222"/>
                    <a:pt x="120968" y="256222"/>
                  </a:cubicBezTo>
                  <a:cubicBezTo>
                    <a:pt x="81915" y="256222"/>
                    <a:pt x="59055" y="272415"/>
                    <a:pt x="59055" y="300038"/>
                  </a:cubicBezTo>
                  <a:cubicBezTo>
                    <a:pt x="59055" y="324803"/>
                    <a:pt x="76200" y="340042"/>
                    <a:pt x="103823" y="340042"/>
                  </a:cubicBezTo>
                  <a:close/>
                  <a:moveTo>
                    <a:pt x="172403" y="72390"/>
                  </a:moveTo>
                  <a:cubicBezTo>
                    <a:pt x="152400" y="72390"/>
                    <a:pt x="135255" y="55245"/>
                    <a:pt x="135255" y="36195"/>
                  </a:cubicBezTo>
                  <a:cubicBezTo>
                    <a:pt x="135255" y="17145"/>
                    <a:pt x="152400" y="0"/>
                    <a:pt x="172403" y="0"/>
                  </a:cubicBezTo>
                  <a:cubicBezTo>
                    <a:pt x="192405" y="0"/>
                    <a:pt x="209550" y="17145"/>
                    <a:pt x="209550" y="36195"/>
                  </a:cubicBezTo>
                  <a:cubicBezTo>
                    <a:pt x="209550" y="56198"/>
                    <a:pt x="192405" y="72390"/>
                    <a:pt x="172403" y="72390"/>
                  </a:cubicBezTo>
                  <a:close/>
                </a:path>
              </a:pathLst>
            </a:custGeom>
            <a:grpFill/>
            <a:ln w="9525" cap="flat">
              <a:noFill/>
              <a:prstDash val="solid"/>
              <a:miter/>
            </a:ln>
          </p:spPr>
          <p:txBody>
            <a:bodyPr rtlCol="0" anchor="ctr"/>
            <a:lstStyle/>
            <a:p>
              <a:endParaRPr lang="de-DE"/>
            </a:p>
          </p:txBody>
        </p:sp>
        <p:sp>
          <p:nvSpPr>
            <p:cNvPr id="226" name="Freihandform: Form 262">
              <a:extLst>
                <a:ext uri="{FF2B5EF4-FFF2-40B4-BE49-F238E27FC236}">
                  <a16:creationId xmlns:a16="http://schemas.microsoft.com/office/drawing/2014/main" id="{97B15D8D-DCEE-1F42-B370-2EFBD8930013}"/>
                </a:ext>
              </a:extLst>
            </p:cNvPr>
            <p:cNvSpPr/>
            <p:nvPr/>
          </p:nvSpPr>
          <p:spPr>
            <a:xfrm>
              <a:off x="9785984" y="3138487"/>
              <a:ext cx="165734" cy="358140"/>
            </a:xfrm>
            <a:custGeom>
              <a:avLst/>
              <a:gdLst>
                <a:gd name="connsiteX0" fmla="*/ 165735 w 165734"/>
                <a:gd name="connsiteY0" fmla="*/ 295275 h 358140"/>
                <a:gd name="connsiteX1" fmla="*/ 165735 w 165734"/>
                <a:gd name="connsiteY1" fmla="*/ 348615 h 358140"/>
                <a:gd name="connsiteX2" fmla="*/ 113347 w 165734"/>
                <a:gd name="connsiteY2" fmla="*/ 358140 h 358140"/>
                <a:gd name="connsiteX3" fmla="*/ 40957 w 165734"/>
                <a:gd name="connsiteY3" fmla="*/ 282892 h 358140"/>
                <a:gd name="connsiteX4" fmla="*/ 40957 w 165734"/>
                <a:gd name="connsiteY4" fmla="*/ 137160 h 358140"/>
                <a:gd name="connsiteX5" fmla="*/ 0 w 165734"/>
                <a:gd name="connsiteY5" fmla="*/ 137160 h 358140"/>
                <a:gd name="connsiteX6" fmla="*/ 0 w 165734"/>
                <a:gd name="connsiteY6" fmla="*/ 85725 h 358140"/>
                <a:gd name="connsiteX7" fmla="*/ 40005 w 165734"/>
                <a:gd name="connsiteY7" fmla="*/ 85725 h 358140"/>
                <a:gd name="connsiteX8" fmla="*/ 40005 w 165734"/>
                <a:gd name="connsiteY8" fmla="*/ 13335 h 358140"/>
                <a:gd name="connsiteX9" fmla="*/ 101917 w 165734"/>
                <a:gd name="connsiteY9" fmla="*/ 0 h 358140"/>
                <a:gd name="connsiteX10" fmla="*/ 101917 w 165734"/>
                <a:gd name="connsiteY10" fmla="*/ 86677 h 358140"/>
                <a:gd name="connsiteX11" fmla="*/ 165735 w 165734"/>
                <a:gd name="connsiteY11" fmla="*/ 86677 h 358140"/>
                <a:gd name="connsiteX12" fmla="*/ 165735 w 165734"/>
                <a:gd name="connsiteY12" fmla="*/ 138113 h 358140"/>
                <a:gd name="connsiteX13" fmla="*/ 101917 w 165734"/>
                <a:gd name="connsiteY13" fmla="*/ 138113 h 358140"/>
                <a:gd name="connsiteX14" fmla="*/ 101917 w 165734"/>
                <a:gd name="connsiteY14" fmla="*/ 269558 h 358140"/>
                <a:gd name="connsiteX15" fmla="*/ 130492 w 165734"/>
                <a:gd name="connsiteY15" fmla="*/ 304800 h 358140"/>
                <a:gd name="connsiteX16" fmla="*/ 165735 w 165734"/>
                <a:gd name="connsiteY16" fmla="*/ 295275 h 3581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65734" h="358140">
                  <a:moveTo>
                    <a:pt x="165735" y="295275"/>
                  </a:moveTo>
                  <a:lnTo>
                    <a:pt x="165735" y="348615"/>
                  </a:lnTo>
                  <a:cubicBezTo>
                    <a:pt x="152400" y="355283"/>
                    <a:pt x="131445" y="358140"/>
                    <a:pt x="113347" y="358140"/>
                  </a:cubicBezTo>
                  <a:cubicBezTo>
                    <a:pt x="66675" y="358140"/>
                    <a:pt x="40957" y="331470"/>
                    <a:pt x="40957" y="282892"/>
                  </a:cubicBezTo>
                  <a:lnTo>
                    <a:pt x="40957" y="137160"/>
                  </a:lnTo>
                  <a:lnTo>
                    <a:pt x="0" y="137160"/>
                  </a:lnTo>
                  <a:lnTo>
                    <a:pt x="0" y="85725"/>
                  </a:lnTo>
                  <a:lnTo>
                    <a:pt x="40005" y="85725"/>
                  </a:lnTo>
                  <a:lnTo>
                    <a:pt x="40005" y="13335"/>
                  </a:lnTo>
                  <a:lnTo>
                    <a:pt x="101917" y="0"/>
                  </a:lnTo>
                  <a:lnTo>
                    <a:pt x="101917" y="86677"/>
                  </a:lnTo>
                  <a:lnTo>
                    <a:pt x="165735" y="86677"/>
                  </a:lnTo>
                  <a:lnTo>
                    <a:pt x="165735" y="138113"/>
                  </a:lnTo>
                  <a:lnTo>
                    <a:pt x="101917" y="138113"/>
                  </a:lnTo>
                  <a:lnTo>
                    <a:pt x="101917" y="269558"/>
                  </a:lnTo>
                  <a:cubicBezTo>
                    <a:pt x="101917" y="294322"/>
                    <a:pt x="110490" y="304800"/>
                    <a:pt x="130492" y="304800"/>
                  </a:cubicBezTo>
                  <a:cubicBezTo>
                    <a:pt x="142875" y="303847"/>
                    <a:pt x="155257" y="300038"/>
                    <a:pt x="165735" y="295275"/>
                  </a:cubicBezTo>
                  <a:close/>
                </a:path>
              </a:pathLst>
            </a:custGeom>
            <a:grpFill/>
            <a:ln w="9525" cap="flat">
              <a:noFill/>
              <a:prstDash val="solid"/>
              <a:miter/>
            </a:ln>
          </p:spPr>
          <p:txBody>
            <a:bodyPr rtlCol="0" anchor="ctr"/>
            <a:lstStyle/>
            <a:p>
              <a:endParaRPr lang="de-DE"/>
            </a:p>
          </p:txBody>
        </p:sp>
      </p:grpSp>
    </p:spTree>
    <p:extLst>
      <p:ext uri="{BB962C8B-B14F-4D97-AF65-F5344CB8AC3E}">
        <p14:creationId xmlns:p14="http://schemas.microsoft.com/office/powerpoint/2010/main" val="3367316446"/>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AD4BE38A-EB2B-4D3A-BA3A-60E064537934}" type="datetime4">
              <a:rPr lang="de-DE" smtClean="0"/>
              <a:t>21. November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Naturwissenschaftliche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7" y="1631156"/>
            <a:ext cx="11157745"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F5C59997-58CB-4A34-A7D6-744D4117FF64}"/>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9" name="Bildplatzhalter 6">
            <a:extLst>
              <a:ext uri="{FF2B5EF4-FFF2-40B4-BE49-F238E27FC236}">
                <a16:creationId xmlns:a16="http://schemas.microsoft.com/office/drawing/2014/main" id="{25613776-0F22-42BA-AE5A-1B73727AAD1E}"/>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6F3463B9-219F-47BA-A610-FB7E4EFC87CD}"/>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9470223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folie | zw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63ACC082-19BF-4D34-BDBA-EB322D18BEAC}" type="datetime4">
              <a:rPr lang="de-DE" smtClean="0"/>
              <a:t>21. November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Naturwissenschaftliche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8" name="Textplatzhalter 6">
            <a:extLst>
              <a:ext uri="{FF2B5EF4-FFF2-40B4-BE49-F238E27FC236}">
                <a16:creationId xmlns:a16="http://schemas.microsoft.com/office/drawing/2014/main" id="{024A1079-17C2-45DE-A16B-14C152A08FA0}"/>
              </a:ext>
            </a:extLst>
          </p:cNvPr>
          <p:cNvSpPr>
            <a:spLocks noGrp="1"/>
          </p:cNvSpPr>
          <p:nvPr>
            <p:ph type="body" sz="quarter" idx="14"/>
          </p:nvPr>
        </p:nvSpPr>
        <p:spPr>
          <a:xfrm>
            <a:off x="6206329" y="1631156"/>
            <a:ext cx="5469732" cy="4569619"/>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10" name="Bildplatzhalter 6">
            <a:extLst>
              <a:ext uri="{FF2B5EF4-FFF2-40B4-BE49-F238E27FC236}">
                <a16:creationId xmlns:a16="http://schemas.microsoft.com/office/drawing/2014/main" id="{6791738E-1095-45F8-98E2-D057FFD19CA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1" name="Textplatzhalter 9">
            <a:extLst>
              <a:ext uri="{FF2B5EF4-FFF2-40B4-BE49-F238E27FC236}">
                <a16:creationId xmlns:a16="http://schemas.microsoft.com/office/drawing/2014/main" id="{D20B1B70-928F-438A-A4F8-3D6D25006E39}"/>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355358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folie | dreispalti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8401C556-645C-42D3-87FB-030FC3158F6C}" type="datetime4">
              <a:rPr lang="de-DE" smtClean="0"/>
              <a:t>21. November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Naturwissenschaftliche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6" name="Titel 5">
            <a:extLst>
              <a:ext uri="{FF2B5EF4-FFF2-40B4-BE49-F238E27FC236}">
                <a16:creationId xmlns:a16="http://schemas.microsoft.com/office/drawing/2014/main" id="{636A777D-D5C6-4E84-A9C9-D0F4836A4C4E}"/>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11" name="Textplatzhalter 6">
            <a:extLst>
              <a:ext uri="{FF2B5EF4-FFF2-40B4-BE49-F238E27FC236}">
                <a16:creationId xmlns:a16="http://schemas.microsoft.com/office/drawing/2014/main" id="{D304591F-2FC9-4C29-9FE5-537955E3B924}"/>
              </a:ext>
            </a:extLst>
          </p:cNvPr>
          <p:cNvSpPr>
            <a:spLocks noGrp="1"/>
          </p:cNvSpPr>
          <p:nvPr>
            <p:ph type="body" sz="quarter" idx="16"/>
          </p:nvPr>
        </p:nvSpPr>
        <p:spPr>
          <a:xfrm>
            <a:off x="518318"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2" name="Textplatzhalter 6">
            <a:extLst>
              <a:ext uri="{FF2B5EF4-FFF2-40B4-BE49-F238E27FC236}">
                <a16:creationId xmlns:a16="http://schemas.microsoft.com/office/drawing/2014/main" id="{D0C47385-EF97-44EE-867E-E9365B44CAA4}"/>
              </a:ext>
            </a:extLst>
          </p:cNvPr>
          <p:cNvSpPr>
            <a:spLocks noGrp="1"/>
          </p:cNvSpPr>
          <p:nvPr>
            <p:ph type="body" sz="quarter" idx="17"/>
          </p:nvPr>
        </p:nvSpPr>
        <p:spPr>
          <a:xfrm>
            <a:off x="8107242"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3" name="Textplatzhalter 6">
            <a:extLst>
              <a:ext uri="{FF2B5EF4-FFF2-40B4-BE49-F238E27FC236}">
                <a16:creationId xmlns:a16="http://schemas.microsoft.com/office/drawing/2014/main" id="{E3F53468-6A74-4DFC-93FD-A760B9619657}"/>
              </a:ext>
            </a:extLst>
          </p:cNvPr>
          <p:cNvSpPr>
            <a:spLocks noGrp="1"/>
          </p:cNvSpPr>
          <p:nvPr>
            <p:ph type="body" sz="quarter" idx="18"/>
          </p:nvPr>
        </p:nvSpPr>
        <p:spPr>
          <a:xfrm>
            <a:off x="4312780" y="1631157"/>
            <a:ext cx="3568821" cy="4569618"/>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10" name="Bildplatzhalter 6">
            <a:extLst>
              <a:ext uri="{FF2B5EF4-FFF2-40B4-BE49-F238E27FC236}">
                <a16:creationId xmlns:a16="http://schemas.microsoft.com/office/drawing/2014/main" id="{86333803-0B38-4F61-95AE-49DCFFD7FB88}"/>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4" name="Textplatzhalter 9">
            <a:extLst>
              <a:ext uri="{FF2B5EF4-FFF2-40B4-BE49-F238E27FC236}">
                <a16:creationId xmlns:a16="http://schemas.microsoft.com/office/drawing/2014/main" id="{D8037CEF-DC8D-42F8-A101-D7A662C38F36}"/>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2128012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Bildfolie">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08F45246-EA9D-44AC-8282-2F0AC2B129E1}" type="datetime4">
              <a:rPr lang="de-DE" smtClean="0"/>
              <a:t>21. November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Naturwissenschaftliche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518318"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6206329" y="1631155"/>
            <a:ext cx="5469732" cy="4569619"/>
          </a:xfrm>
          <a:solidFill>
            <a:schemeClr val="bg1">
              <a:lumMod val="95000"/>
            </a:schemeClr>
          </a:solidFill>
        </p:spPr>
        <p:txBody>
          <a:bodyPr/>
          <a:lstStyle/>
          <a:p>
            <a:r>
              <a:rPr lang="de-DE"/>
              <a:t> </a:t>
            </a:r>
          </a:p>
        </p:txBody>
      </p:sp>
      <p:sp>
        <p:nvSpPr>
          <p:cNvPr id="11" name="Bildplatzhalter 6">
            <a:extLst>
              <a:ext uri="{FF2B5EF4-FFF2-40B4-BE49-F238E27FC236}">
                <a16:creationId xmlns:a16="http://schemas.microsoft.com/office/drawing/2014/main" id="{8D50DB04-91D7-4C23-96CE-09E0502D14CD}"/>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83009F8A-4A00-4A24-A6D8-404B72DE25C4}"/>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0145309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Bild- Textfolie">
    <p:spTree>
      <p:nvGrpSpPr>
        <p:cNvPr id="1" name=""/>
        <p:cNvGrpSpPr/>
        <p:nvPr/>
      </p:nvGrpSpPr>
      <p:grpSpPr>
        <a:xfrm>
          <a:off x="0" y="0"/>
          <a:ext cx="0" cy="0"/>
          <a:chOff x="0" y="0"/>
          <a:chExt cx="0" cy="0"/>
        </a:xfrm>
      </p:grpSpPr>
      <p:sp>
        <p:nvSpPr>
          <p:cNvPr id="10" name="Bildplatzhalter 8">
            <a:extLst>
              <a:ext uri="{FF2B5EF4-FFF2-40B4-BE49-F238E27FC236}">
                <a16:creationId xmlns:a16="http://schemas.microsoft.com/office/drawing/2014/main" id="{3A0E3338-4E71-4920-9A06-A4D408E5A297}"/>
              </a:ext>
            </a:extLst>
          </p:cNvPr>
          <p:cNvSpPr>
            <a:spLocks noGrp="1"/>
          </p:cNvSpPr>
          <p:nvPr>
            <p:ph type="pic" sz="quarter" idx="25" hasCustomPrompt="1"/>
          </p:nvPr>
        </p:nvSpPr>
        <p:spPr>
          <a:xfrm>
            <a:off x="518318" y="1631155"/>
            <a:ext cx="5469732" cy="4569619"/>
          </a:xfrm>
          <a:solidFill>
            <a:schemeClr val="bg1">
              <a:lumMod val="95000"/>
            </a:schemeClr>
          </a:solidFill>
        </p:spPr>
        <p:txBody>
          <a:bodyPr/>
          <a:lstStyle/>
          <a:p>
            <a:r>
              <a:rPr lang="de-DE"/>
              <a:t> </a:t>
            </a:r>
          </a:p>
        </p:txBody>
      </p:sp>
      <p:sp>
        <p:nvSpPr>
          <p:cNvPr id="3" name="Datumsplatzhalter 2">
            <a:extLst>
              <a:ext uri="{FF2B5EF4-FFF2-40B4-BE49-F238E27FC236}">
                <a16:creationId xmlns:a16="http://schemas.microsoft.com/office/drawing/2014/main" id="{75E0522E-4B59-4195-AD23-1DB4381AB666}"/>
              </a:ext>
            </a:extLst>
          </p:cNvPr>
          <p:cNvSpPr>
            <a:spLocks noGrp="1"/>
          </p:cNvSpPr>
          <p:nvPr>
            <p:ph type="dt" sz="half" idx="10"/>
          </p:nvPr>
        </p:nvSpPr>
        <p:spPr/>
        <p:txBody>
          <a:bodyPr/>
          <a:lstStyle/>
          <a:p>
            <a:fld id="{7FAD71A9-818B-4A2E-8A37-E98B7E8971F2}" type="datetime4">
              <a:rPr lang="de-DE" smtClean="0"/>
              <a:t>21. November 2024</a:t>
            </a:fld>
            <a:endParaRPr lang="de-DE" dirty="0"/>
          </a:p>
        </p:txBody>
      </p:sp>
      <p:sp>
        <p:nvSpPr>
          <p:cNvPr id="4" name="Fußzeilenplatzhalter 3">
            <a:extLst>
              <a:ext uri="{FF2B5EF4-FFF2-40B4-BE49-F238E27FC236}">
                <a16:creationId xmlns:a16="http://schemas.microsoft.com/office/drawing/2014/main" id="{E0F6FD0B-B0A5-4052-BAB6-95BD027E8CD0}"/>
              </a:ext>
            </a:extLst>
          </p:cNvPr>
          <p:cNvSpPr>
            <a:spLocks noGrp="1"/>
          </p:cNvSpPr>
          <p:nvPr>
            <p:ph type="ftr" sz="quarter" idx="11"/>
          </p:nvPr>
        </p:nvSpPr>
        <p:spPr/>
        <p:txBody>
          <a:bodyPr/>
          <a:lstStyle/>
          <a:p>
            <a:r>
              <a:rPr lang="de-DE"/>
              <a:t>Naturwissenschaftliche Fakultät</a:t>
            </a:r>
            <a:endParaRPr lang="de-DE" dirty="0"/>
          </a:p>
        </p:txBody>
      </p:sp>
      <p:sp>
        <p:nvSpPr>
          <p:cNvPr id="5" name="Foliennummernplatzhalter 4">
            <a:extLst>
              <a:ext uri="{FF2B5EF4-FFF2-40B4-BE49-F238E27FC236}">
                <a16:creationId xmlns:a16="http://schemas.microsoft.com/office/drawing/2014/main" id="{C0385CA6-0215-4C6D-9658-F37EA26CE83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‹Nr.›</a:t>
            </a:fld>
            <a:endParaRPr lang="de-DE"/>
          </a:p>
        </p:txBody>
      </p:sp>
      <p:sp>
        <p:nvSpPr>
          <p:cNvPr id="7" name="Textplatzhalter 6">
            <a:extLst>
              <a:ext uri="{FF2B5EF4-FFF2-40B4-BE49-F238E27FC236}">
                <a16:creationId xmlns:a16="http://schemas.microsoft.com/office/drawing/2014/main" id="{7C50F1EF-7CD3-4F38-8BE6-ED3FCE2DB361}"/>
              </a:ext>
            </a:extLst>
          </p:cNvPr>
          <p:cNvSpPr>
            <a:spLocks noGrp="1"/>
          </p:cNvSpPr>
          <p:nvPr>
            <p:ph type="body" sz="quarter" idx="13"/>
          </p:nvPr>
        </p:nvSpPr>
        <p:spPr>
          <a:xfrm>
            <a:off x="6206331" y="1631156"/>
            <a:ext cx="5469732" cy="4569619"/>
          </a:xfrm>
        </p:spPr>
        <p:txBody>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p:txBody>
      </p:sp>
      <p:sp>
        <p:nvSpPr>
          <p:cNvPr id="6" name="Titel 5">
            <a:extLst>
              <a:ext uri="{FF2B5EF4-FFF2-40B4-BE49-F238E27FC236}">
                <a16:creationId xmlns:a16="http://schemas.microsoft.com/office/drawing/2014/main" id="{5E5E3F57-04C9-40C7-B10F-E51808253F18}"/>
              </a:ext>
            </a:extLst>
          </p:cNvPr>
          <p:cNvSpPr>
            <a:spLocks noGrp="1"/>
          </p:cNvSpPr>
          <p:nvPr>
            <p:ph type="title"/>
          </p:nvPr>
        </p:nvSpPr>
        <p:spPr/>
        <p:txBody>
          <a:bodyPr/>
          <a:lstStyle>
            <a:lvl1pPr>
              <a:defRPr>
                <a:solidFill>
                  <a:srgbClr val="041E42"/>
                </a:solidFill>
              </a:defRPr>
            </a:lvl1pPr>
          </a:lstStyle>
          <a:p>
            <a:r>
              <a:rPr lang="de-DE" dirty="0"/>
              <a:t>Mastertitelformat bearbeiten</a:t>
            </a:r>
          </a:p>
        </p:txBody>
      </p:sp>
      <p:sp>
        <p:nvSpPr>
          <p:cNvPr id="11" name="Bildplatzhalter 6">
            <a:extLst>
              <a:ext uri="{FF2B5EF4-FFF2-40B4-BE49-F238E27FC236}">
                <a16:creationId xmlns:a16="http://schemas.microsoft.com/office/drawing/2014/main" id="{1C6D487A-3469-4A14-880C-0C0352BFC29A}"/>
              </a:ext>
            </a:extLst>
          </p:cNvPr>
          <p:cNvSpPr>
            <a:spLocks noGrp="1"/>
          </p:cNvSpPr>
          <p:nvPr>
            <p:ph type="pic" sz="quarter" idx="38" hasCustomPrompt="1"/>
          </p:nvPr>
        </p:nvSpPr>
        <p:spPr>
          <a:xfrm>
            <a:off x="8437356" y="301185"/>
            <a:ext cx="1080000" cy="386413"/>
          </a:xfrm>
        </p:spPr>
        <p:txBody>
          <a:bodyPr rIns="0" anchor="ctr" anchorCtr="0">
            <a:normAutofit/>
          </a:bodyPr>
          <a:lstStyle>
            <a:lvl1pPr algn="ctr">
              <a:defRPr sz="800">
                <a:solidFill>
                  <a:schemeClr val="accent6"/>
                </a:solidFill>
              </a:defRPr>
            </a:lvl1pPr>
          </a:lstStyle>
          <a:p>
            <a:r>
              <a:rPr lang="de-DE" dirty="0"/>
              <a:t>Optional Logo einfügen</a:t>
            </a:r>
          </a:p>
        </p:txBody>
      </p:sp>
      <p:sp>
        <p:nvSpPr>
          <p:cNvPr id="12" name="Textplatzhalter 9">
            <a:extLst>
              <a:ext uri="{FF2B5EF4-FFF2-40B4-BE49-F238E27FC236}">
                <a16:creationId xmlns:a16="http://schemas.microsoft.com/office/drawing/2014/main" id="{FFCDCB26-1E50-4916-A928-F93F50FC8209}"/>
              </a:ext>
            </a:extLst>
          </p:cNvPr>
          <p:cNvSpPr>
            <a:spLocks noGrp="1"/>
          </p:cNvSpPr>
          <p:nvPr>
            <p:ph type="body" sz="quarter" idx="37"/>
          </p:nvPr>
        </p:nvSpPr>
        <p:spPr>
          <a:xfrm>
            <a:off x="518317" y="687598"/>
            <a:ext cx="6844385" cy="249812"/>
          </a:xfrm>
        </p:spPr>
        <p:txBody>
          <a:bodyPr wrap="square">
            <a:spAutoFit/>
          </a:bodyPr>
          <a:lstStyle>
            <a:lvl1pPr>
              <a:defRPr sz="1600">
                <a:solidFill>
                  <a:srgbClr val="041E42"/>
                </a:solidFill>
              </a:defRPr>
            </a:lvl1pPr>
          </a:lstStyle>
          <a:p>
            <a:pPr lvl="0"/>
            <a:r>
              <a:rPr lang="de-DE" dirty="0"/>
              <a:t>Mastertextformat bearbeiten</a:t>
            </a:r>
          </a:p>
        </p:txBody>
      </p:sp>
    </p:spTree>
    <p:extLst>
      <p:ext uri="{BB962C8B-B14F-4D97-AF65-F5344CB8AC3E}">
        <p14:creationId xmlns:p14="http://schemas.microsoft.com/office/powerpoint/2010/main" val="1117654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elplatzhalter 1">
            <a:extLst>
              <a:ext uri="{FF2B5EF4-FFF2-40B4-BE49-F238E27FC236}">
                <a16:creationId xmlns:a16="http://schemas.microsoft.com/office/drawing/2014/main" id="{63999BA3-562C-4E45-8F3B-A023F450BC21}"/>
              </a:ext>
            </a:extLst>
          </p:cNvPr>
          <p:cNvSpPr>
            <a:spLocks noGrp="1"/>
          </p:cNvSpPr>
          <p:nvPr>
            <p:ph type="title"/>
          </p:nvPr>
        </p:nvSpPr>
        <p:spPr>
          <a:xfrm>
            <a:off x="518318" y="301185"/>
            <a:ext cx="6844385" cy="332399"/>
          </a:xfrm>
          <a:prstGeom prst="rect">
            <a:avLst/>
          </a:prstGeom>
        </p:spPr>
        <p:txBody>
          <a:bodyPr vert="horz" wrap="square" lIns="0" tIns="0" rIns="0" bIns="0" rtlCol="0" anchor="t" anchorCtr="0">
            <a:spAutoFit/>
          </a:bodyPr>
          <a:lstStyle/>
          <a:p>
            <a:r>
              <a:rPr lang="de-DE" dirty="0"/>
              <a:t>Mastertitelformat bearbeiten</a:t>
            </a:r>
          </a:p>
        </p:txBody>
      </p:sp>
      <p:sp>
        <p:nvSpPr>
          <p:cNvPr id="3" name="Textplatzhalter 2">
            <a:extLst>
              <a:ext uri="{FF2B5EF4-FFF2-40B4-BE49-F238E27FC236}">
                <a16:creationId xmlns:a16="http://schemas.microsoft.com/office/drawing/2014/main" id="{DA1581D5-332D-4C8E-AF45-43F518A6E572}"/>
              </a:ext>
            </a:extLst>
          </p:cNvPr>
          <p:cNvSpPr>
            <a:spLocks noGrp="1"/>
          </p:cNvSpPr>
          <p:nvPr>
            <p:ph type="body" idx="1"/>
          </p:nvPr>
        </p:nvSpPr>
        <p:spPr>
          <a:xfrm>
            <a:off x="518319" y="1631156"/>
            <a:ext cx="11157744" cy="4569619"/>
          </a:xfrm>
          <a:prstGeom prst="rect">
            <a:avLst/>
          </a:prstGeom>
        </p:spPr>
        <p:txBody>
          <a:bodyPr vert="horz" lIns="0" tIns="0" rIns="360000" bIns="0" rtlCol="0" anchor="t" anchorCtr="0">
            <a:normAutofit/>
          </a:bodyPr>
          <a:lstStyle/>
          <a:p>
            <a:pPr lvl="0"/>
            <a:r>
              <a:rPr lang="de-DE" dirty="0"/>
              <a:t>Mastertextformat bearbeiten</a:t>
            </a:r>
          </a:p>
          <a:p>
            <a:pPr lvl="1"/>
            <a:r>
              <a:rPr lang="de-DE" dirty="0"/>
              <a:t>Zweite Ebene</a:t>
            </a:r>
          </a:p>
          <a:p>
            <a:pPr lvl="2"/>
            <a:r>
              <a:rPr lang="de-DE" dirty="0"/>
              <a:t>Dritte Ebene</a:t>
            </a:r>
          </a:p>
          <a:p>
            <a:pPr lvl="3"/>
            <a:r>
              <a:rPr lang="de-DE" dirty="0"/>
              <a:t>Vierte Ebene</a:t>
            </a:r>
          </a:p>
          <a:p>
            <a:pPr lvl="4"/>
            <a:r>
              <a:rPr lang="de-DE" dirty="0"/>
              <a:t>Fünfte Ebene</a:t>
            </a:r>
          </a:p>
          <a:p>
            <a:pPr lvl="5"/>
            <a:r>
              <a:rPr lang="de-DE" dirty="0"/>
              <a:t>Sechste Ebene</a:t>
            </a:r>
          </a:p>
          <a:p>
            <a:pPr lvl="6"/>
            <a:r>
              <a:rPr lang="de-DE" dirty="0"/>
              <a:t>Siebte Ebene</a:t>
            </a:r>
          </a:p>
          <a:p>
            <a:pPr lvl="7"/>
            <a:r>
              <a:rPr lang="de-DE" dirty="0"/>
              <a:t>Achte Ebene</a:t>
            </a:r>
          </a:p>
          <a:p>
            <a:pPr lvl="8"/>
            <a:r>
              <a:rPr lang="de-DE" dirty="0"/>
              <a:t>Neunte Ebene</a:t>
            </a:r>
          </a:p>
        </p:txBody>
      </p:sp>
      <p:sp>
        <p:nvSpPr>
          <p:cNvPr id="4" name="Datumsplatzhalter 3">
            <a:extLst>
              <a:ext uri="{FF2B5EF4-FFF2-40B4-BE49-F238E27FC236}">
                <a16:creationId xmlns:a16="http://schemas.microsoft.com/office/drawing/2014/main" id="{DDD440FC-859D-4521-8908-A802F3E53507}"/>
              </a:ext>
            </a:extLst>
          </p:cNvPr>
          <p:cNvSpPr>
            <a:spLocks noGrp="1"/>
          </p:cNvSpPr>
          <p:nvPr>
            <p:ph type="dt" sz="half" idx="2"/>
          </p:nvPr>
        </p:nvSpPr>
        <p:spPr>
          <a:xfrm>
            <a:off x="10417351" y="6634666"/>
            <a:ext cx="849593" cy="123111"/>
          </a:xfrm>
          <a:prstGeom prst="rect">
            <a:avLst/>
          </a:prstGeom>
        </p:spPr>
        <p:txBody>
          <a:bodyPr vert="horz" wrap="none" lIns="0" tIns="0" rIns="0" bIns="0" rtlCol="0" anchor="t" anchorCtr="0">
            <a:spAutoFit/>
          </a:bodyPr>
          <a:lstStyle>
            <a:lvl1pPr algn="r">
              <a:defRPr sz="800">
                <a:solidFill>
                  <a:schemeClr val="tx1"/>
                </a:solidFill>
              </a:defRPr>
            </a:lvl1pPr>
          </a:lstStyle>
          <a:p>
            <a:fld id="{1F16C11D-8DF3-4A2A-A058-67BF98A1B96A}" type="datetime4">
              <a:rPr lang="de-DE" smtClean="0"/>
              <a:t>21. November 2024</a:t>
            </a:fld>
            <a:endParaRPr lang="de-DE" dirty="0"/>
          </a:p>
        </p:txBody>
      </p:sp>
      <p:sp>
        <p:nvSpPr>
          <p:cNvPr id="5" name="Fußzeilenplatzhalter 4">
            <a:extLst>
              <a:ext uri="{FF2B5EF4-FFF2-40B4-BE49-F238E27FC236}">
                <a16:creationId xmlns:a16="http://schemas.microsoft.com/office/drawing/2014/main" id="{588C6C66-9703-4B53-BAF2-1F89587F3CF5}"/>
              </a:ext>
            </a:extLst>
          </p:cNvPr>
          <p:cNvSpPr>
            <a:spLocks noGrp="1"/>
          </p:cNvSpPr>
          <p:nvPr>
            <p:ph type="ftr" sz="quarter" idx="3"/>
          </p:nvPr>
        </p:nvSpPr>
        <p:spPr>
          <a:xfrm>
            <a:off x="518319" y="6634666"/>
            <a:ext cx="5469732" cy="123111"/>
          </a:xfrm>
          <a:prstGeom prst="rect">
            <a:avLst/>
          </a:prstGeom>
        </p:spPr>
        <p:txBody>
          <a:bodyPr vert="horz" wrap="square" lIns="0" tIns="0" rIns="0" bIns="0" rtlCol="0" anchor="t" anchorCtr="0">
            <a:spAutoFit/>
          </a:bodyPr>
          <a:lstStyle>
            <a:lvl1pPr algn="l">
              <a:defRPr sz="800">
                <a:solidFill>
                  <a:schemeClr val="tx1"/>
                </a:solidFill>
              </a:defRPr>
            </a:lvl1pPr>
          </a:lstStyle>
          <a:p>
            <a:r>
              <a:rPr lang="de-DE"/>
              <a:t>Naturwissenschaftliche Fakultät</a:t>
            </a:r>
            <a:endParaRPr lang="de-DE" dirty="0"/>
          </a:p>
        </p:txBody>
      </p:sp>
      <p:sp>
        <p:nvSpPr>
          <p:cNvPr id="6" name="Foliennummernplatzhalter 5">
            <a:extLst>
              <a:ext uri="{FF2B5EF4-FFF2-40B4-BE49-F238E27FC236}">
                <a16:creationId xmlns:a16="http://schemas.microsoft.com/office/drawing/2014/main" id="{2C2FAB54-E254-4FCB-BB98-1E4D5A6D0B56}"/>
              </a:ext>
            </a:extLst>
          </p:cNvPr>
          <p:cNvSpPr>
            <a:spLocks noGrp="1"/>
          </p:cNvSpPr>
          <p:nvPr>
            <p:ph type="sldNum" sz="quarter" idx="4"/>
          </p:nvPr>
        </p:nvSpPr>
        <p:spPr>
          <a:xfrm>
            <a:off x="11482099" y="6634666"/>
            <a:ext cx="193964" cy="123111"/>
          </a:xfrm>
          <a:prstGeom prst="rect">
            <a:avLst/>
          </a:prstGeom>
        </p:spPr>
        <p:txBody>
          <a:bodyPr vert="horz" wrap="none" lIns="0" tIns="0" rIns="0" bIns="0" rtlCol="0" anchor="t" anchorCtr="0">
            <a:spAutoFit/>
          </a:bodyPr>
          <a:lstStyle>
            <a:lvl1pPr algn="r">
              <a:defRPr sz="800">
                <a:solidFill>
                  <a:schemeClr val="tx1"/>
                </a:solidFill>
              </a:defRPr>
            </a:lvl1pPr>
          </a:lstStyle>
          <a:p>
            <a:fld id="{D949F9DF-37BD-4CD6-BF49-65BA579E1D7A}" type="slidenum">
              <a:rPr lang="de-DE" smtClean="0"/>
              <a:pPr/>
              <a:t>‹Nr.›</a:t>
            </a:fld>
            <a:endParaRPr lang="de-DE"/>
          </a:p>
        </p:txBody>
      </p:sp>
      <p:sp>
        <p:nvSpPr>
          <p:cNvPr id="7" name="Rechteck 6">
            <a:extLst>
              <a:ext uri="{FF2B5EF4-FFF2-40B4-BE49-F238E27FC236}">
                <a16:creationId xmlns:a16="http://schemas.microsoft.com/office/drawing/2014/main" id="{639EA0DE-CCA1-4795-BE19-74C50E90E6A6}"/>
              </a:ext>
            </a:extLst>
          </p:cNvPr>
          <p:cNvSpPr/>
          <p:nvPr userDrawn="1"/>
        </p:nvSpPr>
        <p:spPr>
          <a:xfrm>
            <a:off x="518400" y="1196733"/>
            <a:ext cx="11676062" cy="72000"/>
          </a:xfrm>
          <a:prstGeom prst="rect">
            <a:avLst/>
          </a:prstGeom>
          <a:solidFill>
            <a:srgbClr val="7BB7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9" name="Rechteck 8">
            <a:extLst>
              <a:ext uri="{FF2B5EF4-FFF2-40B4-BE49-F238E27FC236}">
                <a16:creationId xmlns:a16="http://schemas.microsoft.com/office/drawing/2014/main" id="{F10272FF-60F7-4AF4-9CD6-0A04080EA9B4}"/>
              </a:ext>
            </a:extLst>
          </p:cNvPr>
          <p:cNvSpPr/>
          <p:nvPr userDrawn="1"/>
        </p:nvSpPr>
        <p:spPr>
          <a:xfrm>
            <a:off x="517200" y="6538526"/>
            <a:ext cx="11674800" cy="10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grpSp>
        <p:nvGrpSpPr>
          <p:cNvPr id="13" name="Gruppieren 12">
            <a:extLst>
              <a:ext uri="{FF2B5EF4-FFF2-40B4-BE49-F238E27FC236}">
                <a16:creationId xmlns:a16="http://schemas.microsoft.com/office/drawing/2014/main" id="{594ED806-CB19-40CC-A79A-590CC1E2001C}"/>
              </a:ext>
            </a:extLst>
          </p:cNvPr>
          <p:cNvGrpSpPr/>
          <p:nvPr userDrawn="1"/>
        </p:nvGrpSpPr>
        <p:grpSpPr>
          <a:xfrm>
            <a:off x="-390525" y="160153"/>
            <a:ext cx="333375" cy="136812"/>
            <a:chOff x="-133350" y="2711163"/>
            <a:chExt cx="333375" cy="136812"/>
          </a:xfrm>
        </p:grpSpPr>
        <p:cxnSp>
          <p:nvCxnSpPr>
            <p:cNvPr id="10" name="Gerader Verbinder 9">
              <a:extLst>
                <a:ext uri="{FF2B5EF4-FFF2-40B4-BE49-F238E27FC236}">
                  <a16:creationId xmlns:a16="http://schemas.microsoft.com/office/drawing/2014/main" id="{4AAF1C65-9B2D-4CC2-AC17-D265DC4D7332}"/>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Textfeld 10">
              <a:extLst>
                <a:ext uri="{FF2B5EF4-FFF2-40B4-BE49-F238E27FC236}">
                  <a16:creationId xmlns:a16="http://schemas.microsoft.com/office/drawing/2014/main" id="{1A82F2D7-59C8-4661-B851-DC008AA6297D}"/>
                </a:ext>
              </a:extLst>
            </p:cNvPr>
            <p:cNvSpPr txBox="1"/>
            <p:nvPr userDrawn="1"/>
          </p:nvSpPr>
          <p:spPr>
            <a:xfrm>
              <a:off x="-96506" y="2711163"/>
              <a:ext cx="259686"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08,70</a:t>
              </a:r>
            </a:p>
          </p:txBody>
        </p:sp>
      </p:grpSp>
      <p:grpSp>
        <p:nvGrpSpPr>
          <p:cNvPr id="15" name="Gruppieren 14">
            <a:extLst>
              <a:ext uri="{FF2B5EF4-FFF2-40B4-BE49-F238E27FC236}">
                <a16:creationId xmlns:a16="http://schemas.microsoft.com/office/drawing/2014/main" id="{211FD6C4-2ACB-4F36-A3BA-68BAE793E096}"/>
              </a:ext>
            </a:extLst>
          </p:cNvPr>
          <p:cNvGrpSpPr/>
          <p:nvPr userDrawn="1"/>
        </p:nvGrpSpPr>
        <p:grpSpPr>
          <a:xfrm>
            <a:off x="-390525" y="1131703"/>
            <a:ext cx="333375" cy="136812"/>
            <a:chOff x="-133350" y="2711163"/>
            <a:chExt cx="333375" cy="136812"/>
          </a:xfrm>
        </p:grpSpPr>
        <p:cxnSp>
          <p:nvCxnSpPr>
            <p:cNvPr id="16" name="Gerader Verbinder 15">
              <a:extLst>
                <a:ext uri="{FF2B5EF4-FFF2-40B4-BE49-F238E27FC236}">
                  <a16:creationId xmlns:a16="http://schemas.microsoft.com/office/drawing/2014/main" id="{779170BC-C4E0-4FC8-93EA-CB17C932729F}"/>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17" name="Textfeld 16">
              <a:extLst>
                <a:ext uri="{FF2B5EF4-FFF2-40B4-BE49-F238E27FC236}">
                  <a16:creationId xmlns:a16="http://schemas.microsoft.com/office/drawing/2014/main" id="{6CF57888-5707-459D-94AC-235CE0EBEDD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06,00</a:t>
              </a:r>
            </a:p>
          </p:txBody>
        </p:sp>
      </p:grpSp>
      <p:grpSp>
        <p:nvGrpSpPr>
          <p:cNvPr id="18" name="Gruppieren 17">
            <a:extLst>
              <a:ext uri="{FF2B5EF4-FFF2-40B4-BE49-F238E27FC236}">
                <a16:creationId xmlns:a16="http://schemas.microsoft.com/office/drawing/2014/main" id="{503014F4-59EC-4961-A29D-259A33C423B3}"/>
              </a:ext>
            </a:extLst>
          </p:cNvPr>
          <p:cNvGrpSpPr/>
          <p:nvPr userDrawn="1"/>
        </p:nvGrpSpPr>
        <p:grpSpPr>
          <a:xfrm>
            <a:off x="-390525" y="1491963"/>
            <a:ext cx="333375" cy="136812"/>
            <a:chOff x="-133350" y="2711163"/>
            <a:chExt cx="333375" cy="136812"/>
          </a:xfrm>
        </p:grpSpPr>
        <p:cxnSp>
          <p:nvCxnSpPr>
            <p:cNvPr id="19" name="Gerader Verbinder 18">
              <a:extLst>
                <a:ext uri="{FF2B5EF4-FFF2-40B4-BE49-F238E27FC236}">
                  <a16:creationId xmlns:a16="http://schemas.microsoft.com/office/drawing/2014/main" id="{BD8E14DC-3898-4BA1-91EA-46ADC917A58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0" name="Textfeld 19">
              <a:extLst>
                <a:ext uri="{FF2B5EF4-FFF2-40B4-BE49-F238E27FC236}">
                  <a16:creationId xmlns:a16="http://schemas.microsoft.com/office/drawing/2014/main" id="{61BB5C6B-8FE1-44A4-AE66-C1DB01AE301C}"/>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05,00</a:t>
              </a:r>
            </a:p>
          </p:txBody>
        </p:sp>
      </p:grpSp>
      <p:grpSp>
        <p:nvGrpSpPr>
          <p:cNvPr id="21" name="Gruppieren 20">
            <a:extLst>
              <a:ext uri="{FF2B5EF4-FFF2-40B4-BE49-F238E27FC236}">
                <a16:creationId xmlns:a16="http://schemas.microsoft.com/office/drawing/2014/main" id="{B9991022-C87B-4402-BF68-CD3ED59D5D85}"/>
              </a:ext>
            </a:extLst>
          </p:cNvPr>
          <p:cNvGrpSpPr/>
          <p:nvPr userDrawn="1"/>
        </p:nvGrpSpPr>
        <p:grpSpPr>
          <a:xfrm>
            <a:off x="-390525" y="3292188"/>
            <a:ext cx="333375" cy="136812"/>
            <a:chOff x="-133350" y="2711163"/>
            <a:chExt cx="333375" cy="136812"/>
          </a:xfrm>
        </p:grpSpPr>
        <p:cxnSp>
          <p:nvCxnSpPr>
            <p:cNvPr id="22" name="Gerader Verbinder 21">
              <a:extLst>
                <a:ext uri="{FF2B5EF4-FFF2-40B4-BE49-F238E27FC236}">
                  <a16:creationId xmlns:a16="http://schemas.microsoft.com/office/drawing/2014/main" id="{439873FE-8996-424A-94FE-EEEEC0A7B6CA}"/>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04C5416-0A35-4C8C-8975-2F5057F69C48}"/>
                </a:ext>
              </a:extLst>
            </p:cNvPr>
            <p:cNvSpPr txBox="1"/>
            <p:nvPr userDrawn="1"/>
          </p:nvSpPr>
          <p:spPr>
            <a:xfrm>
              <a:off x="-96505"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00,00</a:t>
              </a:r>
            </a:p>
          </p:txBody>
        </p:sp>
      </p:grpSp>
      <p:grpSp>
        <p:nvGrpSpPr>
          <p:cNvPr id="24" name="Gruppieren 23">
            <a:extLst>
              <a:ext uri="{FF2B5EF4-FFF2-40B4-BE49-F238E27FC236}">
                <a16:creationId xmlns:a16="http://schemas.microsoft.com/office/drawing/2014/main" id="{FF9A881D-D6E0-4814-9AA3-AAF6697A620E}"/>
              </a:ext>
            </a:extLst>
          </p:cNvPr>
          <p:cNvGrpSpPr/>
          <p:nvPr userDrawn="1"/>
        </p:nvGrpSpPr>
        <p:grpSpPr>
          <a:xfrm>
            <a:off x="-390525" y="6063963"/>
            <a:ext cx="333375" cy="136812"/>
            <a:chOff x="-133350" y="2711163"/>
            <a:chExt cx="333375" cy="136812"/>
          </a:xfrm>
        </p:grpSpPr>
        <p:cxnSp>
          <p:nvCxnSpPr>
            <p:cNvPr id="25" name="Gerader Verbinder 24">
              <a:extLst>
                <a:ext uri="{FF2B5EF4-FFF2-40B4-BE49-F238E27FC236}">
                  <a16:creationId xmlns:a16="http://schemas.microsoft.com/office/drawing/2014/main" id="{7ECA5DFD-01F8-49BC-9DE9-EE577F9B403B}"/>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0348451A-09A8-4D76-AA86-13CB9E640770}"/>
                </a:ext>
              </a:extLst>
            </p:cNvPr>
            <p:cNvSpPr txBox="1"/>
            <p:nvPr userDrawn="1"/>
          </p:nvSpPr>
          <p:spPr>
            <a:xfrm>
              <a:off x="-96504"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07,70</a:t>
              </a:r>
            </a:p>
          </p:txBody>
        </p:sp>
      </p:grpSp>
      <p:grpSp>
        <p:nvGrpSpPr>
          <p:cNvPr id="27" name="Gruppieren 26">
            <a:extLst>
              <a:ext uri="{FF2B5EF4-FFF2-40B4-BE49-F238E27FC236}">
                <a16:creationId xmlns:a16="http://schemas.microsoft.com/office/drawing/2014/main" id="{324DF2EB-9047-4DDA-A12A-4BAC4962F78F}"/>
              </a:ext>
            </a:extLst>
          </p:cNvPr>
          <p:cNvGrpSpPr/>
          <p:nvPr userDrawn="1"/>
        </p:nvGrpSpPr>
        <p:grpSpPr>
          <a:xfrm>
            <a:off x="-390525" y="6495763"/>
            <a:ext cx="333375" cy="136812"/>
            <a:chOff x="-133350" y="2711163"/>
            <a:chExt cx="333375" cy="136812"/>
          </a:xfrm>
        </p:grpSpPr>
        <p:cxnSp>
          <p:nvCxnSpPr>
            <p:cNvPr id="28" name="Gerader Verbinder 27">
              <a:extLst>
                <a:ext uri="{FF2B5EF4-FFF2-40B4-BE49-F238E27FC236}">
                  <a16:creationId xmlns:a16="http://schemas.microsoft.com/office/drawing/2014/main" id="{690A038D-AD14-4251-A0A9-22A5F6713B05}"/>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29" name="Textfeld 28">
              <a:extLst>
                <a:ext uri="{FF2B5EF4-FFF2-40B4-BE49-F238E27FC236}">
                  <a16:creationId xmlns:a16="http://schemas.microsoft.com/office/drawing/2014/main" id="{9E3D1027-C73A-4F88-AB8D-55680AB053E7}"/>
                </a:ext>
              </a:extLst>
            </p:cNvPr>
            <p:cNvSpPr txBox="1"/>
            <p:nvPr userDrawn="1"/>
          </p:nvSpPr>
          <p:spPr>
            <a:xfrm>
              <a:off x="-96503" y="2711163"/>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08,90</a:t>
              </a:r>
            </a:p>
          </p:txBody>
        </p:sp>
      </p:grpSp>
      <p:grpSp>
        <p:nvGrpSpPr>
          <p:cNvPr id="30" name="Gruppieren 29">
            <a:extLst>
              <a:ext uri="{FF2B5EF4-FFF2-40B4-BE49-F238E27FC236}">
                <a16:creationId xmlns:a16="http://schemas.microsoft.com/office/drawing/2014/main" id="{B6244944-3F97-4474-9D4A-3D31BFBC3DF9}"/>
              </a:ext>
            </a:extLst>
          </p:cNvPr>
          <p:cNvGrpSpPr/>
          <p:nvPr userDrawn="1"/>
        </p:nvGrpSpPr>
        <p:grpSpPr>
          <a:xfrm rot="16200000">
            <a:off x="281643" y="-299136"/>
            <a:ext cx="333375" cy="136808"/>
            <a:chOff x="-133350" y="2711167"/>
            <a:chExt cx="333375" cy="136808"/>
          </a:xfrm>
        </p:grpSpPr>
        <p:cxnSp>
          <p:nvCxnSpPr>
            <p:cNvPr id="31" name="Gerader Verbinder 30">
              <a:extLst>
                <a:ext uri="{FF2B5EF4-FFF2-40B4-BE49-F238E27FC236}">
                  <a16:creationId xmlns:a16="http://schemas.microsoft.com/office/drawing/2014/main" id="{97182CE3-E874-4552-B5B3-4076C9908904}"/>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2" name="Textfeld 31">
              <a:extLst>
                <a:ext uri="{FF2B5EF4-FFF2-40B4-BE49-F238E27FC236}">
                  <a16:creationId xmlns:a16="http://schemas.microsoft.com/office/drawing/2014/main" id="{DFE6B92B-AC01-4482-A6E7-400EF0E7F9ED}"/>
                </a:ext>
              </a:extLst>
            </p:cNvPr>
            <p:cNvSpPr txBox="1"/>
            <p:nvPr userDrawn="1"/>
          </p:nvSpPr>
          <p:spPr>
            <a:xfrm>
              <a:off x="-96507" y="2711167"/>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grpSp>
        <p:nvGrpSpPr>
          <p:cNvPr id="33" name="Gruppieren 32">
            <a:extLst>
              <a:ext uri="{FF2B5EF4-FFF2-40B4-BE49-F238E27FC236}">
                <a16:creationId xmlns:a16="http://schemas.microsoft.com/office/drawing/2014/main" id="{5EC5B3E5-86C1-4027-A74F-789345DFA684}"/>
              </a:ext>
            </a:extLst>
          </p:cNvPr>
          <p:cNvGrpSpPr/>
          <p:nvPr userDrawn="1"/>
        </p:nvGrpSpPr>
        <p:grpSpPr>
          <a:xfrm rot="16200000">
            <a:off x="5752963" y="-299136"/>
            <a:ext cx="333375" cy="136804"/>
            <a:chOff x="-133350" y="2711171"/>
            <a:chExt cx="333375" cy="136804"/>
          </a:xfrm>
        </p:grpSpPr>
        <p:cxnSp>
          <p:nvCxnSpPr>
            <p:cNvPr id="34" name="Gerader Verbinder 33">
              <a:extLst>
                <a:ext uri="{FF2B5EF4-FFF2-40B4-BE49-F238E27FC236}">
                  <a16:creationId xmlns:a16="http://schemas.microsoft.com/office/drawing/2014/main" id="{7B62256D-25C9-4899-8A3A-7970EB4706F6}"/>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5" name="Textfeld 34">
              <a:extLst>
                <a:ext uri="{FF2B5EF4-FFF2-40B4-BE49-F238E27FC236}">
                  <a16:creationId xmlns:a16="http://schemas.microsoft.com/office/drawing/2014/main" id="{29A2699B-FFE8-4320-BD7A-68D214D9A58B}"/>
                </a:ext>
              </a:extLst>
            </p:cNvPr>
            <p:cNvSpPr txBox="1"/>
            <p:nvPr userDrawn="1"/>
          </p:nvSpPr>
          <p:spPr>
            <a:xfrm>
              <a:off x="-96504" y="271117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grpSp>
        <p:nvGrpSpPr>
          <p:cNvPr id="14" name="Gruppieren 13">
            <a:extLst>
              <a:ext uri="{FF2B5EF4-FFF2-40B4-BE49-F238E27FC236}">
                <a16:creationId xmlns:a16="http://schemas.microsoft.com/office/drawing/2014/main" id="{11A9EBBA-C118-4592-8B41-99FA797C19C4}"/>
              </a:ext>
            </a:extLst>
          </p:cNvPr>
          <p:cNvGrpSpPr/>
          <p:nvPr userDrawn="1"/>
        </p:nvGrpSpPr>
        <p:grpSpPr>
          <a:xfrm>
            <a:off x="6203950" y="-397424"/>
            <a:ext cx="124906" cy="333375"/>
            <a:chOff x="6416680" y="-397424"/>
            <a:chExt cx="124906" cy="333375"/>
          </a:xfrm>
        </p:grpSpPr>
        <p:cxnSp>
          <p:nvCxnSpPr>
            <p:cNvPr id="37" name="Gerader Verbinder 36">
              <a:extLst>
                <a:ext uri="{FF2B5EF4-FFF2-40B4-BE49-F238E27FC236}">
                  <a16:creationId xmlns:a16="http://schemas.microsoft.com/office/drawing/2014/main" id="{45C123C4-4121-4372-95DF-DC232FC6A3E1}"/>
                </a:ext>
              </a:extLst>
            </p:cNvPr>
            <p:cNvCxnSpPr>
              <a:cxnSpLocks/>
            </p:cNvCxnSpPr>
            <p:nvPr userDrawn="1"/>
          </p:nvCxnSpPr>
          <p:spPr>
            <a:xfrm rot="16200000">
              <a:off x="624999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38" name="Textfeld 37">
              <a:extLst>
                <a:ext uri="{FF2B5EF4-FFF2-40B4-BE49-F238E27FC236}">
                  <a16:creationId xmlns:a16="http://schemas.microsoft.com/office/drawing/2014/main" id="{10C304B0-38F3-48B3-A23F-BE3EEAF774D6}"/>
                </a:ext>
              </a:extLst>
            </p:cNvPr>
            <p:cNvSpPr txBox="1"/>
            <p:nvPr userDrawn="1"/>
          </p:nvSpPr>
          <p:spPr>
            <a:xfrm rot="16200000">
              <a:off x="6349289" y="-293191"/>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00,30</a:t>
              </a:r>
            </a:p>
          </p:txBody>
        </p:sp>
      </p:grpSp>
      <p:cxnSp>
        <p:nvCxnSpPr>
          <p:cNvPr id="40" name="Gerader Verbinder 39">
            <a:extLst>
              <a:ext uri="{FF2B5EF4-FFF2-40B4-BE49-F238E27FC236}">
                <a16:creationId xmlns:a16="http://schemas.microsoft.com/office/drawing/2014/main" id="{EA609601-D94C-4D05-A7EF-EBA9D6ACA000}"/>
              </a:ext>
            </a:extLst>
          </p:cNvPr>
          <p:cNvCxnSpPr>
            <a:cxnSpLocks/>
          </p:cNvCxnSpPr>
          <p:nvPr userDrawn="1"/>
        </p:nvCxnSpPr>
        <p:spPr>
          <a:xfrm rot="16200000">
            <a:off x="5929313" y="-230736"/>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grpSp>
        <p:nvGrpSpPr>
          <p:cNvPr id="41" name="Gruppieren 40">
            <a:extLst>
              <a:ext uri="{FF2B5EF4-FFF2-40B4-BE49-F238E27FC236}">
                <a16:creationId xmlns:a16="http://schemas.microsoft.com/office/drawing/2014/main" id="{E2CEB042-C849-4BE4-A0F0-03828777E713}"/>
              </a:ext>
            </a:extLst>
          </p:cNvPr>
          <p:cNvGrpSpPr/>
          <p:nvPr userDrawn="1"/>
        </p:nvGrpSpPr>
        <p:grpSpPr>
          <a:xfrm rot="16200000">
            <a:off x="11447325" y="-299139"/>
            <a:ext cx="333375" cy="136800"/>
            <a:chOff x="-133350" y="2711175"/>
            <a:chExt cx="333375" cy="136800"/>
          </a:xfrm>
        </p:grpSpPr>
        <p:cxnSp>
          <p:nvCxnSpPr>
            <p:cNvPr id="42" name="Gerader Verbinder 41">
              <a:extLst>
                <a:ext uri="{FF2B5EF4-FFF2-40B4-BE49-F238E27FC236}">
                  <a16:creationId xmlns:a16="http://schemas.microsoft.com/office/drawing/2014/main" id="{A58E387D-7C2C-4001-94B6-8372A7A13059}"/>
                </a:ext>
              </a:extLst>
            </p:cNvPr>
            <p:cNvCxnSpPr>
              <a:cxnSpLocks/>
            </p:cNvCxnSpPr>
            <p:nvPr userDrawn="1"/>
          </p:nvCxnSpPr>
          <p:spPr>
            <a:xfrm>
              <a:off x="-133350" y="2847975"/>
              <a:ext cx="333375" cy="0"/>
            </a:xfrm>
            <a:prstGeom prst="line">
              <a:avLst/>
            </a:prstGeom>
            <a:ln>
              <a:solidFill>
                <a:schemeClr val="accent6"/>
              </a:solidFill>
            </a:ln>
          </p:spPr>
          <p:style>
            <a:lnRef idx="1">
              <a:schemeClr val="accent1"/>
            </a:lnRef>
            <a:fillRef idx="0">
              <a:schemeClr val="accent1"/>
            </a:fillRef>
            <a:effectRef idx="0">
              <a:schemeClr val="accent1"/>
            </a:effectRef>
            <a:fontRef idx="minor">
              <a:schemeClr val="tx1"/>
            </a:fontRef>
          </p:style>
        </p:cxnSp>
        <p:sp>
          <p:nvSpPr>
            <p:cNvPr id="43" name="Textfeld 42">
              <a:extLst>
                <a:ext uri="{FF2B5EF4-FFF2-40B4-BE49-F238E27FC236}">
                  <a16:creationId xmlns:a16="http://schemas.microsoft.com/office/drawing/2014/main" id="{29EC0E69-66B7-4E97-B0AC-9CFA0DDEC604}"/>
                </a:ext>
              </a:extLst>
            </p:cNvPr>
            <p:cNvSpPr txBox="1"/>
            <p:nvPr userDrawn="1"/>
          </p:nvSpPr>
          <p:spPr>
            <a:xfrm>
              <a:off x="-96501" y="2711175"/>
              <a:ext cx="259687" cy="124906"/>
            </a:xfrm>
            <a:prstGeom prst="rect">
              <a:avLst/>
            </a:prstGeom>
            <a:noFill/>
          </p:spPr>
          <p:txBody>
            <a:bodyPr wrap="non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800" b="0" i="0" u="none" strike="noStrike" kern="1200" cap="none" spc="0" normalizeH="0" baseline="0" noProof="0" dirty="0">
                  <a:ln>
                    <a:noFill/>
                  </a:ln>
                  <a:solidFill>
                    <a:schemeClr val="accent6"/>
                  </a:solidFill>
                  <a:effectLst/>
                  <a:uLnTx/>
                  <a:uFillTx/>
                  <a:latin typeface="Arial"/>
                  <a:ea typeface="+mn-ea"/>
                  <a:cs typeface="+mn-cs"/>
                </a:rPr>
                <a:t>15,50</a:t>
              </a:r>
            </a:p>
          </p:txBody>
        </p:sp>
      </p:grpSp>
      <p:sp>
        <p:nvSpPr>
          <p:cNvPr id="44" name="Freihandform: Form 43">
            <a:extLst>
              <a:ext uri="{FF2B5EF4-FFF2-40B4-BE49-F238E27FC236}">
                <a16:creationId xmlns:a16="http://schemas.microsoft.com/office/drawing/2014/main" id="{6B9C3F00-7FB2-4003-A482-01BAC23713A4}"/>
              </a:ext>
            </a:extLst>
          </p:cNvPr>
          <p:cNvSpPr>
            <a:spLocks noChangeAspect="1"/>
          </p:cNvSpPr>
          <p:nvPr userDrawn="1"/>
        </p:nvSpPr>
        <p:spPr>
          <a:xfrm>
            <a:off x="10596063" y="299346"/>
            <a:ext cx="1080000" cy="412328"/>
          </a:xfrm>
          <a:custGeom>
            <a:avLst/>
            <a:gdLst>
              <a:gd name="connsiteX0" fmla="*/ 0 w 4797018"/>
              <a:gd name="connsiteY0" fmla="*/ 170736 h 1831428"/>
              <a:gd name="connsiteX1" fmla="*/ 92812 w 4797018"/>
              <a:gd name="connsiteY1" fmla="*/ 77924 h 1831428"/>
              <a:gd name="connsiteX2" fmla="*/ 92812 w 4797018"/>
              <a:gd name="connsiteY2" fmla="*/ 1763373 h 1831428"/>
              <a:gd name="connsiteX3" fmla="*/ 0 w 4797018"/>
              <a:gd name="connsiteY3" fmla="*/ 1763373 h 1831428"/>
              <a:gd name="connsiteX4" fmla="*/ 0 w 4797018"/>
              <a:gd name="connsiteY4" fmla="*/ 170736 h 1831428"/>
              <a:gd name="connsiteX5" fmla="*/ 278425 w 4797018"/>
              <a:gd name="connsiteY5" fmla="*/ 92812 h 1831428"/>
              <a:gd name="connsiteX6" fmla="*/ 1392136 w 4797018"/>
              <a:gd name="connsiteY6" fmla="*/ 92812 h 1831428"/>
              <a:gd name="connsiteX7" fmla="*/ 1392136 w 4797018"/>
              <a:gd name="connsiteY7" fmla="*/ 0 h 1831428"/>
              <a:gd name="connsiteX8" fmla="*/ 185614 w 4797018"/>
              <a:gd name="connsiteY8" fmla="*/ 0 h 1831428"/>
              <a:gd name="connsiteX9" fmla="*/ 185614 w 4797018"/>
              <a:gd name="connsiteY9" fmla="*/ 1113701 h 1831428"/>
              <a:gd name="connsiteX10" fmla="*/ 1210723 w 4797018"/>
              <a:gd name="connsiteY10" fmla="*/ 1113701 h 1831428"/>
              <a:gd name="connsiteX11" fmla="*/ 1210723 w 4797018"/>
              <a:gd name="connsiteY11" fmla="*/ 1020899 h 1831428"/>
              <a:gd name="connsiteX12" fmla="*/ 278425 w 4797018"/>
              <a:gd name="connsiteY12" fmla="*/ 1020899 h 1831428"/>
              <a:gd name="connsiteX13" fmla="*/ 278425 w 4797018"/>
              <a:gd name="connsiteY13" fmla="*/ 92812 h 1831428"/>
              <a:gd name="connsiteX14" fmla="*/ 1350464 w 4797018"/>
              <a:gd name="connsiteY14" fmla="*/ 835285 h 1831428"/>
              <a:gd name="connsiteX15" fmla="*/ 464048 w 4797018"/>
              <a:gd name="connsiteY15" fmla="*/ 835285 h 1831428"/>
              <a:gd name="connsiteX16" fmla="*/ 464048 w 4797018"/>
              <a:gd name="connsiteY16" fmla="*/ 464048 h 1831428"/>
              <a:gd name="connsiteX17" fmla="*/ 1222124 w 4797018"/>
              <a:gd name="connsiteY17" fmla="*/ 464048 h 1831428"/>
              <a:gd name="connsiteX18" fmla="*/ 1314926 w 4797018"/>
              <a:gd name="connsiteY18" fmla="*/ 371237 h 1831428"/>
              <a:gd name="connsiteX19" fmla="*/ 464048 w 4797018"/>
              <a:gd name="connsiteY19" fmla="*/ 371237 h 1831428"/>
              <a:gd name="connsiteX20" fmla="*/ 464048 w 4797018"/>
              <a:gd name="connsiteY20" fmla="*/ 278425 h 1831428"/>
              <a:gd name="connsiteX21" fmla="*/ 1392146 w 4797018"/>
              <a:gd name="connsiteY21" fmla="*/ 278425 h 1831428"/>
              <a:gd name="connsiteX22" fmla="*/ 1392146 w 4797018"/>
              <a:gd name="connsiteY22" fmla="*/ 185614 h 1831428"/>
              <a:gd name="connsiteX23" fmla="*/ 371237 w 4797018"/>
              <a:gd name="connsiteY23" fmla="*/ 185614 h 1831428"/>
              <a:gd name="connsiteX24" fmla="*/ 371237 w 4797018"/>
              <a:gd name="connsiteY24" fmla="*/ 928087 h 1831428"/>
              <a:gd name="connsiteX25" fmla="*/ 1258872 w 4797018"/>
              <a:gd name="connsiteY25" fmla="*/ 928087 h 1831428"/>
              <a:gd name="connsiteX26" fmla="*/ 1350464 w 4797018"/>
              <a:gd name="connsiteY26" fmla="*/ 835285 h 1831428"/>
              <a:gd name="connsiteX27" fmla="*/ 185614 w 4797018"/>
              <a:gd name="connsiteY27" fmla="*/ 1763373 h 1831428"/>
              <a:gd name="connsiteX28" fmla="*/ 278425 w 4797018"/>
              <a:gd name="connsiteY28" fmla="*/ 1763373 h 1831428"/>
              <a:gd name="connsiteX29" fmla="*/ 278425 w 4797018"/>
              <a:gd name="connsiteY29" fmla="*/ 1299324 h 1831428"/>
              <a:gd name="connsiteX30" fmla="*/ 371237 w 4797018"/>
              <a:gd name="connsiteY30" fmla="*/ 1299324 h 1831428"/>
              <a:gd name="connsiteX31" fmla="*/ 371237 w 4797018"/>
              <a:gd name="connsiteY31" fmla="*/ 1685449 h 1831428"/>
              <a:gd name="connsiteX32" fmla="*/ 464039 w 4797018"/>
              <a:gd name="connsiteY32" fmla="*/ 1592647 h 1831428"/>
              <a:gd name="connsiteX33" fmla="*/ 464039 w 4797018"/>
              <a:gd name="connsiteY33" fmla="*/ 1299324 h 1831428"/>
              <a:gd name="connsiteX34" fmla="*/ 1210723 w 4797018"/>
              <a:gd name="connsiteY34" fmla="*/ 1299324 h 1831428"/>
              <a:gd name="connsiteX35" fmla="*/ 1210723 w 4797018"/>
              <a:gd name="connsiteY35" fmla="*/ 1206522 h 1831428"/>
              <a:gd name="connsiteX36" fmla="*/ 185614 w 4797018"/>
              <a:gd name="connsiteY36" fmla="*/ 1206522 h 1831428"/>
              <a:gd name="connsiteX37" fmla="*/ 185614 w 4797018"/>
              <a:gd name="connsiteY37" fmla="*/ 1763373 h 1831428"/>
              <a:gd name="connsiteX38" fmla="*/ 4704207 w 4797018"/>
              <a:gd name="connsiteY38" fmla="*/ 0 h 1831428"/>
              <a:gd name="connsiteX39" fmla="*/ 4704207 w 4797018"/>
              <a:gd name="connsiteY39" fmla="*/ 1067314 h 1831428"/>
              <a:gd name="connsiteX40" fmla="*/ 4334837 w 4797018"/>
              <a:gd name="connsiteY40" fmla="*/ 1692688 h 1831428"/>
              <a:gd name="connsiteX41" fmla="*/ 4332742 w 4797018"/>
              <a:gd name="connsiteY41" fmla="*/ 1689954 h 1831428"/>
              <a:gd name="connsiteX42" fmla="*/ 4611405 w 4797018"/>
              <a:gd name="connsiteY42" fmla="*/ 1158564 h 1831428"/>
              <a:gd name="connsiteX43" fmla="*/ 4611405 w 4797018"/>
              <a:gd name="connsiteY43" fmla="*/ 0 h 1831428"/>
              <a:gd name="connsiteX44" fmla="*/ 4518594 w 4797018"/>
              <a:gd name="connsiteY44" fmla="*/ 0 h 1831428"/>
              <a:gd name="connsiteX45" fmla="*/ 4518594 w 4797018"/>
              <a:gd name="connsiteY45" fmla="*/ 1157021 h 1831428"/>
              <a:gd name="connsiteX46" fmla="*/ 3915337 w 4797018"/>
              <a:gd name="connsiteY46" fmla="*/ 1740170 h 1831428"/>
              <a:gd name="connsiteX47" fmla="*/ 3312081 w 4797018"/>
              <a:gd name="connsiteY47" fmla="*/ 1157021 h 1831428"/>
              <a:gd name="connsiteX48" fmla="*/ 3312081 w 4797018"/>
              <a:gd name="connsiteY48" fmla="*/ 77924 h 1831428"/>
              <a:gd name="connsiteX49" fmla="*/ 3219269 w 4797018"/>
              <a:gd name="connsiteY49" fmla="*/ 170736 h 1831428"/>
              <a:gd name="connsiteX50" fmla="*/ 3219269 w 4797018"/>
              <a:gd name="connsiteY50" fmla="*/ 1158564 h 1831428"/>
              <a:gd name="connsiteX51" fmla="*/ 3915337 w 4797018"/>
              <a:gd name="connsiteY51" fmla="*/ 1831429 h 1831428"/>
              <a:gd name="connsiteX52" fmla="*/ 4008139 w 4797018"/>
              <a:gd name="connsiteY52" fmla="*/ 1831429 h 1831428"/>
              <a:gd name="connsiteX53" fmla="*/ 4797019 w 4797018"/>
              <a:gd name="connsiteY53" fmla="*/ 1068667 h 1831428"/>
              <a:gd name="connsiteX54" fmla="*/ 4797019 w 4797018"/>
              <a:gd name="connsiteY54" fmla="*/ 0 h 1831428"/>
              <a:gd name="connsiteX55" fmla="*/ 4704207 w 4797018"/>
              <a:gd name="connsiteY55" fmla="*/ 0 h 1831428"/>
              <a:gd name="connsiteX56" fmla="*/ 3915328 w 4797018"/>
              <a:gd name="connsiteY56" fmla="*/ 1647358 h 1831428"/>
              <a:gd name="connsiteX57" fmla="*/ 4425773 w 4797018"/>
              <a:gd name="connsiteY57" fmla="*/ 1157021 h 1831428"/>
              <a:gd name="connsiteX58" fmla="*/ 4425782 w 4797018"/>
              <a:gd name="connsiteY58" fmla="*/ 1157021 h 1831428"/>
              <a:gd name="connsiteX59" fmla="*/ 4425782 w 4797018"/>
              <a:gd name="connsiteY59" fmla="*/ 77924 h 1831428"/>
              <a:gd name="connsiteX60" fmla="*/ 4332970 w 4797018"/>
              <a:gd name="connsiteY60" fmla="*/ 170736 h 1831428"/>
              <a:gd name="connsiteX61" fmla="*/ 4332970 w 4797018"/>
              <a:gd name="connsiteY61" fmla="*/ 1067305 h 1831428"/>
              <a:gd name="connsiteX62" fmla="*/ 4008130 w 4797018"/>
              <a:gd name="connsiteY62" fmla="*/ 1368933 h 1831428"/>
              <a:gd name="connsiteX63" fmla="*/ 3683298 w 4797018"/>
              <a:gd name="connsiteY63" fmla="*/ 1067305 h 1831428"/>
              <a:gd name="connsiteX64" fmla="*/ 3683289 w 4797018"/>
              <a:gd name="connsiteY64" fmla="*/ 0 h 1831428"/>
              <a:gd name="connsiteX65" fmla="*/ 3590487 w 4797018"/>
              <a:gd name="connsiteY65" fmla="*/ 0 h 1831428"/>
              <a:gd name="connsiteX66" fmla="*/ 3590487 w 4797018"/>
              <a:gd name="connsiteY66" fmla="*/ 1067305 h 1831428"/>
              <a:gd name="connsiteX67" fmla="*/ 4008130 w 4797018"/>
              <a:gd name="connsiteY67" fmla="*/ 1461745 h 1831428"/>
              <a:gd name="connsiteX68" fmla="*/ 4294699 w 4797018"/>
              <a:gd name="connsiteY68" fmla="*/ 1333129 h 1831428"/>
              <a:gd name="connsiteX69" fmla="*/ 4296785 w 4797018"/>
              <a:gd name="connsiteY69" fmla="*/ 1335862 h 1831428"/>
              <a:gd name="connsiteX70" fmla="*/ 3915328 w 4797018"/>
              <a:gd name="connsiteY70" fmla="*/ 1554556 h 1831428"/>
              <a:gd name="connsiteX71" fmla="*/ 3497742 w 4797018"/>
              <a:gd name="connsiteY71" fmla="*/ 1160116 h 1831428"/>
              <a:gd name="connsiteX72" fmla="*/ 3497685 w 4797018"/>
              <a:gd name="connsiteY72" fmla="*/ 1160116 h 1831428"/>
              <a:gd name="connsiteX73" fmla="*/ 3497685 w 4797018"/>
              <a:gd name="connsiteY73" fmla="*/ 0 h 1831428"/>
              <a:gd name="connsiteX74" fmla="*/ 3404873 w 4797018"/>
              <a:gd name="connsiteY74" fmla="*/ 0 h 1831428"/>
              <a:gd name="connsiteX75" fmla="*/ 3404873 w 4797018"/>
              <a:gd name="connsiteY75" fmla="*/ 1160107 h 1831428"/>
              <a:gd name="connsiteX76" fmla="*/ 3404921 w 4797018"/>
              <a:gd name="connsiteY76" fmla="*/ 1160107 h 1831428"/>
              <a:gd name="connsiteX77" fmla="*/ 3915328 w 4797018"/>
              <a:gd name="connsiteY77" fmla="*/ 1647358 h 1831428"/>
              <a:gd name="connsiteX78" fmla="*/ 1852984 w 4797018"/>
              <a:gd name="connsiteY78" fmla="*/ 1206522 h 1831428"/>
              <a:gd name="connsiteX79" fmla="*/ 1618288 w 4797018"/>
              <a:gd name="connsiteY79" fmla="*/ 1763373 h 1831428"/>
              <a:gd name="connsiteX80" fmla="*/ 1711119 w 4797018"/>
              <a:gd name="connsiteY80" fmla="*/ 1763363 h 1831428"/>
              <a:gd name="connsiteX81" fmla="*/ 1711100 w 4797018"/>
              <a:gd name="connsiteY81" fmla="*/ 1763373 h 1831428"/>
              <a:gd name="connsiteX82" fmla="*/ 1711119 w 4797018"/>
              <a:gd name="connsiteY82" fmla="*/ 1763373 h 1831428"/>
              <a:gd name="connsiteX83" fmla="*/ 1828448 w 4797018"/>
              <a:gd name="connsiteY83" fmla="*/ 1484948 h 1831428"/>
              <a:gd name="connsiteX84" fmla="*/ 2614774 w 4797018"/>
              <a:gd name="connsiteY84" fmla="*/ 1484948 h 1831428"/>
              <a:gd name="connsiteX85" fmla="*/ 2732018 w 4797018"/>
              <a:gd name="connsiteY85" fmla="*/ 1763373 h 1831428"/>
              <a:gd name="connsiteX86" fmla="*/ 2824820 w 4797018"/>
              <a:gd name="connsiteY86" fmla="*/ 1763373 h 1831428"/>
              <a:gd name="connsiteX87" fmla="*/ 2668515 w 4797018"/>
              <a:gd name="connsiteY87" fmla="*/ 1392136 h 1831428"/>
              <a:gd name="connsiteX88" fmla="*/ 1867567 w 4797018"/>
              <a:gd name="connsiteY88" fmla="*/ 1392136 h 1831428"/>
              <a:gd name="connsiteX89" fmla="*/ 1906676 w 4797018"/>
              <a:gd name="connsiteY89" fmla="*/ 1299324 h 1831428"/>
              <a:gd name="connsiteX90" fmla="*/ 2722236 w 4797018"/>
              <a:gd name="connsiteY90" fmla="*/ 1299324 h 1831428"/>
              <a:gd name="connsiteX91" fmla="*/ 2917632 w 4797018"/>
              <a:gd name="connsiteY91" fmla="*/ 1763373 h 1831428"/>
              <a:gd name="connsiteX92" fmla="*/ 3010443 w 4797018"/>
              <a:gd name="connsiteY92" fmla="*/ 1763373 h 1831428"/>
              <a:gd name="connsiteX93" fmla="*/ 2775976 w 4797018"/>
              <a:gd name="connsiteY93" fmla="*/ 1206522 h 1831428"/>
              <a:gd name="connsiteX94" fmla="*/ 1852984 w 4797018"/>
              <a:gd name="connsiteY94" fmla="*/ 1206522 h 1831428"/>
              <a:gd name="connsiteX95" fmla="*/ 1989544 w 4797018"/>
              <a:gd name="connsiteY95" fmla="*/ 0 h 1831428"/>
              <a:gd name="connsiteX96" fmla="*/ 1307459 w 4797018"/>
              <a:gd name="connsiteY96" fmla="*/ 1617898 h 1831428"/>
              <a:gd name="connsiteX97" fmla="*/ 1366533 w 4797018"/>
              <a:gd name="connsiteY97" fmla="*/ 1698098 h 1831428"/>
              <a:gd name="connsiteX98" fmla="*/ 2082356 w 4797018"/>
              <a:gd name="connsiteY98" fmla="*/ 0 h 1831428"/>
              <a:gd name="connsiteX99" fmla="*/ 1989544 w 4797018"/>
              <a:gd name="connsiteY99" fmla="*/ 0 h 1831428"/>
              <a:gd name="connsiteX100" fmla="*/ 2360771 w 4797018"/>
              <a:gd name="connsiteY100" fmla="*/ 0 h 1831428"/>
              <a:gd name="connsiteX101" fmla="*/ 3075708 w 4797018"/>
              <a:gd name="connsiteY101" fmla="*/ 1698098 h 1831428"/>
              <a:gd name="connsiteX102" fmla="*/ 3134639 w 4797018"/>
              <a:gd name="connsiteY102" fmla="*/ 1617898 h 1831428"/>
              <a:gd name="connsiteX103" fmla="*/ 2453592 w 4797018"/>
              <a:gd name="connsiteY103" fmla="*/ 0 h 1831428"/>
              <a:gd name="connsiteX104" fmla="*/ 2360771 w 4797018"/>
              <a:gd name="connsiteY104" fmla="*/ 0 h 1831428"/>
              <a:gd name="connsiteX105" fmla="*/ 1799101 w 4797018"/>
              <a:gd name="connsiteY105" fmla="*/ 1113711 h 1831428"/>
              <a:gd name="connsiteX106" fmla="*/ 1524610 w 4797018"/>
              <a:gd name="connsiteY106" fmla="*/ 1763373 h 1831428"/>
              <a:gd name="connsiteX107" fmla="*/ 1431798 w 4797018"/>
              <a:gd name="connsiteY107" fmla="*/ 1763373 h 1831428"/>
              <a:gd name="connsiteX108" fmla="*/ 2128761 w 4797018"/>
              <a:gd name="connsiteY108" fmla="*/ 110195 h 1831428"/>
              <a:gd name="connsiteX109" fmla="*/ 2512219 w 4797018"/>
              <a:gd name="connsiteY109" fmla="*/ 1020899 h 1831428"/>
              <a:gd name="connsiteX110" fmla="*/ 2605021 w 4797018"/>
              <a:gd name="connsiteY110" fmla="*/ 1020899 h 1831428"/>
              <a:gd name="connsiteX111" fmla="*/ 2175158 w 4797018"/>
              <a:gd name="connsiteY111" fmla="*/ 0 h 1831428"/>
              <a:gd name="connsiteX112" fmla="*/ 2267969 w 4797018"/>
              <a:gd name="connsiteY112" fmla="*/ 0 h 1831428"/>
              <a:gd name="connsiteX113" fmla="*/ 2736895 w 4797018"/>
              <a:gd name="connsiteY113" fmla="*/ 1113701 h 1831428"/>
              <a:gd name="connsiteX114" fmla="*/ 1799101 w 4797018"/>
              <a:gd name="connsiteY114" fmla="*/ 1113701 h 1831428"/>
              <a:gd name="connsiteX115" fmla="*/ 2221802 w 4797018"/>
              <a:gd name="connsiteY115" fmla="*/ 551602 h 1831428"/>
              <a:gd name="connsiteX116" fmla="*/ 2024015 w 4797018"/>
              <a:gd name="connsiteY116" fmla="*/ 1020899 h 1831428"/>
              <a:gd name="connsiteX117" fmla="*/ 2419398 w 4797018"/>
              <a:gd name="connsiteY117" fmla="*/ 1020899 h 1831428"/>
              <a:gd name="connsiteX118" fmla="*/ 2221802 w 4797018"/>
              <a:gd name="connsiteY118" fmla="*/ 551602 h 1831428"/>
              <a:gd name="connsiteX119" fmla="*/ 1838163 w 4797018"/>
              <a:gd name="connsiteY119" fmla="*/ 1020899 h 1831428"/>
              <a:gd name="connsiteX120" fmla="*/ 1931213 w 4797018"/>
              <a:gd name="connsiteY120" fmla="*/ 1020899 h 1831428"/>
              <a:gd name="connsiteX121" fmla="*/ 2175415 w 4797018"/>
              <a:gd name="connsiteY121" fmla="*/ 441436 h 1831428"/>
              <a:gd name="connsiteX122" fmla="*/ 2128942 w 4797018"/>
              <a:gd name="connsiteY122" fmla="*/ 331070 h 1831428"/>
              <a:gd name="connsiteX123" fmla="*/ 1838163 w 4797018"/>
              <a:gd name="connsiteY123" fmla="*/ 1020899 h 18314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Lst>
            <a:rect l="l" t="t" r="r" b="b"/>
            <a:pathLst>
              <a:path w="4797018" h="1831428">
                <a:moveTo>
                  <a:pt x="0" y="170736"/>
                </a:moveTo>
                <a:lnTo>
                  <a:pt x="92812" y="77924"/>
                </a:lnTo>
                <a:lnTo>
                  <a:pt x="92812" y="1763373"/>
                </a:lnTo>
                <a:lnTo>
                  <a:pt x="0" y="1763373"/>
                </a:lnTo>
                <a:lnTo>
                  <a:pt x="0" y="170736"/>
                </a:lnTo>
                <a:close/>
                <a:moveTo>
                  <a:pt x="278425" y="92812"/>
                </a:moveTo>
                <a:lnTo>
                  <a:pt x="1392136" y="92812"/>
                </a:lnTo>
                <a:lnTo>
                  <a:pt x="1392136" y="0"/>
                </a:lnTo>
                <a:lnTo>
                  <a:pt x="185614" y="0"/>
                </a:lnTo>
                <a:lnTo>
                  <a:pt x="185614" y="1113701"/>
                </a:lnTo>
                <a:lnTo>
                  <a:pt x="1210723" y="1113701"/>
                </a:lnTo>
                <a:lnTo>
                  <a:pt x="1210723" y="1020899"/>
                </a:lnTo>
                <a:lnTo>
                  <a:pt x="278425" y="1020899"/>
                </a:lnTo>
                <a:lnTo>
                  <a:pt x="278425" y="92812"/>
                </a:lnTo>
                <a:close/>
                <a:moveTo>
                  <a:pt x="1350464" y="835285"/>
                </a:moveTo>
                <a:lnTo>
                  <a:pt x="464048" y="835285"/>
                </a:lnTo>
                <a:lnTo>
                  <a:pt x="464048" y="464048"/>
                </a:lnTo>
                <a:lnTo>
                  <a:pt x="1222124" y="464048"/>
                </a:lnTo>
                <a:lnTo>
                  <a:pt x="1314926" y="371237"/>
                </a:lnTo>
                <a:lnTo>
                  <a:pt x="464048" y="371237"/>
                </a:lnTo>
                <a:lnTo>
                  <a:pt x="464048" y="278425"/>
                </a:lnTo>
                <a:lnTo>
                  <a:pt x="1392146" y="278425"/>
                </a:lnTo>
                <a:lnTo>
                  <a:pt x="1392146" y="185614"/>
                </a:lnTo>
                <a:lnTo>
                  <a:pt x="371237" y="185614"/>
                </a:lnTo>
                <a:lnTo>
                  <a:pt x="371237" y="928087"/>
                </a:lnTo>
                <a:lnTo>
                  <a:pt x="1258872" y="928087"/>
                </a:lnTo>
                <a:lnTo>
                  <a:pt x="1350464" y="835285"/>
                </a:lnTo>
                <a:close/>
                <a:moveTo>
                  <a:pt x="185614" y="1763373"/>
                </a:moveTo>
                <a:lnTo>
                  <a:pt x="278425" y="1763373"/>
                </a:lnTo>
                <a:lnTo>
                  <a:pt x="278425" y="1299324"/>
                </a:lnTo>
                <a:lnTo>
                  <a:pt x="371237" y="1299324"/>
                </a:lnTo>
                <a:lnTo>
                  <a:pt x="371237" y="1685449"/>
                </a:lnTo>
                <a:lnTo>
                  <a:pt x="464039" y="1592647"/>
                </a:lnTo>
                <a:lnTo>
                  <a:pt x="464039" y="1299324"/>
                </a:lnTo>
                <a:lnTo>
                  <a:pt x="1210723" y="1299324"/>
                </a:lnTo>
                <a:lnTo>
                  <a:pt x="1210723" y="1206522"/>
                </a:lnTo>
                <a:lnTo>
                  <a:pt x="185614" y="1206522"/>
                </a:lnTo>
                <a:lnTo>
                  <a:pt x="185614" y="1763373"/>
                </a:lnTo>
                <a:close/>
                <a:moveTo>
                  <a:pt x="4704207" y="0"/>
                </a:moveTo>
                <a:lnTo>
                  <a:pt x="4704207" y="1067314"/>
                </a:lnTo>
                <a:cubicBezTo>
                  <a:pt x="4704207" y="1315669"/>
                  <a:pt x="4593393" y="1529039"/>
                  <a:pt x="4334837" y="1692688"/>
                </a:cubicBezTo>
                <a:lnTo>
                  <a:pt x="4332742" y="1689954"/>
                </a:lnTo>
                <a:cubicBezTo>
                  <a:pt x="4502639" y="1555213"/>
                  <a:pt x="4611405" y="1382144"/>
                  <a:pt x="4611405" y="1158564"/>
                </a:cubicBezTo>
                <a:lnTo>
                  <a:pt x="4611405" y="0"/>
                </a:lnTo>
                <a:lnTo>
                  <a:pt x="4518594" y="0"/>
                </a:lnTo>
                <a:lnTo>
                  <a:pt x="4518594" y="1157021"/>
                </a:lnTo>
                <a:cubicBezTo>
                  <a:pt x="4518594" y="1490196"/>
                  <a:pt x="4248512" y="1740170"/>
                  <a:pt x="3915337" y="1740170"/>
                </a:cubicBezTo>
                <a:cubicBezTo>
                  <a:pt x="3582162" y="1740170"/>
                  <a:pt x="3312081" y="1490186"/>
                  <a:pt x="3312081" y="1157021"/>
                </a:cubicBezTo>
                <a:lnTo>
                  <a:pt x="3312081" y="77924"/>
                </a:lnTo>
                <a:lnTo>
                  <a:pt x="3219269" y="170736"/>
                </a:lnTo>
                <a:lnTo>
                  <a:pt x="3219269" y="1158564"/>
                </a:lnTo>
                <a:cubicBezTo>
                  <a:pt x="3219269" y="1542993"/>
                  <a:pt x="3530908" y="1831429"/>
                  <a:pt x="3915337" y="1831429"/>
                </a:cubicBezTo>
                <a:cubicBezTo>
                  <a:pt x="3924233" y="1831429"/>
                  <a:pt x="4008139" y="1831429"/>
                  <a:pt x="4008139" y="1831429"/>
                </a:cubicBezTo>
                <a:cubicBezTo>
                  <a:pt x="4386691" y="1831429"/>
                  <a:pt x="4797019" y="1551870"/>
                  <a:pt x="4797019" y="1068667"/>
                </a:cubicBezTo>
                <a:cubicBezTo>
                  <a:pt x="4797019" y="1068210"/>
                  <a:pt x="4797019" y="0"/>
                  <a:pt x="4797019" y="0"/>
                </a:cubicBezTo>
                <a:lnTo>
                  <a:pt x="4704207" y="0"/>
                </a:lnTo>
                <a:close/>
                <a:moveTo>
                  <a:pt x="3915328" y="1647358"/>
                </a:moveTo>
                <a:cubicBezTo>
                  <a:pt x="4197077" y="1647358"/>
                  <a:pt x="4425515" y="1438694"/>
                  <a:pt x="4425773" y="1157021"/>
                </a:cubicBezTo>
                <a:lnTo>
                  <a:pt x="4425782" y="1157021"/>
                </a:lnTo>
                <a:lnTo>
                  <a:pt x="4425782" y="77924"/>
                </a:lnTo>
                <a:lnTo>
                  <a:pt x="4332970" y="170736"/>
                </a:lnTo>
                <a:lnTo>
                  <a:pt x="4332970" y="1067305"/>
                </a:lnTo>
                <a:cubicBezTo>
                  <a:pt x="4332970" y="1246699"/>
                  <a:pt x="4187533" y="1368933"/>
                  <a:pt x="4008130" y="1368933"/>
                </a:cubicBezTo>
                <a:cubicBezTo>
                  <a:pt x="3828736" y="1368933"/>
                  <a:pt x="3683298" y="1246699"/>
                  <a:pt x="3683298" y="1067305"/>
                </a:cubicBezTo>
                <a:lnTo>
                  <a:pt x="3683289" y="0"/>
                </a:lnTo>
                <a:lnTo>
                  <a:pt x="3590487" y="0"/>
                </a:lnTo>
                <a:lnTo>
                  <a:pt x="3590487" y="1067305"/>
                </a:lnTo>
                <a:cubicBezTo>
                  <a:pt x="3590487" y="1297962"/>
                  <a:pt x="3777472" y="1461745"/>
                  <a:pt x="4008130" y="1461745"/>
                </a:cubicBezTo>
                <a:cubicBezTo>
                  <a:pt x="4102446" y="1461745"/>
                  <a:pt x="4216937" y="1415148"/>
                  <a:pt x="4294699" y="1333129"/>
                </a:cubicBezTo>
                <a:lnTo>
                  <a:pt x="4296785" y="1335862"/>
                </a:lnTo>
                <a:cubicBezTo>
                  <a:pt x="4223881" y="1471070"/>
                  <a:pt x="4089102" y="1554556"/>
                  <a:pt x="3915328" y="1554556"/>
                </a:cubicBezTo>
                <a:cubicBezTo>
                  <a:pt x="3686090" y="1554556"/>
                  <a:pt x="3500009" y="1388593"/>
                  <a:pt x="3497742" y="1160116"/>
                </a:cubicBezTo>
                <a:lnTo>
                  <a:pt x="3497685" y="1160116"/>
                </a:lnTo>
                <a:lnTo>
                  <a:pt x="3497685" y="0"/>
                </a:lnTo>
                <a:lnTo>
                  <a:pt x="3404873" y="0"/>
                </a:lnTo>
                <a:lnTo>
                  <a:pt x="3404873" y="1160107"/>
                </a:lnTo>
                <a:lnTo>
                  <a:pt x="3404921" y="1160107"/>
                </a:lnTo>
                <a:cubicBezTo>
                  <a:pt x="3406855" y="1440218"/>
                  <a:pt x="3634616" y="1647358"/>
                  <a:pt x="3915328" y="1647358"/>
                </a:cubicBezTo>
                <a:close/>
                <a:moveTo>
                  <a:pt x="1852984" y="1206522"/>
                </a:moveTo>
                <a:lnTo>
                  <a:pt x="1618288" y="1763373"/>
                </a:lnTo>
                <a:lnTo>
                  <a:pt x="1711119" y="1763363"/>
                </a:lnTo>
                <a:lnTo>
                  <a:pt x="1711100" y="1763373"/>
                </a:lnTo>
                <a:lnTo>
                  <a:pt x="1711119" y="1763373"/>
                </a:lnTo>
                <a:lnTo>
                  <a:pt x="1828448" y="1484948"/>
                </a:lnTo>
                <a:lnTo>
                  <a:pt x="2614774" y="1484948"/>
                </a:lnTo>
                <a:lnTo>
                  <a:pt x="2732018" y="1763373"/>
                </a:lnTo>
                <a:lnTo>
                  <a:pt x="2824820" y="1763373"/>
                </a:lnTo>
                <a:lnTo>
                  <a:pt x="2668515" y="1392136"/>
                </a:lnTo>
                <a:lnTo>
                  <a:pt x="1867567" y="1392136"/>
                </a:lnTo>
                <a:lnTo>
                  <a:pt x="1906676" y="1299324"/>
                </a:lnTo>
                <a:lnTo>
                  <a:pt x="2722236" y="1299324"/>
                </a:lnTo>
                <a:lnTo>
                  <a:pt x="2917632" y="1763373"/>
                </a:lnTo>
                <a:lnTo>
                  <a:pt x="3010443" y="1763373"/>
                </a:lnTo>
                <a:lnTo>
                  <a:pt x="2775976" y="1206522"/>
                </a:lnTo>
                <a:lnTo>
                  <a:pt x="1852984" y="1206522"/>
                </a:lnTo>
                <a:close/>
                <a:moveTo>
                  <a:pt x="1989544" y="0"/>
                </a:moveTo>
                <a:lnTo>
                  <a:pt x="1307459" y="1617898"/>
                </a:lnTo>
                <a:lnTo>
                  <a:pt x="1366533" y="1698098"/>
                </a:lnTo>
                <a:lnTo>
                  <a:pt x="2082356" y="0"/>
                </a:lnTo>
                <a:lnTo>
                  <a:pt x="1989544" y="0"/>
                </a:lnTo>
                <a:close/>
                <a:moveTo>
                  <a:pt x="2360771" y="0"/>
                </a:moveTo>
                <a:lnTo>
                  <a:pt x="3075708" y="1698098"/>
                </a:lnTo>
                <a:lnTo>
                  <a:pt x="3134639" y="1617898"/>
                </a:lnTo>
                <a:lnTo>
                  <a:pt x="2453592" y="0"/>
                </a:lnTo>
                <a:lnTo>
                  <a:pt x="2360771" y="0"/>
                </a:lnTo>
                <a:close/>
                <a:moveTo>
                  <a:pt x="1799101" y="1113711"/>
                </a:moveTo>
                <a:lnTo>
                  <a:pt x="1524610" y="1763373"/>
                </a:lnTo>
                <a:lnTo>
                  <a:pt x="1431798" y="1763373"/>
                </a:lnTo>
                <a:lnTo>
                  <a:pt x="2128761" y="110195"/>
                </a:lnTo>
                <a:lnTo>
                  <a:pt x="2512219" y="1020899"/>
                </a:lnTo>
                <a:lnTo>
                  <a:pt x="2605021" y="1020899"/>
                </a:lnTo>
                <a:lnTo>
                  <a:pt x="2175158" y="0"/>
                </a:lnTo>
                <a:lnTo>
                  <a:pt x="2267969" y="0"/>
                </a:lnTo>
                <a:lnTo>
                  <a:pt x="2736895" y="1113701"/>
                </a:lnTo>
                <a:lnTo>
                  <a:pt x="1799101" y="1113701"/>
                </a:lnTo>
                <a:close/>
                <a:moveTo>
                  <a:pt x="2221802" y="551602"/>
                </a:moveTo>
                <a:lnTo>
                  <a:pt x="2024015" y="1020899"/>
                </a:lnTo>
                <a:lnTo>
                  <a:pt x="2419398" y="1020899"/>
                </a:lnTo>
                <a:lnTo>
                  <a:pt x="2221802" y="551602"/>
                </a:lnTo>
                <a:close/>
                <a:moveTo>
                  <a:pt x="1838163" y="1020899"/>
                </a:moveTo>
                <a:lnTo>
                  <a:pt x="1931213" y="1020899"/>
                </a:lnTo>
                <a:lnTo>
                  <a:pt x="2175415" y="441436"/>
                </a:lnTo>
                <a:lnTo>
                  <a:pt x="2128942" y="331070"/>
                </a:lnTo>
                <a:lnTo>
                  <a:pt x="1838163" y="1020899"/>
                </a:lnTo>
                <a:close/>
              </a:path>
            </a:pathLst>
          </a:custGeom>
          <a:solidFill>
            <a:srgbClr val="041E42"/>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de-DE" sz="1800" b="0" i="0" u="none" strike="noStrike" kern="0" cap="none" spc="0" normalizeH="0" baseline="0" noProof="0">
              <a:ln>
                <a:noFill/>
              </a:ln>
              <a:solidFill>
                <a:prstClr val="black"/>
              </a:solidFill>
              <a:effectLst/>
              <a:uLnTx/>
              <a:uFillTx/>
            </a:endParaRPr>
          </a:p>
        </p:txBody>
      </p:sp>
    </p:spTree>
    <p:extLst>
      <p:ext uri="{BB962C8B-B14F-4D97-AF65-F5344CB8AC3E}">
        <p14:creationId xmlns:p14="http://schemas.microsoft.com/office/powerpoint/2010/main" val="1062143262"/>
      </p:ext>
    </p:extLst>
  </p:cSld>
  <p:clrMap bg1="lt1" tx1="dk1" bg2="lt2" tx2="dk2" accent1="accent1" accent2="accent2" accent3="accent3" accent4="accent4" accent5="accent5" accent6="accent6" hlink="hlink" folHlink="folHlink"/>
  <p:sldLayoutIdLst>
    <p:sldLayoutId id="2147483736"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 id="2147483747" r:id="rId12"/>
    <p:sldLayoutId id="2147483748" r:id="rId13"/>
    <p:sldLayoutId id="2147483749" r:id="rId14"/>
    <p:sldLayoutId id="2147483750" r:id="rId15"/>
    <p:sldLayoutId id="2147483751" r:id="rId16"/>
    <p:sldLayoutId id="2147483752" r:id="rId17"/>
    <p:sldLayoutId id="2147483753" r:id="rId18"/>
    <p:sldLayoutId id="2147483754" r:id="rId19"/>
    <p:sldLayoutId id="2147483755" r:id="rId20"/>
  </p:sldLayoutIdLst>
  <p:hf hdr="0"/>
  <p:txStyles>
    <p:titleStyle>
      <a:lvl1pPr algn="l" defTabSz="914400" rtl="0" eaLnBrk="1" latinLnBrk="0" hangingPunct="1">
        <a:lnSpc>
          <a:spcPct val="90000"/>
        </a:lnSpc>
        <a:spcBef>
          <a:spcPct val="0"/>
        </a:spcBef>
        <a:buNone/>
        <a:defRPr sz="2400" b="1" kern="1200">
          <a:solidFill>
            <a:srgbClr val="041E42"/>
          </a:solidFill>
          <a:latin typeface="+mj-lt"/>
          <a:ea typeface="+mj-ea"/>
          <a:cs typeface="+mj-cs"/>
        </a:defRPr>
      </a:lvl1pPr>
    </p:titleStyle>
    <p:bodyStyle>
      <a:lvl1pPr marL="0" indent="0" algn="l" defTabSz="914400" rtl="0" eaLnBrk="1" latinLnBrk="0" hangingPunct="1">
        <a:lnSpc>
          <a:spcPct val="110000"/>
        </a:lnSpc>
        <a:spcBef>
          <a:spcPts val="0"/>
        </a:spcBef>
        <a:spcAft>
          <a:spcPts val="1200"/>
        </a:spcAft>
        <a:buFont typeface="Arial" panose="020B0604020202020204" pitchFamily="34" charset="0"/>
        <a:buNone/>
        <a:defRPr sz="1600" kern="1200">
          <a:solidFill>
            <a:schemeClr val="tx1"/>
          </a:solidFill>
          <a:latin typeface="+mn-lt"/>
          <a:ea typeface="+mn-ea"/>
          <a:cs typeface="+mn-cs"/>
        </a:defRPr>
      </a:lvl1pPr>
      <a:lvl2pPr marL="1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3pPr>
      <a:lvl4pPr marL="5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400" kern="1200">
          <a:solidFill>
            <a:schemeClr val="tx1"/>
          </a:solidFill>
          <a:latin typeface="+mn-lt"/>
          <a:ea typeface="+mn-ea"/>
          <a:cs typeface="+mn-cs"/>
        </a:defRPr>
      </a:lvl4pPr>
      <a:lvl5pPr marL="72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5pPr>
      <a:lvl6pPr marL="90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6pPr>
      <a:lvl7pPr marL="108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7pPr>
      <a:lvl8pPr marL="126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8pPr>
      <a:lvl9pPr marL="1440000" indent="-180000" algn="l" defTabSz="914400" rtl="0" eaLnBrk="1" latinLnBrk="0" hangingPunct="1">
        <a:lnSpc>
          <a:spcPct val="110000"/>
        </a:lnSpc>
        <a:spcBef>
          <a:spcPts val="0"/>
        </a:spcBef>
        <a:spcAft>
          <a:spcPts val="1200"/>
        </a:spcAft>
        <a:buClr>
          <a:schemeClr val="accent4"/>
        </a:buClr>
        <a:buFont typeface="Symbol" panose="05050102010706020507" pitchFamily="18" charset="2"/>
        <a:buChar char="-"/>
        <a:defRPr sz="12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pos="325">
          <p15:clr>
            <a:srgbClr val="F26B43"/>
          </p15:clr>
        </p15:guide>
        <p15:guide id="4" pos="7355">
          <p15:clr>
            <a:srgbClr val="F26B43"/>
          </p15:clr>
        </p15:guide>
        <p15:guide id="5" orient="horz" pos="187">
          <p15:clr>
            <a:srgbClr val="F26B43"/>
          </p15:clr>
        </p15:guide>
        <p15:guide id="6" orient="horz" pos="799">
          <p15:clr>
            <a:srgbClr val="F26B43"/>
          </p15:clr>
        </p15:guide>
        <p15:guide id="7" orient="horz" pos="1026">
          <p15:clr>
            <a:srgbClr val="F26B43"/>
          </p15:clr>
        </p15:guide>
        <p15:guide id="8" orient="horz" pos="3906">
          <p15:clr>
            <a:srgbClr val="F26B43"/>
          </p15:clr>
        </p15:guide>
        <p15:guide id="9" orient="horz" pos="4178">
          <p15:clr>
            <a:srgbClr val="F26B43"/>
          </p15:clr>
        </p15:guide>
        <p15:guide id="10" pos="3908">
          <p15:clr>
            <a:srgbClr val="F26B43"/>
          </p15:clr>
        </p15:guide>
        <p15:guide id="11" pos="37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Bildplatzhalter 8">
            <a:extLst>
              <a:ext uri="{FF2B5EF4-FFF2-40B4-BE49-F238E27FC236}">
                <a16:creationId xmlns:a16="http://schemas.microsoft.com/office/drawing/2014/main" id="{E5A8FB32-FBD9-4894-B66D-EAE039C78A22}"/>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3" name="Textplatzhalter 2">
            <a:extLst>
              <a:ext uri="{FF2B5EF4-FFF2-40B4-BE49-F238E27FC236}">
                <a16:creationId xmlns:a16="http://schemas.microsoft.com/office/drawing/2014/main" id="{7332C6E8-C530-4B41-B7AA-3CA8A931829A}"/>
              </a:ext>
            </a:extLst>
          </p:cNvPr>
          <p:cNvSpPr>
            <a:spLocks noGrp="1"/>
          </p:cNvSpPr>
          <p:nvPr>
            <p:ph type="body" sz="quarter" idx="11"/>
          </p:nvPr>
        </p:nvSpPr>
        <p:spPr/>
        <p:txBody>
          <a:bodyPr/>
          <a:lstStyle/>
          <a:p>
            <a:endParaRPr lang="de-DE" dirty="0"/>
          </a:p>
        </p:txBody>
      </p:sp>
      <p:sp>
        <p:nvSpPr>
          <p:cNvPr id="4" name="Titel 3">
            <a:extLst>
              <a:ext uri="{FF2B5EF4-FFF2-40B4-BE49-F238E27FC236}">
                <a16:creationId xmlns:a16="http://schemas.microsoft.com/office/drawing/2014/main" id="{4F67DDAB-A029-4F51-840C-C39A868CCDB6}"/>
              </a:ext>
            </a:extLst>
          </p:cNvPr>
          <p:cNvSpPr>
            <a:spLocks noGrp="1"/>
          </p:cNvSpPr>
          <p:nvPr>
            <p:ph type="title"/>
          </p:nvPr>
        </p:nvSpPr>
        <p:spPr/>
        <p:txBody>
          <a:bodyPr/>
          <a:lstStyle/>
          <a:p>
            <a:r>
              <a:rPr lang="de-DE" dirty="0"/>
              <a:t>Willkommen</a:t>
            </a:r>
          </a:p>
        </p:txBody>
      </p:sp>
    </p:spTree>
    <p:extLst>
      <p:ext uri="{BB962C8B-B14F-4D97-AF65-F5344CB8AC3E}">
        <p14:creationId xmlns:p14="http://schemas.microsoft.com/office/powerpoint/2010/main" val="25445747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857C5-EB6B-C384-984E-E1E79E4B00EB}"/>
            </a:ext>
          </a:extLst>
        </p:cNvPr>
        <p:cNvGrpSpPr/>
        <p:nvPr/>
      </p:nvGrpSpPr>
      <p:grpSpPr>
        <a:xfrm>
          <a:off x="0" y="0"/>
          <a:ext cx="0" cy="0"/>
          <a:chOff x="0" y="0"/>
          <a:chExt cx="0" cy="0"/>
        </a:xfrm>
      </p:grpSpPr>
      <p:sp>
        <p:nvSpPr>
          <p:cNvPr id="3" name="Datumsplatzhalter 2">
            <a:extLst>
              <a:ext uri="{FF2B5EF4-FFF2-40B4-BE49-F238E27FC236}">
                <a16:creationId xmlns:a16="http://schemas.microsoft.com/office/drawing/2014/main" id="{A07C4E0E-1232-C579-EED7-6F91B985E5BD}"/>
              </a:ext>
            </a:extLst>
          </p:cNvPr>
          <p:cNvSpPr>
            <a:spLocks noGrp="1"/>
          </p:cNvSpPr>
          <p:nvPr>
            <p:ph type="dt" sz="half" idx="10"/>
          </p:nvPr>
        </p:nvSpPr>
        <p:spPr>
          <a:xfrm>
            <a:off x="10417351" y="6634666"/>
            <a:ext cx="849593" cy="123111"/>
          </a:xfrm>
        </p:spPr>
        <p:txBody>
          <a:bodyPr/>
          <a:lstStyle/>
          <a:p>
            <a:fld id="{318BF95F-DB69-4DAA-A69D-F7817AAF6730}" type="datetime4">
              <a:rPr lang="de-DE" smtClean="0"/>
              <a:pPr/>
              <a:t>21. November 2024</a:t>
            </a:fld>
            <a:endParaRPr lang="de-DE" dirty="0"/>
          </a:p>
        </p:txBody>
      </p:sp>
      <p:sp>
        <p:nvSpPr>
          <p:cNvPr id="4" name="Fußzeilenplatzhalter 3">
            <a:extLst>
              <a:ext uri="{FF2B5EF4-FFF2-40B4-BE49-F238E27FC236}">
                <a16:creationId xmlns:a16="http://schemas.microsoft.com/office/drawing/2014/main" id="{76C1C793-9786-81C2-A417-861280880EF4}"/>
              </a:ext>
            </a:extLst>
          </p:cNvPr>
          <p:cNvSpPr>
            <a:spLocks noGrp="1"/>
          </p:cNvSpPr>
          <p:nvPr>
            <p:ph type="ftr" sz="quarter" idx="11"/>
          </p:nvPr>
        </p:nvSpPr>
        <p:spPr>
          <a:xfrm>
            <a:off x="518319" y="6634666"/>
            <a:ext cx="5469732" cy="123111"/>
          </a:xfrm>
        </p:spPr>
        <p:txBody>
          <a:bodyPr/>
          <a:lstStyle/>
          <a:p>
            <a:r>
              <a:rPr lang="de-DE"/>
              <a:t>Naturwissenschaftliche Fakultät</a:t>
            </a:r>
            <a:endParaRPr lang="de-DE" dirty="0"/>
          </a:p>
        </p:txBody>
      </p:sp>
      <p:sp>
        <p:nvSpPr>
          <p:cNvPr id="5" name="Foliennummernplatzhalter 4">
            <a:extLst>
              <a:ext uri="{FF2B5EF4-FFF2-40B4-BE49-F238E27FC236}">
                <a16:creationId xmlns:a16="http://schemas.microsoft.com/office/drawing/2014/main" id="{40FB2B41-97AF-D5A6-86A8-BAC1D5CB00E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10</a:t>
            </a:fld>
            <a:endParaRPr lang="de-DE"/>
          </a:p>
        </p:txBody>
      </p:sp>
      <p:sp>
        <p:nvSpPr>
          <p:cNvPr id="6" name="Titel 5">
            <a:extLst>
              <a:ext uri="{FF2B5EF4-FFF2-40B4-BE49-F238E27FC236}">
                <a16:creationId xmlns:a16="http://schemas.microsoft.com/office/drawing/2014/main" id="{B6B1F380-5F15-C272-E064-EA3025DFB977}"/>
              </a:ext>
            </a:extLst>
          </p:cNvPr>
          <p:cNvSpPr>
            <a:spLocks noGrp="1"/>
          </p:cNvSpPr>
          <p:nvPr>
            <p:ph type="title"/>
          </p:nvPr>
        </p:nvSpPr>
        <p:spPr>
          <a:xfrm>
            <a:off x="518318" y="301185"/>
            <a:ext cx="6844385" cy="332399"/>
          </a:xfrm>
        </p:spPr>
        <p:txBody>
          <a:bodyPr/>
          <a:lstStyle/>
          <a:p>
            <a:r>
              <a:rPr lang="de-DE" dirty="0"/>
              <a:t>Textfolie</a:t>
            </a:r>
          </a:p>
        </p:txBody>
      </p:sp>
      <p:sp>
        <p:nvSpPr>
          <p:cNvPr id="15" name="Bildplatzhalter 14">
            <a:extLst>
              <a:ext uri="{FF2B5EF4-FFF2-40B4-BE49-F238E27FC236}">
                <a16:creationId xmlns:a16="http://schemas.microsoft.com/office/drawing/2014/main" id="{A70E26C6-1558-4764-AE69-65604AF24B46}"/>
              </a:ext>
            </a:extLst>
          </p:cNvPr>
          <p:cNvSpPr>
            <a:spLocks noGrp="1"/>
          </p:cNvSpPr>
          <p:nvPr>
            <p:ph type="pic" sz="quarter" idx="38"/>
          </p:nvPr>
        </p:nvSpPr>
        <p:spPr/>
        <p:txBody>
          <a:bodyPr/>
          <a:lstStyle/>
          <a:p>
            <a:endParaRPr lang="en-US"/>
          </a:p>
        </p:txBody>
      </p:sp>
      <p:sp>
        <p:nvSpPr>
          <p:cNvPr id="8" name="Textplatzhalter 7">
            <a:extLst>
              <a:ext uri="{FF2B5EF4-FFF2-40B4-BE49-F238E27FC236}">
                <a16:creationId xmlns:a16="http://schemas.microsoft.com/office/drawing/2014/main" id="{38FA0699-180E-DE70-E291-405EDD5484A3}"/>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
        <p:nvSpPr>
          <p:cNvPr id="12" name="Textfeld 11">
            <a:extLst>
              <a:ext uri="{FF2B5EF4-FFF2-40B4-BE49-F238E27FC236}">
                <a16:creationId xmlns:a16="http://schemas.microsoft.com/office/drawing/2014/main" id="{F7B3962B-8F8A-6DE1-1DFA-777ADBFEE3EA}"/>
              </a:ext>
            </a:extLst>
          </p:cNvPr>
          <p:cNvSpPr txBox="1"/>
          <p:nvPr/>
        </p:nvSpPr>
        <p:spPr>
          <a:xfrm>
            <a:off x="612589" y="6129992"/>
            <a:ext cx="10387853" cy="255647"/>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sz="1600" b="0" i="0" dirty="0">
                <a:solidFill>
                  <a:srgbClr val="222222"/>
                </a:solidFill>
                <a:effectLst/>
                <a:latin typeface="-apple-system"/>
              </a:rPr>
              <a:t>Erhard, A., Poulsen </a:t>
            </a:r>
            <a:r>
              <a:rPr lang="en-US" sz="1600" b="0" i="0" dirty="0" err="1">
                <a:solidFill>
                  <a:srgbClr val="222222"/>
                </a:solidFill>
                <a:effectLst/>
                <a:latin typeface="-apple-system"/>
              </a:rPr>
              <a:t>Nautrup</a:t>
            </a:r>
            <a:r>
              <a:rPr lang="en-US" sz="1600" b="0" i="0" dirty="0">
                <a:solidFill>
                  <a:srgbClr val="222222"/>
                </a:solidFill>
                <a:effectLst/>
                <a:latin typeface="-apple-system"/>
              </a:rPr>
              <a:t>, H., Meth, M. </a:t>
            </a:r>
            <a:r>
              <a:rPr lang="en-US" sz="1600" b="0" i="1" dirty="0">
                <a:solidFill>
                  <a:srgbClr val="222222"/>
                </a:solidFill>
                <a:effectLst/>
                <a:latin typeface="-apple-system"/>
              </a:rPr>
              <a:t>et al.</a:t>
            </a:r>
            <a:r>
              <a:rPr lang="en-US" sz="1600" b="0" i="0" dirty="0">
                <a:solidFill>
                  <a:srgbClr val="222222"/>
                </a:solidFill>
                <a:effectLst/>
                <a:latin typeface="-apple-system"/>
              </a:rPr>
              <a:t> Entangling logical qubits with lattice surgery. </a:t>
            </a:r>
            <a:r>
              <a:rPr lang="en-US" sz="1600" b="0" i="1" dirty="0">
                <a:solidFill>
                  <a:srgbClr val="222222"/>
                </a:solidFill>
                <a:effectLst/>
                <a:latin typeface="-apple-system"/>
              </a:rPr>
              <a:t>Nature</a:t>
            </a:r>
            <a:r>
              <a:rPr lang="en-US" sz="1600" b="0" i="0" dirty="0">
                <a:solidFill>
                  <a:srgbClr val="222222"/>
                </a:solidFill>
                <a:effectLst/>
                <a:latin typeface="-apple-system"/>
              </a:rPr>
              <a:t> </a:t>
            </a:r>
            <a:r>
              <a:rPr lang="en-US" sz="1600" b="1" i="0" dirty="0">
                <a:solidFill>
                  <a:srgbClr val="222222"/>
                </a:solidFill>
                <a:effectLst/>
                <a:latin typeface="-apple-system"/>
              </a:rPr>
              <a:t>589</a:t>
            </a:r>
            <a:r>
              <a:rPr lang="en-US" sz="1600" b="0" i="0" dirty="0">
                <a:solidFill>
                  <a:srgbClr val="222222"/>
                </a:solidFill>
                <a:effectLst/>
                <a:latin typeface="-apple-system"/>
              </a:rPr>
              <a:t>, 220–224 (2021).</a:t>
            </a: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pic>
        <p:nvPicPr>
          <p:cNvPr id="20" name="Grafik 19">
            <a:extLst>
              <a:ext uri="{FF2B5EF4-FFF2-40B4-BE49-F238E27FC236}">
                <a16:creationId xmlns:a16="http://schemas.microsoft.com/office/drawing/2014/main" id="{45B3B610-9422-D9BF-7B37-61FD2197E703}"/>
              </a:ext>
            </a:extLst>
          </p:cNvPr>
          <p:cNvPicPr>
            <a:picLocks noChangeAspect="1"/>
          </p:cNvPicPr>
          <p:nvPr/>
        </p:nvPicPr>
        <p:blipFill>
          <a:blip r:embed="rId2"/>
          <a:stretch>
            <a:fillRect/>
          </a:stretch>
        </p:blipFill>
        <p:spPr>
          <a:xfrm>
            <a:off x="746575" y="1746396"/>
            <a:ext cx="10698849" cy="2947113"/>
          </a:xfrm>
          <a:prstGeom prst="rect">
            <a:avLst/>
          </a:prstGeom>
        </p:spPr>
      </p:pic>
      <p:sp>
        <p:nvSpPr>
          <p:cNvPr id="2" name="Textfeld 1">
            <a:extLst>
              <a:ext uri="{FF2B5EF4-FFF2-40B4-BE49-F238E27FC236}">
                <a16:creationId xmlns:a16="http://schemas.microsoft.com/office/drawing/2014/main" id="{AE6EBC43-5048-E80C-2D25-D50B11935C97}"/>
              </a:ext>
            </a:extLst>
          </p:cNvPr>
          <p:cNvSpPr txBox="1"/>
          <p:nvPr/>
        </p:nvSpPr>
        <p:spPr>
          <a:xfrm>
            <a:off x="1624852" y="4878310"/>
            <a:ext cx="8942294" cy="281103"/>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b="1" i="0" u="none" strike="noStrike" kern="1200" cap="none" spc="0" normalizeH="0" baseline="0" noProof="0" dirty="0" err="1">
                <a:ln>
                  <a:noFill/>
                </a:ln>
                <a:solidFill>
                  <a:prstClr val="black"/>
                </a:solidFill>
                <a:effectLst/>
                <a:uLnTx/>
                <a:uFillTx/>
                <a:latin typeface="Arial"/>
                <a:ea typeface="+mn-ea"/>
                <a:cs typeface="+mn-cs"/>
              </a:rPr>
              <a:t>Example</a:t>
            </a:r>
            <a:r>
              <a:rPr kumimoji="0" lang="de-DE" b="1" i="0" u="none" strike="noStrike" kern="1200" cap="none" spc="0" normalizeH="0" baseline="0" noProof="0" dirty="0">
                <a:ln>
                  <a:noFill/>
                </a:ln>
                <a:solidFill>
                  <a:prstClr val="black"/>
                </a:solidFill>
                <a:effectLst/>
                <a:uLnTx/>
                <a:uFillTx/>
                <a:latin typeface="Arial"/>
                <a:ea typeface="+mn-ea"/>
                <a:cs typeface="+mn-cs"/>
              </a:rPr>
              <a:t> </a:t>
            </a:r>
            <a:r>
              <a:rPr kumimoji="0" lang="de-DE" b="1" i="0" u="none" strike="noStrike" kern="1200" cap="none" spc="0" normalizeH="0" baseline="0" noProof="0" dirty="0" err="1">
                <a:ln>
                  <a:noFill/>
                </a:ln>
                <a:solidFill>
                  <a:prstClr val="black"/>
                </a:solidFill>
                <a:effectLst/>
                <a:uLnTx/>
                <a:uFillTx/>
                <a:latin typeface="Arial"/>
                <a:ea typeface="+mn-ea"/>
                <a:cs typeface="+mn-cs"/>
              </a:rPr>
              <a:t>circuit</a:t>
            </a:r>
            <a:r>
              <a:rPr kumimoji="0" lang="de-DE" b="1" i="0" u="none" strike="noStrike" kern="1200" cap="none" spc="0" normalizeH="0" baseline="0" noProof="0" dirty="0">
                <a:ln>
                  <a:noFill/>
                </a:ln>
                <a:solidFill>
                  <a:prstClr val="black"/>
                </a:solidFill>
                <a:effectLst/>
                <a:uLnTx/>
                <a:uFillTx/>
                <a:latin typeface="Arial"/>
                <a:ea typeface="+mn-ea"/>
                <a:cs typeface="+mn-cs"/>
              </a:rPr>
              <a:t> </a:t>
            </a:r>
            <a:r>
              <a:rPr kumimoji="0" lang="de-DE" b="1" i="0" u="none" strike="noStrike" kern="1200" cap="none" spc="0" normalizeH="0" baseline="0" noProof="0" dirty="0" err="1">
                <a:ln>
                  <a:noFill/>
                </a:ln>
                <a:solidFill>
                  <a:prstClr val="black"/>
                </a:solidFill>
                <a:effectLst/>
                <a:uLnTx/>
                <a:uFillTx/>
                <a:latin typeface="Arial"/>
                <a:ea typeface="+mn-ea"/>
                <a:cs typeface="+mn-cs"/>
              </a:rPr>
              <a:t>used</a:t>
            </a:r>
            <a:r>
              <a:rPr kumimoji="0" lang="de-DE" b="1" i="0" u="none" strike="noStrike" kern="1200" cap="none" spc="0" normalizeH="0" baseline="0" noProof="0" dirty="0">
                <a:ln>
                  <a:noFill/>
                </a:ln>
                <a:solidFill>
                  <a:prstClr val="black"/>
                </a:solidFill>
                <a:effectLst/>
                <a:uLnTx/>
                <a:uFillTx/>
                <a:latin typeface="Arial"/>
                <a:ea typeface="+mn-ea"/>
                <a:cs typeface="+mn-cs"/>
              </a:rPr>
              <a:t> </a:t>
            </a:r>
            <a:r>
              <a:rPr kumimoji="0" lang="de-DE" b="1" i="0" u="none" strike="noStrike" kern="1200" cap="none" spc="0" normalizeH="0" baseline="0" noProof="0" dirty="0" err="1">
                <a:ln>
                  <a:noFill/>
                </a:ln>
                <a:solidFill>
                  <a:prstClr val="black"/>
                </a:solidFill>
                <a:effectLst/>
                <a:uLnTx/>
                <a:uFillTx/>
                <a:latin typeface="Arial"/>
                <a:ea typeface="+mn-ea"/>
                <a:cs typeface="+mn-cs"/>
              </a:rPr>
              <a:t>for</a:t>
            </a:r>
            <a:r>
              <a:rPr kumimoji="0" lang="de-DE" b="1" i="0" u="none" strike="noStrike" kern="1200" cap="none" spc="0" normalizeH="0" baseline="0" noProof="0" dirty="0">
                <a:ln>
                  <a:noFill/>
                </a:ln>
                <a:solidFill>
                  <a:prstClr val="black"/>
                </a:solidFill>
                <a:effectLst/>
                <a:uLnTx/>
                <a:uFillTx/>
                <a:latin typeface="Arial"/>
                <a:ea typeface="+mn-ea"/>
                <a:cs typeface="+mn-cs"/>
              </a:rPr>
              <a:t> </a:t>
            </a:r>
            <a:r>
              <a:rPr kumimoji="0" lang="de-DE" b="1" i="0" u="none" strike="noStrike" kern="1200" cap="none" spc="0" normalizeH="0" baseline="0" noProof="0" dirty="0" err="1">
                <a:ln>
                  <a:noFill/>
                </a:ln>
                <a:solidFill>
                  <a:prstClr val="black"/>
                </a:solidFill>
                <a:effectLst/>
                <a:uLnTx/>
                <a:uFillTx/>
                <a:latin typeface="Arial"/>
                <a:ea typeface="+mn-ea"/>
                <a:cs typeface="+mn-cs"/>
              </a:rPr>
              <a:t>lattice</a:t>
            </a:r>
            <a:r>
              <a:rPr kumimoji="0" lang="de-DE" b="1" i="0" u="none" strike="noStrike" kern="1200" cap="none" spc="0" normalizeH="0" baseline="0" noProof="0" dirty="0">
                <a:ln>
                  <a:noFill/>
                </a:ln>
                <a:solidFill>
                  <a:prstClr val="black"/>
                </a:solidFill>
                <a:effectLst/>
                <a:uLnTx/>
                <a:uFillTx/>
                <a:latin typeface="Arial"/>
                <a:ea typeface="+mn-ea"/>
                <a:cs typeface="+mn-cs"/>
              </a:rPr>
              <a:t> </a:t>
            </a:r>
            <a:r>
              <a:rPr kumimoji="0" lang="de-DE" b="1" i="0" u="none" strike="noStrike" kern="1200" cap="none" spc="0" normalizeH="0" baseline="0" noProof="0" dirty="0" err="1">
                <a:ln>
                  <a:noFill/>
                </a:ln>
                <a:solidFill>
                  <a:prstClr val="black"/>
                </a:solidFill>
                <a:effectLst/>
                <a:uLnTx/>
                <a:uFillTx/>
                <a:latin typeface="Arial"/>
                <a:ea typeface="+mn-ea"/>
                <a:cs typeface="+mn-cs"/>
              </a:rPr>
              <a:t>surgery</a:t>
            </a:r>
            <a:endParaRPr kumimoji="0" lang="en-US" b="1"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1493232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9947A-2092-B4A1-1EA1-202C1F7CC11A}"/>
            </a:ext>
          </a:extLst>
        </p:cNvPr>
        <p:cNvGrpSpPr/>
        <p:nvPr/>
      </p:nvGrpSpPr>
      <p:grpSpPr>
        <a:xfrm>
          <a:off x="0" y="0"/>
          <a:ext cx="0" cy="0"/>
          <a:chOff x="0" y="0"/>
          <a:chExt cx="0" cy="0"/>
        </a:xfrm>
      </p:grpSpPr>
      <p:sp>
        <p:nvSpPr>
          <p:cNvPr id="3" name="Datumsplatzhalter 2">
            <a:extLst>
              <a:ext uri="{FF2B5EF4-FFF2-40B4-BE49-F238E27FC236}">
                <a16:creationId xmlns:a16="http://schemas.microsoft.com/office/drawing/2014/main" id="{11067083-3AE8-42DE-A11E-BEF564BEA6C3}"/>
              </a:ext>
            </a:extLst>
          </p:cNvPr>
          <p:cNvSpPr>
            <a:spLocks noGrp="1"/>
          </p:cNvSpPr>
          <p:nvPr>
            <p:ph type="dt" sz="half" idx="10"/>
          </p:nvPr>
        </p:nvSpPr>
        <p:spPr>
          <a:xfrm>
            <a:off x="10417351" y="6634666"/>
            <a:ext cx="849593" cy="123111"/>
          </a:xfrm>
        </p:spPr>
        <p:txBody>
          <a:bodyPr/>
          <a:lstStyle/>
          <a:p>
            <a:fld id="{318BF95F-DB69-4DAA-A69D-F7817AAF6730}" type="datetime4">
              <a:rPr lang="de-DE" smtClean="0"/>
              <a:pPr/>
              <a:t>21. November 2024</a:t>
            </a:fld>
            <a:endParaRPr lang="de-DE" dirty="0"/>
          </a:p>
        </p:txBody>
      </p:sp>
      <p:sp>
        <p:nvSpPr>
          <p:cNvPr id="4" name="Fußzeilenplatzhalter 3">
            <a:extLst>
              <a:ext uri="{FF2B5EF4-FFF2-40B4-BE49-F238E27FC236}">
                <a16:creationId xmlns:a16="http://schemas.microsoft.com/office/drawing/2014/main" id="{276E1B2C-D8DF-D58E-265B-F7FBC373CE90}"/>
              </a:ext>
            </a:extLst>
          </p:cNvPr>
          <p:cNvSpPr>
            <a:spLocks noGrp="1"/>
          </p:cNvSpPr>
          <p:nvPr>
            <p:ph type="ftr" sz="quarter" idx="11"/>
          </p:nvPr>
        </p:nvSpPr>
        <p:spPr>
          <a:xfrm>
            <a:off x="518319" y="6634666"/>
            <a:ext cx="5469732" cy="123111"/>
          </a:xfrm>
        </p:spPr>
        <p:txBody>
          <a:bodyPr/>
          <a:lstStyle/>
          <a:p>
            <a:r>
              <a:rPr lang="de-DE"/>
              <a:t>Naturwissenschaftliche Fakultät</a:t>
            </a:r>
            <a:endParaRPr lang="de-DE" dirty="0"/>
          </a:p>
        </p:txBody>
      </p:sp>
      <p:sp>
        <p:nvSpPr>
          <p:cNvPr id="5" name="Foliennummernplatzhalter 4">
            <a:extLst>
              <a:ext uri="{FF2B5EF4-FFF2-40B4-BE49-F238E27FC236}">
                <a16:creationId xmlns:a16="http://schemas.microsoft.com/office/drawing/2014/main" id="{336EFE77-4016-CF71-FEB9-EE55A3C83065}"/>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11</a:t>
            </a:fld>
            <a:endParaRPr lang="de-DE"/>
          </a:p>
        </p:txBody>
      </p:sp>
      <p:sp>
        <p:nvSpPr>
          <p:cNvPr id="6" name="Titel 5">
            <a:extLst>
              <a:ext uri="{FF2B5EF4-FFF2-40B4-BE49-F238E27FC236}">
                <a16:creationId xmlns:a16="http://schemas.microsoft.com/office/drawing/2014/main" id="{126E6BDE-DEC5-6410-7EBE-F1868206AA0C}"/>
              </a:ext>
            </a:extLst>
          </p:cNvPr>
          <p:cNvSpPr>
            <a:spLocks noGrp="1"/>
          </p:cNvSpPr>
          <p:nvPr>
            <p:ph type="title"/>
          </p:nvPr>
        </p:nvSpPr>
        <p:spPr>
          <a:xfrm>
            <a:off x="518318" y="301185"/>
            <a:ext cx="6844385" cy="332399"/>
          </a:xfrm>
        </p:spPr>
        <p:txBody>
          <a:bodyPr/>
          <a:lstStyle/>
          <a:p>
            <a:r>
              <a:rPr lang="de-DE" dirty="0"/>
              <a:t>Textfolie</a:t>
            </a:r>
          </a:p>
        </p:txBody>
      </p:sp>
      <p:sp>
        <p:nvSpPr>
          <p:cNvPr id="15" name="Bildplatzhalter 14">
            <a:extLst>
              <a:ext uri="{FF2B5EF4-FFF2-40B4-BE49-F238E27FC236}">
                <a16:creationId xmlns:a16="http://schemas.microsoft.com/office/drawing/2014/main" id="{18AAD51A-E733-58C6-6980-77243A1072CE}"/>
              </a:ext>
            </a:extLst>
          </p:cNvPr>
          <p:cNvSpPr>
            <a:spLocks noGrp="1"/>
          </p:cNvSpPr>
          <p:nvPr>
            <p:ph type="pic" sz="quarter" idx="38"/>
          </p:nvPr>
        </p:nvSpPr>
        <p:spPr/>
        <p:txBody>
          <a:bodyPr/>
          <a:lstStyle/>
          <a:p>
            <a:endParaRPr lang="en-US"/>
          </a:p>
        </p:txBody>
      </p:sp>
      <p:sp>
        <p:nvSpPr>
          <p:cNvPr id="8" name="Textplatzhalter 7">
            <a:extLst>
              <a:ext uri="{FF2B5EF4-FFF2-40B4-BE49-F238E27FC236}">
                <a16:creationId xmlns:a16="http://schemas.microsoft.com/office/drawing/2014/main" id="{89DEA18E-4D7E-3616-6F71-1FA738E09C8B}"/>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
        <p:nvSpPr>
          <p:cNvPr id="12" name="Textfeld 11">
            <a:extLst>
              <a:ext uri="{FF2B5EF4-FFF2-40B4-BE49-F238E27FC236}">
                <a16:creationId xmlns:a16="http://schemas.microsoft.com/office/drawing/2014/main" id="{55680CD9-8338-166B-774C-7A100F622E60}"/>
              </a:ext>
            </a:extLst>
          </p:cNvPr>
          <p:cNvSpPr txBox="1"/>
          <p:nvPr/>
        </p:nvSpPr>
        <p:spPr>
          <a:xfrm>
            <a:off x="612589" y="6129992"/>
            <a:ext cx="10387853" cy="255647"/>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sz="1600" b="0" i="0" dirty="0">
                <a:solidFill>
                  <a:srgbClr val="222222"/>
                </a:solidFill>
                <a:effectLst/>
                <a:latin typeface="-apple-system"/>
              </a:rPr>
              <a:t>Erhard, A., Poulsen </a:t>
            </a:r>
            <a:r>
              <a:rPr lang="en-US" sz="1600" b="0" i="0" dirty="0" err="1">
                <a:solidFill>
                  <a:srgbClr val="222222"/>
                </a:solidFill>
                <a:effectLst/>
                <a:latin typeface="-apple-system"/>
              </a:rPr>
              <a:t>Nautrup</a:t>
            </a:r>
            <a:r>
              <a:rPr lang="en-US" sz="1600" b="0" i="0" dirty="0">
                <a:solidFill>
                  <a:srgbClr val="222222"/>
                </a:solidFill>
                <a:effectLst/>
                <a:latin typeface="-apple-system"/>
              </a:rPr>
              <a:t>, H., Meth, M. </a:t>
            </a:r>
            <a:r>
              <a:rPr lang="en-US" sz="1600" b="0" i="1" dirty="0">
                <a:solidFill>
                  <a:srgbClr val="222222"/>
                </a:solidFill>
                <a:effectLst/>
                <a:latin typeface="-apple-system"/>
              </a:rPr>
              <a:t>et al.</a:t>
            </a:r>
            <a:r>
              <a:rPr lang="en-US" sz="1600" b="0" i="0" dirty="0">
                <a:solidFill>
                  <a:srgbClr val="222222"/>
                </a:solidFill>
                <a:effectLst/>
                <a:latin typeface="-apple-system"/>
              </a:rPr>
              <a:t> Entangling logical qubits with lattice surgery. </a:t>
            </a:r>
            <a:r>
              <a:rPr lang="en-US" sz="1600" b="0" i="1" dirty="0">
                <a:solidFill>
                  <a:srgbClr val="222222"/>
                </a:solidFill>
                <a:effectLst/>
                <a:latin typeface="-apple-system"/>
              </a:rPr>
              <a:t>Nature</a:t>
            </a:r>
            <a:r>
              <a:rPr lang="en-US" sz="1600" b="0" i="0" dirty="0">
                <a:solidFill>
                  <a:srgbClr val="222222"/>
                </a:solidFill>
                <a:effectLst/>
                <a:latin typeface="-apple-system"/>
              </a:rPr>
              <a:t> </a:t>
            </a:r>
            <a:r>
              <a:rPr lang="en-US" sz="1600" b="1" i="0" dirty="0">
                <a:solidFill>
                  <a:srgbClr val="222222"/>
                </a:solidFill>
                <a:effectLst/>
                <a:latin typeface="-apple-system"/>
              </a:rPr>
              <a:t>589</a:t>
            </a:r>
            <a:r>
              <a:rPr lang="en-US" sz="1600" b="0" i="0" dirty="0">
                <a:solidFill>
                  <a:srgbClr val="222222"/>
                </a:solidFill>
                <a:effectLst/>
                <a:latin typeface="-apple-system"/>
              </a:rPr>
              <a:t>, 220–224 (2021).</a:t>
            </a: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graphicFrame>
        <p:nvGraphicFramePr>
          <p:cNvPr id="9" name="Tabelle 8">
            <a:extLst>
              <a:ext uri="{FF2B5EF4-FFF2-40B4-BE49-F238E27FC236}">
                <a16:creationId xmlns:a16="http://schemas.microsoft.com/office/drawing/2014/main" id="{955237FF-9A3A-7A65-4715-03F5E33784D2}"/>
              </a:ext>
            </a:extLst>
          </p:cNvPr>
          <p:cNvGraphicFramePr>
            <a:graphicFrameLocks noGrp="1"/>
          </p:cNvGraphicFramePr>
          <p:nvPr>
            <p:extLst>
              <p:ext uri="{D42A27DB-BD31-4B8C-83A1-F6EECF244321}">
                <p14:modId xmlns:p14="http://schemas.microsoft.com/office/powerpoint/2010/main" val="1196034641"/>
              </p:ext>
            </p:extLst>
          </p:nvPr>
        </p:nvGraphicFramePr>
        <p:xfrm>
          <a:off x="982383" y="4056079"/>
          <a:ext cx="4106584" cy="1510814"/>
        </p:xfrm>
        <a:graphic>
          <a:graphicData uri="http://schemas.openxmlformats.org/drawingml/2006/table">
            <a:tbl>
              <a:tblPr firstRow="1" bandRow="1">
                <a:tableStyleId>{00A15C55-8517-42AA-B614-E9B94910E393}</a:tableStyleId>
              </a:tblPr>
              <a:tblGrid>
                <a:gridCol w="2053292">
                  <a:extLst>
                    <a:ext uri="{9D8B030D-6E8A-4147-A177-3AD203B41FA5}">
                      <a16:colId xmlns:a16="http://schemas.microsoft.com/office/drawing/2014/main" val="3623280335"/>
                    </a:ext>
                  </a:extLst>
                </a:gridCol>
                <a:gridCol w="2053292">
                  <a:extLst>
                    <a:ext uri="{9D8B030D-6E8A-4147-A177-3AD203B41FA5}">
                      <a16:colId xmlns:a16="http://schemas.microsoft.com/office/drawing/2014/main" val="4160097893"/>
                    </a:ext>
                  </a:extLst>
                </a:gridCol>
              </a:tblGrid>
              <a:tr h="398294">
                <a:tc>
                  <a:txBody>
                    <a:bodyPr/>
                    <a:lstStyle/>
                    <a:p>
                      <a:pPr algn="ctr"/>
                      <a:r>
                        <a:rPr lang="de-DE" dirty="0"/>
                        <a:t>Experiments</a:t>
                      </a:r>
                      <a:endParaRPr lang="en-US" dirty="0"/>
                    </a:p>
                  </a:txBody>
                  <a:tcPr/>
                </a:tc>
                <a:tc>
                  <a:txBody>
                    <a:bodyPr/>
                    <a:lstStyle/>
                    <a:p>
                      <a:pPr algn="ctr"/>
                      <a:r>
                        <a:rPr lang="de-DE" dirty="0"/>
                        <a:t>Gate </a:t>
                      </a:r>
                      <a:r>
                        <a:rPr lang="de-DE" dirty="0" err="1"/>
                        <a:t>count</a:t>
                      </a:r>
                      <a:endParaRPr lang="en-US" dirty="0"/>
                    </a:p>
                  </a:txBody>
                  <a:tcPr/>
                </a:tc>
                <a:extLst>
                  <a:ext uri="{0D108BD9-81ED-4DB2-BD59-A6C34878D82A}">
                    <a16:rowId xmlns:a16="http://schemas.microsoft.com/office/drawing/2014/main" val="204262531"/>
                  </a:ext>
                </a:extLst>
              </a:tr>
              <a:tr h="370840">
                <a:tc>
                  <a:txBody>
                    <a:bodyPr/>
                    <a:lstStyle/>
                    <a:p>
                      <a:pPr algn="ctr"/>
                      <a:r>
                        <a:rPr lang="de-DE" dirty="0"/>
                        <a:t>Bell-</a:t>
                      </a:r>
                      <a:r>
                        <a:rPr lang="de-DE" dirty="0" err="1"/>
                        <a:t>state</a:t>
                      </a:r>
                      <a:r>
                        <a:rPr lang="de-DE" dirty="0"/>
                        <a:t> (Z-type)</a:t>
                      </a:r>
                      <a:endParaRPr lang="en-US" dirty="0"/>
                    </a:p>
                  </a:txBody>
                  <a:tcPr/>
                </a:tc>
                <a:tc>
                  <a:txBody>
                    <a:bodyPr/>
                    <a:lstStyle/>
                    <a:p>
                      <a:pPr algn="ctr"/>
                      <a:r>
                        <a:rPr lang="de-DE" dirty="0"/>
                        <a:t>161</a:t>
                      </a:r>
                      <a:endParaRPr lang="en-US" dirty="0"/>
                    </a:p>
                  </a:txBody>
                  <a:tcPr/>
                </a:tc>
                <a:extLst>
                  <a:ext uri="{0D108BD9-81ED-4DB2-BD59-A6C34878D82A}">
                    <a16:rowId xmlns:a16="http://schemas.microsoft.com/office/drawing/2014/main" val="2875643062"/>
                  </a:ext>
                </a:extLst>
              </a:tr>
              <a:tr h="370840">
                <a:tc>
                  <a:txBody>
                    <a:bodyPr/>
                    <a:lstStyle/>
                    <a:p>
                      <a:pPr algn="ctr"/>
                      <a:r>
                        <a:rPr lang="de-DE" dirty="0"/>
                        <a:t>Teleportation</a:t>
                      </a:r>
                      <a:endParaRPr lang="en-US" dirty="0"/>
                    </a:p>
                  </a:txBody>
                  <a:tcPr/>
                </a:tc>
                <a:tc>
                  <a:txBody>
                    <a:bodyPr/>
                    <a:lstStyle/>
                    <a:p>
                      <a:pPr algn="ctr"/>
                      <a:r>
                        <a:rPr lang="de-DE" dirty="0"/>
                        <a:t>161-185</a:t>
                      </a:r>
                    </a:p>
                  </a:txBody>
                  <a:tcPr/>
                </a:tc>
                <a:extLst>
                  <a:ext uri="{0D108BD9-81ED-4DB2-BD59-A6C34878D82A}">
                    <a16:rowId xmlns:a16="http://schemas.microsoft.com/office/drawing/2014/main" val="1123086217"/>
                  </a:ext>
                </a:extLst>
              </a:tr>
              <a:tr h="370840">
                <a:tc>
                  <a:txBody>
                    <a:bodyPr/>
                    <a:lstStyle/>
                    <a:p>
                      <a:pPr algn="ctr"/>
                      <a:r>
                        <a:rPr lang="de-DE" dirty="0"/>
                        <a:t>Bell-State (X-type)</a:t>
                      </a:r>
                      <a:endParaRPr lang="en-US" dirty="0"/>
                    </a:p>
                  </a:txBody>
                  <a:tcPr/>
                </a:tc>
                <a:tc>
                  <a:txBody>
                    <a:bodyPr/>
                    <a:lstStyle/>
                    <a:p>
                      <a:pPr algn="ctr"/>
                      <a:r>
                        <a:rPr lang="de-DE" dirty="0"/>
                        <a:t>189</a:t>
                      </a:r>
                      <a:endParaRPr lang="en-US" dirty="0"/>
                    </a:p>
                  </a:txBody>
                  <a:tcPr/>
                </a:tc>
                <a:extLst>
                  <a:ext uri="{0D108BD9-81ED-4DB2-BD59-A6C34878D82A}">
                    <a16:rowId xmlns:a16="http://schemas.microsoft.com/office/drawing/2014/main" val="2443217851"/>
                  </a:ext>
                </a:extLst>
              </a:tr>
            </a:tbl>
          </a:graphicData>
        </a:graphic>
      </p:graphicFrame>
      <p:graphicFrame>
        <p:nvGraphicFramePr>
          <p:cNvPr id="11" name="Tabelle 10">
            <a:extLst>
              <a:ext uri="{FF2B5EF4-FFF2-40B4-BE49-F238E27FC236}">
                <a16:creationId xmlns:a16="http://schemas.microsoft.com/office/drawing/2014/main" id="{7CBB492F-85FC-2160-ADFB-E76F3CA95D60}"/>
              </a:ext>
            </a:extLst>
          </p:cNvPr>
          <p:cNvGraphicFramePr>
            <a:graphicFrameLocks noGrp="1"/>
          </p:cNvGraphicFramePr>
          <p:nvPr>
            <p:extLst>
              <p:ext uri="{D42A27DB-BD31-4B8C-83A1-F6EECF244321}">
                <p14:modId xmlns:p14="http://schemas.microsoft.com/office/powerpoint/2010/main" val="3971238553"/>
              </p:ext>
            </p:extLst>
          </p:nvPr>
        </p:nvGraphicFramePr>
        <p:xfrm>
          <a:off x="576977" y="1582012"/>
          <a:ext cx="10822147" cy="2225040"/>
        </p:xfrm>
        <a:graphic>
          <a:graphicData uri="http://schemas.openxmlformats.org/drawingml/2006/table">
            <a:tbl>
              <a:tblPr firstRow="1" bandRow="1">
                <a:tableStyleId>{2D5ABB26-0587-4C30-8999-92F81FD0307C}</a:tableStyleId>
              </a:tblPr>
              <a:tblGrid>
                <a:gridCol w="1483096">
                  <a:extLst>
                    <a:ext uri="{9D8B030D-6E8A-4147-A177-3AD203B41FA5}">
                      <a16:colId xmlns:a16="http://schemas.microsoft.com/office/drawing/2014/main" val="540819216"/>
                    </a:ext>
                  </a:extLst>
                </a:gridCol>
                <a:gridCol w="3927977">
                  <a:extLst>
                    <a:ext uri="{9D8B030D-6E8A-4147-A177-3AD203B41FA5}">
                      <a16:colId xmlns:a16="http://schemas.microsoft.com/office/drawing/2014/main" val="2331683180"/>
                    </a:ext>
                  </a:extLst>
                </a:gridCol>
                <a:gridCol w="2705537">
                  <a:extLst>
                    <a:ext uri="{9D8B030D-6E8A-4147-A177-3AD203B41FA5}">
                      <a16:colId xmlns:a16="http://schemas.microsoft.com/office/drawing/2014/main" val="237550946"/>
                    </a:ext>
                  </a:extLst>
                </a:gridCol>
                <a:gridCol w="2705537">
                  <a:extLst>
                    <a:ext uri="{9D8B030D-6E8A-4147-A177-3AD203B41FA5}">
                      <a16:colId xmlns:a16="http://schemas.microsoft.com/office/drawing/2014/main" val="2779742855"/>
                    </a:ext>
                  </a:extLst>
                </a:gridCol>
              </a:tblGrid>
              <a:tr h="370840">
                <a:tc>
                  <a:txBody>
                    <a:bodyPr/>
                    <a:lstStyle/>
                    <a:p>
                      <a:pPr algn="ctr"/>
                      <a:endParaRPr lang="de-DE" dirty="0"/>
                    </a:p>
                  </a:txBody>
                  <a:tcPr/>
                </a:tc>
                <a:tc>
                  <a:txBody>
                    <a:bodyPr/>
                    <a:lstStyle/>
                    <a:p>
                      <a:pPr algn="ctr"/>
                      <a:r>
                        <a:rPr lang="de-DE" dirty="0"/>
                        <a:t>Bell-State (</a:t>
                      </a:r>
                      <a:r>
                        <a:rPr lang="en-US" dirty="0"/>
                        <a:t>Z-type)</a:t>
                      </a:r>
                      <a:endParaRPr lang="de-DE" dirty="0"/>
                    </a:p>
                  </a:txBody>
                  <a:tcPr/>
                </a:tc>
                <a:tc>
                  <a:txBody>
                    <a:bodyPr/>
                    <a:lstStyle/>
                    <a:p>
                      <a:pPr algn="ctr"/>
                      <a:r>
                        <a:rPr lang="de-DE" dirty="0"/>
                        <a:t>Teleportation</a:t>
                      </a:r>
                      <a:endParaRPr lang="en-US" dirty="0"/>
                    </a:p>
                  </a:txBody>
                  <a:tcPr/>
                </a:tc>
                <a:tc>
                  <a:txBody>
                    <a:bodyPr/>
                    <a:lstStyle/>
                    <a:p>
                      <a:pPr algn="ctr"/>
                      <a:r>
                        <a:rPr lang="de-DE" dirty="0"/>
                        <a:t>Bell-State (X-type</a:t>
                      </a:r>
                      <a:endParaRPr lang="en-US" dirty="0"/>
                    </a:p>
                  </a:txBody>
                  <a:tcPr/>
                </a:tc>
                <a:extLst>
                  <a:ext uri="{0D108BD9-81ED-4DB2-BD59-A6C34878D82A}">
                    <a16:rowId xmlns:a16="http://schemas.microsoft.com/office/drawing/2014/main" val="1122410069"/>
                  </a:ext>
                </a:extLst>
              </a:tr>
              <a:tr h="370840">
                <a:tc>
                  <a:txBody>
                    <a:bodyPr/>
                    <a:lstStyle/>
                    <a:p>
                      <a:pPr algn="ctr"/>
                      <a:r>
                        <a:rPr lang="de-DE" dirty="0"/>
                        <a:t>Gate </a:t>
                      </a:r>
                      <a:r>
                        <a:rPr lang="de-DE" dirty="0" err="1"/>
                        <a:t>count</a:t>
                      </a:r>
                      <a:endParaRPr lang="en-US" dirty="0"/>
                    </a:p>
                  </a:txBody>
                  <a:tcPr/>
                </a:tc>
                <a:tc>
                  <a:txBody>
                    <a:bodyPr/>
                    <a:lstStyle/>
                    <a:p>
                      <a:pPr algn="ctr"/>
                      <a:r>
                        <a:rPr lang="de-DE" dirty="0"/>
                        <a:t>161</a:t>
                      </a:r>
                      <a:endParaRPr lang="en-US" dirty="0"/>
                    </a:p>
                  </a:txBody>
                  <a:tcPr/>
                </a:tc>
                <a:tc>
                  <a:txBody>
                    <a:bodyPr/>
                    <a:lstStyle/>
                    <a:p>
                      <a:pPr algn="ctr"/>
                      <a:r>
                        <a:rPr lang="de-DE" dirty="0"/>
                        <a:t>161-185</a:t>
                      </a:r>
                      <a:endParaRPr lang="en-US" dirty="0"/>
                    </a:p>
                  </a:txBody>
                  <a:tcPr/>
                </a:tc>
                <a:tc>
                  <a:txBody>
                    <a:bodyPr/>
                    <a:lstStyle/>
                    <a:p>
                      <a:pPr algn="ctr"/>
                      <a:r>
                        <a:rPr lang="de-DE"/>
                        <a:t>189</a:t>
                      </a:r>
                      <a:endParaRPr lang="en-US" dirty="0"/>
                    </a:p>
                  </a:txBody>
                  <a:tcPr/>
                </a:tc>
                <a:extLst>
                  <a:ext uri="{0D108BD9-81ED-4DB2-BD59-A6C34878D82A}">
                    <a16:rowId xmlns:a16="http://schemas.microsoft.com/office/drawing/2014/main" val="2615798248"/>
                  </a:ext>
                </a:extLst>
              </a:tr>
              <a:tr h="370840">
                <a:tc>
                  <a:txBody>
                    <a:bodyPr/>
                    <a:lstStyle/>
                    <a:p>
                      <a:pPr algn="ctr"/>
                      <a:endParaRPr lang="en-US" dirty="0"/>
                    </a:p>
                  </a:txBody>
                  <a:tcPr/>
                </a:tc>
                <a:tc>
                  <a:txBody>
                    <a:bodyPr/>
                    <a:lstStyle/>
                    <a:p>
                      <a:pPr algn="ctr"/>
                      <a:endParaRPr lang="en-US"/>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2353469140"/>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a:p>
                  </a:txBody>
                  <a:tcPr/>
                </a:tc>
                <a:extLst>
                  <a:ext uri="{0D108BD9-81ED-4DB2-BD59-A6C34878D82A}">
                    <a16:rowId xmlns:a16="http://schemas.microsoft.com/office/drawing/2014/main" val="2295459368"/>
                  </a:ext>
                </a:extLst>
              </a:tr>
              <a:tr h="370840">
                <a:tc>
                  <a:txBody>
                    <a:bodyPr/>
                    <a:lstStyle/>
                    <a:p>
                      <a:pPr algn="ctr"/>
                      <a:endParaRPr lang="en-US"/>
                    </a:p>
                  </a:txBody>
                  <a:tcPr/>
                </a:tc>
                <a:tc>
                  <a:txBody>
                    <a:bodyPr/>
                    <a:lstStyle/>
                    <a:p>
                      <a:pPr algn="ctr"/>
                      <a:endParaRPr lang="en-US"/>
                    </a:p>
                  </a:txBody>
                  <a:tcPr/>
                </a:tc>
                <a:tc>
                  <a:txBody>
                    <a:bodyPr/>
                    <a:lstStyle/>
                    <a:p>
                      <a:pPr algn="ctr"/>
                      <a:endParaRPr lang="en-US" dirty="0"/>
                    </a:p>
                  </a:txBody>
                  <a:tcPr/>
                </a:tc>
                <a:tc>
                  <a:txBody>
                    <a:bodyPr/>
                    <a:lstStyle/>
                    <a:p>
                      <a:pPr algn="ctr"/>
                      <a:endParaRPr lang="en-US"/>
                    </a:p>
                  </a:txBody>
                  <a:tcPr/>
                </a:tc>
                <a:extLst>
                  <a:ext uri="{0D108BD9-81ED-4DB2-BD59-A6C34878D82A}">
                    <a16:rowId xmlns:a16="http://schemas.microsoft.com/office/drawing/2014/main" val="4121537047"/>
                  </a:ext>
                </a:extLst>
              </a:tr>
              <a:tr h="370840">
                <a:tc>
                  <a:txBody>
                    <a:bodyPr/>
                    <a:lstStyle/>
                    <a:p>
                      <a:pPr algn="ctr"/>
                      <a:endParaRPr lang="en-US" dirty="0"/>
                    </a:p>
                  </a:txBody>
                  <a:tcPr/>
                </a:tc>
                <a:tc>
                  <a:txBody>
                    <a:bodyPr/>
                    <a:lstStyle/>
                    <a:p>
                      <a:pPr algn="ctr"/>
                      <a:endParaRPr lang="en-US" dirty="0"/>
                    </a:p>
                  </a:txBody>
                  <a:tcPr/>
                </a:tc>
                <a:tc>
                  <a:txBody>
                    <a:bodyPr/>
                    <a:lstStyle/>
                    <a:p>
                      <a:pPr algn="ctr"/>
                      <a:endParaRPr lang="en-US"/>
                    </a:p>
                  </a:txBody>
                  <a:tcPr/>
                </a:tc>
                <a:tc>
                  <a:txBody>
                    <a:bodyPr/>
                    <a:lstStyle/>
                    <a:p>
                      <a:pPr algn="ctr"/>
                      <a:endParaRPr lang="en-US" dirty="0"/>
                    </a:p>
                  </a:txBody>
                  <a:tcPr/>
                </a:tc>
                <a:extLst>
                  <a:ext uri="{0D108BD9-81ED-4DB2-BD59-A6C34878D82A}">
                    <a16:rowId xmlns:a16="http://schemas.microsoft.com/office/drawing/2014/main" val="1673611997"/>
                  </a:ext>
                </a:extLst>
              </a:tr>
            </a:tbl>
          </a:graphicData>
        </a:graphic>
      </p:graphicFrame>
    </p:spTree>
    <p:extLst>
      <p:ext uri="{BB962C8B-B14F-4D97-AF65-F5344CB8AC3E}">
        <p14:creationId xmlns:p14="http://schemas.microsoft.com/office/powerpoint/2010/main" val="24831246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12EDEB5B-21EC-4B2A-965F-A0FFA5F35322}" type="datetime4">
              <a:rPr lang="de-DE" smtClean="0"/>
              <a:pPr/>
              <a:t>21. November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t>Naturwissenschaftliche Fakultät</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12</a:t>
            </a:fld>
            <a:endParaRPr lang="de-DE"/>
          </a:p>
        </p:txBody>
      </p:sp>
      <p:sp>
        <p:nvSpPr>
          <p:cNvPr id="9" name="Textplatzhalter 8">
            <a:extLst>
              <a:ext uri="{FF2B5EF4-FFF2-40B4-BE49-F238E27FC236}">
                <a16:creationId xmlns:a16="http://schemas.microsoft.com/office/drawing/2014/main" id="{AFC99683-2EA7-43A3-BCB1-E32040248A0F}"/>
              </a:ext>
            </a:extLst>
          </p:cNvPr>
          <p:cNvSpPr>
            <a:spLocks noGrp="1"/>
          </p:cNvSpPr>
          <p:nvPr>
            <p:ph type="body" sz="quarter" idx="13"/>
          </p:nvPr>
        </p:nvSpPr>
        <p:spPr>
          <a:xfrm>
            <a:off x="518318"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a:p>
            <a:endParaRPr lang="de-DE" dirty="0"/>
          </a:p>
        </p:txBody>
      </p:sp>
      <p:sp>
        <p:nvSpPr>
          <p:cNvPr id="10" name="Textplatzhalter 9">
            <a:extLst>
              <a:ext uri="{FF2B5EF4-FFF2-40B4-BE49-F238E27FC236}">
                <a16:creationId xmlns:a16="http://schemas.microsoft.com/office/drawing/2014/main" id="{D559130C-68C1-4E01-870C-DC070590628B}"/>
              </a:ext>
            </a:extLst>
          </p:cNvPr>
          <p:cNvSpPr>
            <a:spLocks noGrp="1"/>
          </p:cNvSpPr>
          <p:nvPr>
            <p:ph type="body" sz="quarter" idx="14"/>
          </p:nvPr>
        </p:nvSpPr>
        <p:spPr>
          <a:xfrm>
            <a:off x="6206329"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p:txBody>
      </p:sp>
      <p:sp>
        <p:nvSpPr>
          <p:cNvPr id="2" name="Titel 1">
            <a:extLst>
              <a:ext uri="{FF2B5EF4-FFF2-40B4-BE49-F238E27FC236}">
                <a16:creationId xmlns:a16="http://schemas.microsoft.com/office/drawing/2014/main" id="{F90B03F4-533B-4BDB-B6E0-D8C3FEAD8B38}"/>
              </a:ext>
            </a:extLst>
          </p:cNvPr>
          <p:cNvSpPr>
            <a:spLocks noGrp="1"/>
          </p:cNvSpPr>
          <p:nvPr>
            <p:ph type="title"/>
          </p:nvPr>
        </p:nvSpPr>
        <p:spPr>
          <a:xfrm>
            <a:off x="518318" y="301185"/>
            <a:ext cx="6844385" cy="332399"/>
          </a:xfrm>
        </p:spPr>
        <p:txBody>
          <a:bodyPr/>
          <a:lstStyle/>
          <a:p>
            <a:r>
              <a:rPr lang="de-DE" dirty="0"/>
              <a:t>Textfolie | zweispaltig</a:t>
            </a:r>
          </a:p>
        </p:txBody>
      </p:sp>
      <p:sp>
        <p:nvSpPr>
          <p:cNvPr id="17" name="Bildplatzhalter 16">
            <a:extLst>
              <a:ext uri="{FF2B5EF4-FFF2-40B4-BE49-F238E27FC236}">
                <a16:creationId xmlns:a16="http://schemas.microsoft.com/office/drawing/2014/main" id="{92F31C50-1A67-4D1F-AA6B-5CAFEE647442}"/>
              </a:ext>
            </a:extLst>
          </p:cNvPr>
          <p:cNvSpPr>
            <a:spLocks noGrp="1"/>
          </p:cNvSpPr>
          <p:nvPr>
            <p:ph type="pic" sz="quarter" idx="38"/>
          </p:nvPr>
        </p:nvSpPr>
        <p:spPr/>
        <p:txBody>
          <a:bodyPr/>
          <a:lstStyle/>
          <a:p>
            <a:endParaRPr lang="en-US"/>
          </a:p>
        </p:txBody>
      </p:sp>
      <p:sp>
        <p:nvSpPr>
          <p:cNvPr id="11" name="Textplatzhalter 10">
            <a:extLst>
              <a:ext uri="{FF2B5EF4-FFF2-40B4-BE49-F238E27FC236}">
                <a16:creationId xmlns:a16="http://schemas.microsoft.com/office/drawing/2014/main" id="{57AED746-BD17-4FB0-9B52-741443D582DF}"/>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7899004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F27E94B8-60C7-4D82-B0EB-97D87C2F9E2F}" type="datetime4">
              <a:rPr lang="de-DE" smtClean="0"/>
              <a:pPr/>
              <a:t>21. November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t>Naturwissenschaftliche Fakultät</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13</a:t>
            </a:fld>
            <a:endParaRPr lang="de-DE"/>
          </a:p>
        </p:txBody>
      </p:sp>
      <p:sp>
        <p:nvSpPr>
          <p:cNvPr id="6" name="Titel 5">
            <a:extLst>
              <a:ext uri="{FF2B5EF4-FFF2-40B4-BE49-F238E27FC236}">
                <a16:creationId xmlns:a16="http://schemas.microsoft.com/office/drawing/2014/main" id="{4E47860E-E638-4F58-9AFE-0194B7901BA8}"/>
              </a:ext>
            </a:extLst>
          </p:cNvPr>
          <p:cNvSpPr>
            <a:spLocks noGrp="1"/>
          </p:cNvSpPr>
          <p:nvPr>
            <p:ph type="title"/>
          </p:nvPr>
        </p:nvSpPr>
        <p:spPr>
          <a:xfrm>
            <a:off x="518318" y="301185"/>
            <a:ext cx="6844385" cy="332399"/>
          </a:xfrm>
        </p:spPr>
        <p:txBody>
          <a:bodyPr/>
          <a:lstStyle/>
          <a:p>
            <a:r>
              <a:rPr lang="de-DE" dirty="0"/>
              <a:t>Textfolie | dreispaltig</a:t>
            </a:r>
          </a:p>
        </p:txBody>
      </p:sp>
      <p:sp>
        <p:nvSpPr>
          <p:cNvPr id="8" name="Textplatzhalter 7">
            <a:extLst>
              <a:ext uri="{FF2B5EF4-FFF2-40B4-BE49-F238E27FC236}">
                <a16:creationId xmlns:a16="http://schemas.microsoft.com/office/drawing/2014/main" id="{AB2EAEF6-C190-4852-B41A-6E47A99343D1}"/>
              </a:ext>
            </a:extLst>
          </p:cNvPr>
          <p:cNvSpPr>
            <a:spLocks noGrp="1"/>
          </p:cNvSpPr>
          <p:nvPr>
            <p:ph type="body" sz="quarter" idx="16"/>
          </p:nvPr>
        </p:nvSpPr>
        <p:spPr>
          <a:xfrm>
            <a:off x="518318" y="1631157"/>
            <a:ext cx="3568821" cy="4569618"/>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2" name="Textplatzhalter 11">
            <a:extLst>
              <a:ext uri="{FF2B5EF4-FFF2-40B4-BE49-F238E27FC236}">
                <a16:creationId xmlns:a16="http://schemas.microsoft.com/office/drawing/2014/main" id="{467C5110-4D48-467F-A3EF-19C841E1AB5E}"/>
              </a:ext>
            </a:extLst>
          </p:cNvPr>
          <p:cNvSpPr>
            <a:spLocks noGrp="1"/>
          </p:cNvSpPr>
          <p:nvPr>
            <p:ph type="body" sz="quarter" idx="17"/>
          </p:nvPr>
        </p:nvSpPr>
        <p:spPr>
          <a:xfrm>
            <a:off x="8107242" y="1631157"/>
            <a:ext cx="3568821" cy="4569618"/>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extplatzhalter 12">
            <a:extLst>
              <a:ext uri="{FF2B5EF4-FFF2-40B4-BE49-F238E27FC236}">
                <a16:creationId xmlns:a16="http://schemas.microsoft.com/office/drawing/2014/main" id="{59B3A426-4025-46C1-AB8F-D7748A988734}"/>
              </a:ext>
            </a:extLst>
          </p:cNvPr>
          <p:cNvSpPr>
            <a:spLocks noGrp="1"/>
          </p:cNvSpPr>
          <p:nvPr>
            <p:ph type="body" sz="quarter" idx="18"/>
          </p:nvPr>
        </p:nvSpPr>
        <p:spPr>
          <a:xfrm>
            <a:off x="4312780" y="1631157"/>
            <a:ext cx="3568821" cy="4569618"/>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9" name="Bildplatzhalter 18">
            <a:extLst>
              <a:ext uri="{FF2B5EF4-FFF2-40B4-BE49-F238E27FC236}">
                <a16:creationId xmlns:a16="http://schemas.microsoft.com/office/drawing/2014/main" id="{84A9C811-80F0-427F-9F06-5B8A36C17E4C}"/>
              </a:ext>
            </a:extLst>
          </p:cNvPr>
          <p:cNvSpPr>
            <a:spLocks noGrp="1"/>
          </p:cNvSpPr>
          <p:nvPr>
            <p:ph type="pic" sz="quarter" idx="38"/>
          </p:nvPr>
        </p:nvSpPr>
        <p:spPr/>
        <p:txBody>
          <a:bodyPr/>
          <a:lstStyle/>
          <a:p>
            <a:endParaRPr lang="en-US"/>
          </a:p>
        </p:txBody>
      </p:sp>
      <p:sp>
        <p:nvSpPr>
          <p:cNvPr id="7" name="Textplatzhalter 6">
            <a:extLst>
              <a:ext uri="{FF2B5EF4-FFF2-40B4-BE49-F238E27FC236}">
                <a16:creationId xmlns:a16="http://schemas.microsoft.com/office/drawing/2014/main" id="{85E52A14-2E01-47C0-B792-9A89851B7DDB}"/>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18764327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417351" y="6634666"/>
            <a:ext cx="849593" cy="123111"/>
          </a:xfrm>
        </p:spPr>
        <p:txBody>
          <a:bodyPr/>
          <a:lstStyle/>
          <a:p>
            <a:fld id="{B79BB1B1-1BF8-4B96-9069-58DD7275787F}" type="datetime4">
              <a:rPr lang="de-DE" smtClean="0"/>
              <a:pPr/>
              <a:t>21. November 2024</a:t>
            </a:fld>
            <a:endParaRPr lang="de-DE" dirty="0"/>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t>Naturwissenschaftliche Fakultät</a:t>
            </a:r>
            <a:endParaRPr lang="de-DE" dirty="0"/>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14</a:t>
            </a:fld>
            <a:endParaRPr lang="de-DE"/>
          </a:p>
        </p:txBody>
      </p:sp>
      <p:sp>
        <p:nvSpPr>
          <p:cNvPr id="11" name="Textplatzhalter 10">
            <a:extLst>
              <a:ext uri="{FF2B5EF4-FFF2-40B4-BE49-F238E27FC236}">
                <a16:creationId xmlns:a16="http://schemas.microsoft.com/office/drawing/2014/main" id="{7A9C7265-236B-4C33-BA3C-2F18C6EC1161}"/>
              </a:ext>
            </a:extLst>
          </p:cNvPr>
          <p:cNvSpPr>
            <a:spLocks noGrp="1"/>
          </p:cNvSpPr>
          <p:nvPr>
            <p:ph type="body" sz="quarter" idx="13"/>
          </p:nvPr>
        </p:nvSpPr>
        <p:spPr>
          <a:xfrm>
            <a:off x="518318"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Text- Bildfolie</a:t>
            </a:r>
          </a:p>
        </p:txBody>
      </p:sp>
      <p:pic>
        <p:nvPicPr>
          <p:cNvPr id="14" name="Bildplatzhalter 11">
            <a:extLst>
              <a:ext uri="{FF2B5EF4-FFF2-40B4-BE49-F238E27FC236}">
                <a16:creationId xmlns:a16="http://schemas.microsoft.com/office/drawing/2014/main" id="{AF146145-C067-49B9-9D12-645C62F71C58}"/>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5055" r="5055"/>
          <a:stretch/>
        </p:blipFill>
        <p:spPr>
          <a:xfrm>
            <a:off x="6206329" y="1631155"/>
            <a:ext cx="5469732" cy="4569619"/>
          </a:xfrm>
        </p:spPr>
      </p:pic>
      <p:sp>
        <p:nvSpPr>
          <p:cNvPr id="17" name="Bildplatzhalter 16">
            <a:extLst>
              <a:ext uri="{FF2B5EF4-FFF2-40B4-BE49-F238E27FC236}">
                <a16:creationId xmlns:a16="http://schemas.microsoft.com/office/drawing/2014/main" id="{63320EBC-F32F-4F56-AA25-0E2F86BAC5A0}"/>
              </a:ext>
            </a:extLst>
          </p:cNvPr>
          <p:cNvSpPr>
            <a:spLocks noGrp="1"/>
          </p:cNvSpPr>
          <p:nvPr>
            <p:ph type="pic" sz="quarter" idx="38"/>
          </p:nvPr>
        </p:nvSpPr>
        <p:spPr/>
        <p:txBody>
          <a:bodyPr/>
          <a:lstStyle/>
          <a:p>
            <a:endParaRPr lang="en-US"/>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8076690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Bildplatzhalter 11">
            <a:extLst>
              <a:ext uri="{FF2B5EF4-FFF2-40B4-BE49-F238E27FC236}">
                <a16:creationId xmlns:a16="http://schemas.microsoft.com/office/drawing/2014/main" id="{AF146145-C067-49B9-9D12-645C62F71C58}"/>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5055" r="5055"/>
          <a:stretch/>
        </p:blipFill>
        <p:spPr>
          <a:xfrm>
            <a:off x="518318" y="1631155"/>
            <a:ext cx="5469732" cy="4569619"/>
          </a:xfrm>
        </p:spPr>
      </p:pic>
      <p:sp>
        <p:nvSpPr>
          <p:cNvPr id="2" name="Datumsplatzhalter 1">
            <a:extLst>
              <a:ext uri="{FF2B5EF4-FFF2-40B4-BE49-F238E27FC236}">
                <a16:creationId xmlns:a16="http://schemas.microsoft.com/office/drawing/2014/main" id="{6AE0CAF3-5E45-46A0-9F2E-C2EF94744453}"/>
              </a:ext>
            </a:extLst>
          </p:cNvPr>
          <p:cNvSpPr>
            <a:spLocks noGrp="1"/>
          </p:cNvSpPr>
          <p:nvPr>
            <p:ph type="dt" sz="half" idx="10"/>
          </p:nvPr>
        </p:nvSpPr>
        <p:spPr>
          <a:xfrm>
            <a:off x="10417351" y="6634666"/>
            <a:ext cx="849593" cy="123111"/>
          </a:xfrm>
        </p:spPr>
        <p:txBody>
          <a:bodyPr/>
          <a:lstStyle/>
          <a:p>
            <a:fld id="{57AA792D-D4FF-4AE7-B89C-B63BA9FB15CF}" type="datetime4">
              <a:rPr lang="de-DE" smtClean="0"/>
              <a:pPr/>
              <a:t>21. November 2024</a:t>
            </a:fld>
            <a:endParaRPr lang="de-DE" dirty="0"/>
          </a:p>
        </p:txBody>
      </p:sp>
      <p:sp>
        <p:nvSpPr>
          <p:cNvPr id="3" name="Fußzeilenplatzhalter 2">
            <a:extLst>
              <a:ext uri="{FF2B5EF4-FFF2-40B4-BE49-F238E27FC236}">
                <a16:creationId xmlns:a16="http://schemas.microsoft.com/office/drawing/2014/main" id="{840AACC7-8871-4545-B616-0C11129C225A}"/>
              </a:ext>
            </a:extLst>
          </p:cNvPr>
          <p:cNvSpPr>
            <a:spLocks noGrp="1"/>
          </p:cNvSpPr>
          <p:nvPr>
            <p:ph type="ftr" sz="quarter" idx="11"/>
          </p:nvPr>
        </p:nvSpPr>
        <p:spPr>
          <a:xfrm>
            <a:off x="518319" y="6634666"/>
            <a:ext cx="5469732" cy="123111"/>
          </a:xfrm>
        </p:spPr>
        <p:txBody>
          <a:bodyPr/>
          <a:lstStyle/>
          <a:p>
            <a:r>
              <a:rPr lang="de-DE"/>
              <a:t>Naturwissenschaftliche Fakultät</a:t>
            </a:r>
            <a:endParaRPr lang="de-DE" dirty="0"/>
          </a:p>
        </p:txBody>
      </p:sp>
      <p:sp>
        <p:nvSpPr>
          <p:cNvPr id="4" name="Foliennummernplatzhalter 3">
            <a:extLst>
              <a:ext uri="{FF2B5EF4-FFF2-40B4-BE49-F238E27FC236}">
                <a16:creationId xmlns:a16="http://schemas.microsoft.com/office/drawing/2014/main" id="{5C5F47F2-11AE-4B82-BF84-88B24EB2A63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15</a:t>
            </a:fld>
            <a:endParaRPr lang="de-DE"/>
          </a:p>
        </p:txBody>
      </p:sp>
      <p:sp>
        <p:nvSpPr>
          <p:cNvPr id="11" name="Textplatzhalter 10">
            <a:extLst>
              <a:ext uri="{FF2B5EF4-FFF2-40B4-BE49-F238E27FC236}">
                <a16:creationId xmlns:a16="http://schemas.microsoft.com/office/drawing/2014/main" id="{7A9C7265-236B-4C33-BA3C-2F18C6EC1161}"/>
              </a:ext>
            </a:extLst>
          </p:cNvPr>
          <p:cNvSpPr>
            <a:spLocks noGrp="1"/>
          </p:cNvSpPr>
          <p:nvPr>
            <p:ph type="body" sz="quarter" idx="13"/>
          </p:nvPr>
        </p:nvSpPr>
        <p:spPr>
          <a:xfrm>
            <a:off x="6206331" y="1631156"/>
            <a:ext cx="5469732" cy="4569619"/>
          </a:xfrm>
        </p:spPr>
        <p:txBody>
          <a:bodyPr/>
          <a:lstStyle/>
          <a:p>
            <a:r>
              <a:rPr lang="de-DE" b="1" dirty="0"/>
              <a:t>Lorem ipsum dolor sit amet,</a:t>
            </a:r>
          </a:p>
          <a:p>
            <a:r>
              <a:rPr lang="de-DE" dirty="0"/>
              <a:t>consetetur sadipscing elitr, sed diam nonumy eirmod tempor invidunt ut labore et dolore magna aliquyam erat, sed diam voluptua. At vero eos et accusam et justo duo dolores et ea rebum. Stet clita kasd gubergren, no sea takimata sanctus est Lorem ipsum dolor sit amet.</a:t>
            </a:r>
          </a:p>
          <a:p>
            <a:pPr lvl="1"/>
            <a:r>
              <a:rPr lang="de-DE" dirty="0"/>
              <a:t>Lorem ipsum dolor sit amet, consetetur sadipscing elitr, sed diam nonumy eirmod tempor invidunt ut labore et dolore magna aliquyam erat, sed diam. </a:t>
            </a:r>
          </a:p>
        </p:txBody>
      </p:sp>
      <p:sp>
        <p:nvSpPr>
          <p:cNvPr id="10" name="Titel 9">
            <a:extLst>
              <a:ext uri="{FF2B5EF4-FFF2-40B4-BE49-F238E27FC236}">
                <a16:creationId xmlns:a16="http://schemas.microsoft.com/office/drawing/2014/main" id="{5F78A223-BDAD-49EC-B5E7-DBADD099B6F2}"/>
              </a:ext>
            </a:extLst>
          </p:cNvPr>
          <p:cNvSpPr>
            <a:spLocks noGrp="1"/>
          </p:cNvSpPr>
          <p:nvPr>
            <p:ph type="title"/>
          </p:nvPr>
        </p:nvSpPr>
        <p:spPr>
          <a:xfrm>
            <a:off x="518318" y="301185"/>
            <a:ext cx="6844385" cy="332399"/>
          </a:xfrm>
        </p:spPr>
        <p:txBody>
          <a:bodyPr/>
          <a:lstStyle/>
          <a:p>
            <a:r>
              <a:rPr lang="de-DE" dirty="0"/>
              <a:t>Bild- Textfolie</a:t>
            </a:r>
          </a:p>
        </p:txBody>
      </p:sp>
      <p:sp>
        <p:nvSpPr>
          <p:cNvPr id="17" name="Bildplatzhalter 16">
            <a:extLst>
              <a:ext uri="{FF2B5EF4-FFF2-40B4-BE49-F238E27FC236}">
                <a16:creationId xmlns:a16="http://schemas.microsoft.com/office/drawing/2014/main" id="{54613071-B4CD-4725-BAE0-8A2A99A82C92}"/>
              </a:ext>
            </a:extLst>
          </p:cNvPr>
          <p:cNvSpPr>
            <a:spLocks noGrp="1"/>
          </p:cNvSpPr>
          <p:nvPr>
            <p:ph type="pic" sz="quarter" idx="38"/>
          </p:nvPr>
        </p:nvSpPr>
        <p:spPr/>
        <p:txBody>
          <a:bodyPr/>
          <a:lstStyle/>
          <a:p>
            <a:endParaRPr lang="en-US"/>
          </a:p>
        </p:txBody>
      </p:sp>
      <p:sp>
        <p:nvSpPr>
          <p:cNvPr id="12" name="Textplatzhalter 11">
            <a:extLst>
              <a:ext uri="{FF2B5EF4-FFF2-40B4-BE49-F238E27FC236}">
                <a16:creationId xmlns:a16="http://schemas.microsoft.com/office/drawing/2014/main" id="{508D5002-CE98-4178-9670-FF84A064E91A}"/>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24491803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Bildplatzhalter 11">
            <a:extLst>
              <a:ext uri="{FF2B5EF4-FFF2-40B4-BE49-F238E27FC236}">
                <a16:creationId xmlns:a16="http://schemas.microsoft.com/office/drawing/2014/main" id="{55708869-59FF-4880-8E46-2435DC478B3F}"/>
              </a:ext>
            </a:extLst>
          </p:cNvPr>
          <p:cNvPicPr>
            <a:picLocks noGrp="1" noChangeAspect="1"/>
          </p:cNvPicPr>
          <p:nvPr>
            <p:ph type="pic" sz="quarter" idx="13"/>
          </p:nvPr>
        </p:nvPicPr>
        <p:blipFill rotWithShape="1">
          <a:blip r:embed="rId2" cstate="screen">
            <a:extLst>
              <a:ext uri="{28A0092B-C50C-407E-A947-70E740481C1C}">
                <a14:useLocalDpi xmlns:a14="http://schemas.microsoft.com/office/drawing/2010/main"/>
              </a:ext>
            </a:extLst>
          </a:blip>
          <a:srcRect t="12550" b="12550"/>
          <a:stretch/>
        </p:blipFill>
        <p:spPr/>
      </p:pic>
      <p:sp>
        <p:nvSpPr>
          <p:cNvPr id="11" name="Textplatzhalter 10">
            <a:extLst>
              <a:ext uri="{FF2B5EF4-FFF2-40B4-BE49-F238E27FC236}">
                <a16:creationId xmlns:a16="http://schemas.microsoft.com/office/drawing/2014/main" id="{C797C8E8-F8B7-4694-B4C1-6BA634560809}"/>
              </a:ext>
            </a:extLst>
          </p:cNvPr>
          <p:cNvSpPr>
            <a:spLocks noGrp="1"/>
          </p:cNvSpPr>
          <p:nvPr>
            <p:ph type="body" sz="quarter" idx="14"/>
          </p:nvPr>
        </p:nvSpPr>
        <p:spPr/>
        <p:txBody>
          <a:bodyPr/>
          <a:lstStyle/>
          <a:p>
            <a:r>
              <a:rPr lang="de-DE" b="1" dirty="0"/>
              <a:t>Lorem ipsum dolor sit amet,</a:t>
            </a:r>
          </a:p>
          <a:p>
            <a:r>
              <a:rPr lang="de-DE" dirty="0"/>
              <a:t>consetetur sadipscing elitr, sed diam nonumy eirmod tempor invidunt ut labore et dolore magna aliquyam erat</a:t>
            </a:r>
          </a:p>
          <a:p>
            <a:pPr lvl="1"/>
            <a:r>
              <a:rPr lang="de-DE" dirty="0"/>
              <a:t>sed diam voluptua.</a:t>
            </a:r>
          </a:p>
        </p:txBody>
      </p:sp>
    </p:spTree>
    <p:extLst>
      <p:ext uri="{BB962C8B-B14F-4D97-AF65-F5344CB8AC3E}">
        <p14:creationId xmlns:p14="http://schemas.microsoft.com/office/powerpoint/2010/main" val="10993609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417351" y="6634666"/>
            <a:ext cx="849593" cy="123111"/>
          </a:xfrm>
        </p:spPr>
        <p:txBody>
          <a:bodyPr/>
          <a:lstStyle/>
          <a:p>
            <a:fld id="{26351A40-1C71-474E-ABA0-68921E50DF7F}" type="datetime4">
              <a:rPr lang="de-DE" smtClean="0"/>
              <a:pPr/>
              <a:t>21. November 2024</a:t>
            </a:fld>
            <a:endParaRPr lang="de-DE" dirty="0"/>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t>Naturwissenschaftliche Fakultät</a:t>
            </a:r>
            <a:endParaRPr lang="de-DE" dirty="0"/>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17</a:t>
            </a:fld>
            <a:endParaRPr lang="de-DE"/>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t>Bildfolie</a:t>
            </a:r>
          </a:p>
        </p:txBody>
      </p:sp>
      <p:pic>
        <p:nvPicPr>
          <p:cNvPr id="11" name="Bildplatzhalter 11">
            <a:extLst>
              <a:ext uri="{FF2B5EF4-FFF2-40B4-BE49-F238E27FC236}">
                <a16:creationId xmlns:a16="http://schemas.microsoft.com/office/drawing/2014/main" id="{39DA38FC-C9C4-4F99-A48C-8CE8B974F55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26425" b="26425"/>
          <a:stretch/>
        </p:blipFill>
        <p:spPr>
          <a:xfrm>
            <a:off x="518317" y="1631156"/>
            <a:ext cx="11157746" cy="3951164"/>
          </a:xfrm>
        </p:spPr>
      </p:pic>
      <p:sp>
        <p:nvSpPr>
          <p:cNvPr id="7" name="Textplatzhalter 6">
            <a:extLst>
              <a:ext uri="{FF2B5EF4-FFF2-40B4-BE49-F238E27FC236}">
                <a16:creationId xmlns:a16="http://schemas.microsoft.com/office/drawing/2014/main" id="{510AFD92-A19C-49EC-837D-8B467EEBEFFC}"/>
              </a:ext>
            </a:extLst>
          </p:cNvPr>
          <p:cNvSpPr>
            <a:spLocks noGrp="1"/>
          </p:cNvSpPr>
          <p:nvPr>
            <p:ph type="body" sz="quarter" idx="26"/>
          </p:nvPr>
        </p:nvSpPr>
        <p:spPr>
          <a:xfrm>
            <a:off x="518317" y="5690271"/>
            <a:ext cx="11157746" cy="511084"/>
          </a:xfrm>
        </p:spPr>
        <p:txBody>
          <a:bodyPr/>
          <a:lstStyle/>
          <a:p>
            <a:r>
              <a:rPr lang="de-DE" dirty="0"/>
              <a:t>Bildunterschrift oder Beschreibung möglich. Gegebenenfalls löschen.</a:t>
            </a:r>
          </a:p>
        </p:txBody>
      </p:sp>
      <p:sp>
        <p:nvSpPr>
          <p:cNvPr id="17" name="Bildplatzhalter 16">
            <a:extLst>
              <a:ext uri="{FF2B5EF4-FFF2-40B4-BE49-F238E27FC236}">
                <a16:creationId xmlns:a16="http://schemas.microsoft.com/office/drawing/2014/main" id="{C01DDAE1-82BF-4BC5-8C30-136373F8DA3C}"/>
              </a:ext>
            </a:extLst>
          </p:cNvPr>
          <p:cNvSpPr>
            <a:spLocks noGrp="1"/>
          </p:cNvSpPr>
          <p:nvPr>
            <p:ph type="pic" sz="quarter" idx="38"/>
          </p:nvPr>
        </p:nvSpPr>
        <p:spPr/>
        <p:txBody>
          <a:bodyPr/>
          <a:lstStyle/>
          <a:p>
            <a:endParaRPr lang="en-US"/>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22140432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417351" y="6634666"/>
            <a:ext cx="849593" cy="123111"/>
          </a:xfrm>
        </p:spPr>
        <p:txBody>
          <a:bodyPr/>
          <a:lstStyle/>
          <a:p>
            <a:fld id="{16CF8DB0-2648-44DC-95D1-7959A58F327B}" type="datetime4">
              <a:rPr lang="de-DE" smtClean="0"/>
              <a:pPr/>
              <a:t>21. November 2024</a:t>
            </a:fld>
            <a:endParaRPr lang="de-DE" dirty="0"/>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t>Naturwissenschaftliche Fakultät</a:t>
            </a:r>
            <a:endParaRPr lang="de-DE" dirty="0"/>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18</a:t>
            </a:fld>
            <a:endParaRPr lang="de-DE"/>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t>Bildfolie | zweispaltig</a:t>
            </a:r>
          </a:p>
        </p:txBody>
      </p:sp>
      <p:pic>
        <p:nvPicPr>
          <p:cNvPr id="13" name="Bildplatzhalter 11">
            <a:extLst>
              <a:ext uri="{FF2B5EF4-FFF2-40B4-BE49-F238E27FC236}">
                <a16:creationId xmlns:a16="http://schemas.microsoft.com/office/drawing/2014/main" id="{A2ECEE94-C6EC-43F0-8B49-DC987ABCA66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518317" y="1631156"/>
            <a:ext cx="5469732" cy="3951164"/>
          </a:xfrm>
        </p:spPr>
      </p:pic>
      <p:sp>
        <p:nvSpPr>
          <p:cNvPr id="3" name="Textplatzhalter 2">
            <a:extLst>
              <a:ext uri="{FF2B5EF4-FFF2-40B4-BE49-F238E27FC236}">
                <a16:creationId xmlns:a16="http://schemas.microsoft.com/office/drawing/2014/main" id="{819A6138-49FF-4998-9C3E-F23ADBF37CF3}"/>
              </a:ext>
            </a:extLst>
          </p:cNvPr>
          <p:cNvSpPr>
            <a:spLocks noGrp="1"/>
          </p:cNvSpPr>
          <p:nvPr>
            <p:ph type="body" sz="quarter" idx="26"/>
          </p:nvPr>
        </p:nvSpPr>
        <p:spPr>
          <a:xfrm>
            <a:off x="518317" y="5690271"/>
            <a:ext cx="5469732" cy="511084"/>
          </a:xfrm>
        </p:spPr>
        <p:txBody>
          <a:bodyPr/>
          <a:lstStyle/>
          <a:p>
            <a:r>
              <a:rPr lang="de-DE" dirty="0"/>
              <a:t>Bildunterschrift oder Beschreibung möglich.</a:t>
            </a:r>
          </a:p>
          <a:p>
            <a:r>
              <a:rPr lang="de-DE" dirty="0"/>
              <a:t>Gegebenenfalls löschen.</a:t>
            </a:r>
          </a:p>
        </p:txBody>
      </p:sp>
      <p:pic>
        <p:nvPicPr>
          <p:cNvPr id="24" name="Bildplatzhalter 11">
            <a:extLst>
              <a:ext uri="{FF2B5EF4-FFF2-40B4-BE49-F238E27FC236}">
                <a16:creationId xmlns:a16="http://schemas.microsoft.com/office/drawing/2014/main" id="{B21212B3-8179-4B5A-88C1-18947775CF03}"/>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t="1912" b="1912"/>
          <a:stretch/>
        </p:blipFill>
        <p:spPr>
          <a:xfrm>
            <a:off x="6206331" y="1631156"/>
            <a:ext cx="5469732" cy="3951164"/>
          </a:xfrm>
        </p:spPr>
      </p:pic>
      <p:sp>
        <p:nvSpPr>
          <p:cNvPr id="12" name="Textplatzhalter 11">
            <a:extLst>
              <a:ext uri="{FF2B5EF4-FFF2-40B4-BE49-F238E27FC236}">
                <a16:creationId xmlns:a16="http://schemas.microsoft.com/office/drawing/2014/main" id="{0312C91F-8FD0-4864-A34B-93AA962B6163}"/>
              </a:ext>
            </a:extLst>
          </p:cNvPr>
          <p:cNvSpPr>
            <a:spLocks noGrp="1"/>
          </p:cNvSpPr>
          <p:nvPr>
            <p:ph type="body" sz="quarter" idx="28"/>
          </p:nvPr>
        </p:nvSpPr>
        <p:spPr>
          <a:xfrm>
            <a:off x="6206331" y="5690271"/>
            <a:ext cx="5469732" cy="511084"/>
          </a:xfrm>
        </p:spPr>
        <p:txBody>
          <a:bodyPr/>
          <a:lstStyle/>
          <a:p>
            <a:r>
              <a:rPr lang="de-DE" dirty="0"/>
              <a:t>Bildunterschrift oder Beschreibung möglich.</a:t>
            </a:r>
          </a:p>
          <a:p>
            <a:r>
              <a:rPr lang="de-DE" dirty="0"/>
              <a:t>Gegebenenfalls löschen.</a:t>
            </a:r>
          </a:p>
        </p:txBody>
      </p:sp>
      <p:sp>
        <p:nvSpPr>
          <p:cNvPr id="20" name="Bildplatzhalter 19">
            <a:extLst>
              <a:ext uri="{FF2B5EF4-FFF2-40B4-BE49-F238E27FC236}">
                <a16:creationId xmlns:a16="http://schemas.microsoft.com/office/drawing/2014/main" id="{BE6CCE18-5CE7-4B45-9A36-7341835022F4}"/>
              </a:ext>
            </a:extLst>
          </p:cNvPr>
          <p:cNvSpPr>
            <a:spLocks noGrp="1"/>
          </p:cNvSpPr>
          <p:nvPr>
            <p:ph type="pic" sz="quarter" idx="38"/>
          </p:nvPr>
        </p:nvSpPr>
        <p:spPr/>
        <p:txBody>
          <a:bodyPr/>
          <a:lstStyle/>
          <a:p>
            <a:endParaRPr lang="en-US"/>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26609721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Datumsplatzhalter 7">
            <a:extLst>
              <a:ext uri="{FF2B5EF4-FFF2-40B4-BE49-F238E27FC236}">
                <a16:creationId xmlns:a16="http://schemas.microsoft.com/office/drawing/2014/main" id="{2BDE70CE-CF25-4CE6-B28A-B3871B90A416}"/>
              </a:ext>
            </a:extLst>
          </p:cNvPr>
          <p:cNvSpPr>
            <a:spLocks noGrp="1"/>
          </p:cNvSpPr>
          <p:nvPr>
            <p:ph type="dt" sz="half" idx="10"/>
          </p:nvPr>
        </p:nvSpPr>
        <p:spPr>
          <a:xfrm>
            <a:off x="10417351" y="6634666"/>
            <a:ext cx="849593" cy="123111"/>
          </a:xfrm>
        </p:spPr>
        <p:txBody>
          <a:bodyPr/>
          <a:lstStyle/>
          <a:p>
            <a:fld id="{010B5CF9-462A-4AF5-AD07-05F09A4D316C}" type="datetime4">
              <a:rPr lang="de-DE" smtClean="0"/>
              <a:pPr/>
              <a:t>21. November 2024</a:t>
            </a:fld>
            <a:endParaRPr lang="de-DE" dirty="0"/>
          </a:p>
        </p:txBody>
      </p:sp>
      <p:sp>
        <p:nvSpPr>
          <p:cNvPr id="9" name="Fußzeilenplatzhalter 8">
            <a:extLst>
              <a:ext uri="{FF2B5EF4-FFF2-40B4-BE49-F238E27FC236}">
                <a16:creationId xmlns:a16="http://schemas.microsoft.com/office/drawing/2014/main" id="{B95F60E9-1E76-43F3-8365-6C969F9DA4FA}"/>
              </a:ext>
            </a:extLst>
          </p:cNvPr>
          <p:cNvSpPr>
            <a:spLocks noGrp="1"/>
          </p:cNvSpPr>
          <p:nvPr>
            <p:ph type="ftr" sz="quarter" idx="11"/>
          </p:nvPr>
        </p:nvSpPr>
        <p:spPr>
          <a:xfrm>
            <a:off x="518319" y="6634666"/>
            <a:ext cx="5469732" cy="123111"/>
          </a:xfrm>
        </p:spPr>
        <p:txBody>
          <a:bodyPr/>
          <a:lstStyle/>
          <a:p>
            <a:r>
              <a:rPr lang="de-DE"/>
              <a:t>Naturwissenschaftliche Fakultät</a:t>
            </a:r>
            <a:endParaRPr lang="de-DE" dirty="0"/>
          </a:p>
        </p:txBody>
      </p:sp>
      <p:sp>
        <p:nvSpPr>
          <p:cNvPr id="10" name="Foliennummernplatzhalter 9">
            <a:extLst>
              <a:ext uri="{FF2B5EF4-FFF2-40B4-BE49-F238E27FC236}">
                <a16:creationId xmlns:a16="http://schemas.microsoft.com/office/drawing/2014/main" id="{F7BC3FCE-392F-4A16-87A0-BDE8D7DF5A8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19</a:t>
            </a:fld>
            <a:endParaRPr lang="de-DE"/>
          </a:p>
        </p:txBody>
      </p:sp>
      <p:sp>
        <p:nvSpPr>
          <p:cNvPr id="4" name="Titel 3">
            <a:extLst>
              <a:ext uri="{FF2B5EF4-FFF2-40B4-BE49-F238E27FC236}">
                <a16:creationId xmlns:a16="http://schemas.microsoft.com/office/drawing/2014/main" id="{0FA6ADD3-E70C-46ED-983A-BEFB04690523}"/>
              </a:ext>
            </a:extLst>
          </p:cNvPr>
          <p:cNvSpPr>
            <a:spLocks noGrp="1"/>
          </p:cNvSpPr>
          <p:nvPr>
            <p:ph type="title"/>
          </p:nvPr>
        </p:nvSpPr>
        <p:spPr>
          <a:xfrm>
            <a:off x="518318" y="301185"/>
            <a:ext cx="6844385" cy="332399"/>
          </a:xfrm>
        </p:spPr>
        <p:txBody>
          <a:bodyPr/>
          <a:lstStyle/>
          <a:p>
            <a:r>
              <a:rPr lang="de-DE" dirty="0"/>
              <a:t>Bildfolie | dreispaltig</a:t>
            </a:r>
          </a:p>
        </p:txBody>
      </p:sp>
      <p:pic>
        <p:nvPicPr>
          <p:cNvPr id="17" name="Bildplatzhalter 11">
            <a:extLst>
              <a:ext uri="{FF2B5EF4-FFF2-40B4-BE49-F238E27FC236}">
                <a16:creationId xmlns:a16="http://schemas.microsoft.com/office/drawing/2014/main" id="{321D6E98-E4F7-47AC-A814-13FE067DD216}"/>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l="16071" r="16071"/>
          <a:stretch/>
        </p:blipFill>
        <p:spPr>
          <a:xfrm>
            <a:off x="518317" y="1631156"/>
            <a:ext cx="3569758" cy="3951164"/>
          </a:xfrm>
        </p:spPr>
      </p:pic>
      <p:sp>
        <p:nvSpPr>
          <p:cNvPr id="7" name="Textplatzhalter 6">
            <a:extLst>
              <a:ext uri="{FF2B5EF4-FFF2-40B4-BE49-F238E27FC236}">
                <a16:creationId xmlns:a16="http://schemas.microsoft.com/office/drawing/2014/main" id="{F0470CF7-3573-4C68-9AE3-D0473C093110}"/>
              </a:ext>
            </a:extLst>
          </p:cNvPr>
          <p:cNvSpPr>
            <a:spLocks noGrp="1"/>
          </p:cNvSpPr>
          <p:nvPr>
            <p:ph type="body" sz="quarter" idx="26"/>
          </p:nvPr>
        </p:nvSpPr>
        <p:spPr>
          <a:xfrm>
            <a:off x="518317" y="5690271"/>
            <a:ext cx="3569758" cy="511084"/>
          </a:xfrm>
        </p:spPr>
        <p:txBody>
          <a:bodyPr/>
          <a:lstStyle/>
          <a:p>
            <a:r>
              <a:rPr lang="de-DE" dirty="0"/>
              <a:t>Bildunterschrift oder Beschreibung möglich. Gegebenenfalls löschen.</a:t>
            </a:r>
          </a:p>
        </p:txBody>
      </p:sp>
      <p:pic>
        <p:nvPicPr>
          <p:cNvPr id="28" name="Bildplatzhalter 11">
            <a:extLst>
              <a:ext uri="{FF2B5EF4-FFF2-40B4-BE49-F238E27FC236}">
                <a16:creationId xmlns:a16="http://schemas.microsoft.com/office/drawing/2014/main" id="{1D09A78D-ADAD-437B-A5A1-CEE448A37D4C}"/>
              </a:ext>
            </a:extLst>
          </p:cNvPr>
          <p:cNvPicPr>
            <a:picLocks noGrp="1" noChangeAspect="1"/>
          </p:cNvPicPr>
          <p:nvPr>
            <p:ph type="pic" sz="quarter" idx="27"/>
          </p:nvPr>
        </p:nvPicPr>
        <p:blipFill rotWithShape="1">
          <a:blip r:embed="rId2" cstate="screen">
            <a:extLst>
              <a:ext uri="{28A0092B-C50C-407E-A947-70E740481C1C}">
                <a14:useLocalDpi xmlns:a14="http://schemas.microsoft.com/office/drawing/2010/main"/>
              </a:ext>
            </a:extLst>
          </a:blip>
          <a:srcRect l="16071" r="16071"/>
          <a:stretch/>
        </p:blipFill>
        <p:spPr>
          <a:xfrm>
            <a:off x="8106305" y="1631156"/>
            <a:ext cx="3569758" cy="3951164"/>
          </a:xfrm>
        </p:spPr>
      </p:pic>
      <p:sp>
        <p:nvSpPr>
          <p:cNvPr id="14" name="Textplatzhalter 13">
            <a:extLst>
              <a:ext uri="{FF2B5EF4-FFF2-40B4-BE49-F238E27FC236}">
                <a16:creationId xmlns:a16="http://schemas.microsoft.com/office/drawing/2014/main" id="{B833464C-C9BD-494A-94A9-227C3CE7FCA3}"/>
              </a:ext>
            </a:extLst>
          </p:cNvPr>
          <p:cNvSpPr>
            <a:spLocks noGrp="1"/>
          </p:cNvSpPr>
          <p:nvPr>
            <p:ph type="body" sz="quarter" idx="28"/>
          </p:nvPr>
        </p:nvSpPr>
        <p:spPr>
          <a:xfrm>
            <a:off x="8106305" y="5690271"/>
            <a:ext cx="3569758" cy="511084"/>
          </a:xfrm>
        </p:spPr>
        <p:txBody>
          <a:bodyPr/>
          <a:lstStyle/>
          <a:p>
            <a:r>
              <a:rPr lang="de-DE"/>
              <a:t>Bildunterschrift oder Beschreibung möglich. Gegebenenfalls löschen.</a:t>
            </a:r>
            <a:endParaRPr lang="de-DE" dirty="0"/>
          </a:p>
        </p:txBody>
      </p:sp>
      <p:pic>
        <p:nvPicPr>
          <p:cNvPr id="27" name="Bildplatzhalter 11">
            <a:extLst>
              <a:ext uri="{FF2B5EF4-FFF2-40B4-BE49-F238E27FC236}">
                <a16:creationId xmlns:a16="http://schemas.microsoft.com/office/drawing/2014/main" id="{76038DC9-1F39-4896-8EB7-58889B058D2B}"/>
              </a:ext>
            </a:extLst>
          </p:cNvPr>
          <p:cNvPicPr>
            <a:picLocks noGrp="1" noChangeAspect="1"/>
          </p:cNvPicPr>
          <p:nvPr>
            <p:ph type="pic" sz="quarter" idx="29"/>
          </p:nvPr>
        </p:nvPicPr>
        <p:blipFill rotWithShape="1">
          <a:blip r:embed="rId2" cstate="screen">
            <a:extLst>
              <a:ext uri="{28A0092B-C50C-407E-A947-70E740481C1C}">
                <a14:useLocalDpi xmlns:a14="http://schemas.microsoft.com/office/drawing/2010/main"/>
              </a:ext>
            </a:extLst>
          </a:blip>
          <a:srcRect l="16071" r="16071"/>
          <a:stretch/>
        </p:blipFill>
        <p:spPr>
          <a:xfrm>
            <a:off x="4312311" y="1631156"/>
            <a:ext cx="3569758" cy="3951164"/>
          </a:xfrm>
        </p:spPr>
      </p:pic>
      <p:sp>
        <p:nvSpPr>
          <p:cNvPr id="16" name="Textplatzhalter 15">
            <a:extLst>
              <a:ext uri="{FF2B5EF4-FFF2-40B4-BE49-F238E27FC236}">
                <a16:creationId xmlns:a16="http://schemas.microsoft.com/office/drawing/2014/main" id="{230CCA4F-4FD3-4903-966E-1CAC505F24CF}"/>
              </a:ext>
            </a:extLst>
          </p:cNvPr>
          <p:cNvSpPr>
            <a:spLocks noGrp="1"/>
          </p:cNvSpPr>
          <p:nvPr>
            <p:ph type="body" sz="quarter" idx="30"/>
          </p:nvPr>
        </p:nvSpPr>
        <p:spPr>
          <a:xfrm>
            <a:off x="4312311" y="5690271"/>
            <a:ext cx="3569758" cy="511084"/>
          </a:xfrm>
        </p:spPr>
        <p:txBody>
          <a:bodyPr/>
          <a:lstStyle/>
          <a:p>
            <a:r>
              <a:rPr lang="de-DE"/>
              <a:t>Bildunterschrift oder Beschreibung möglich. Gegebenenfalls löschen.</a:t>
            </a:r>
            <a:endParaRPr lang="de-DE" dirty="0"/>
          </a:p>
        </p:txBody>
      </p:sp>
      <p:sp>
        <p:nvSpPr>
          <p:cNvPr id="23" name="Bildplatzhalter 22">
            <a:extLst>
              <a:ext uri="{FF2B5EF4-FFF2-40B4-BE49-F238E27FC236}">
                <a16:creationId xmlns:a16="http://schemas.microsoft.com/office/drawing/2014/main" id="{71F72AE0-7978-44CA-AB98-8B5909311675}"/>
              </a:ext>
            </a:extLst>
          </p:cNvPr>
          <p:cNvSpPr>
            <a:spLocks noGrp="1"/>
          </p:cNvSpPr>
          <p:nvPr>
            <p:ph type="pic" sz="quarter" idx="38"/>
          </p:nvPr>
        </p:nvSpPr>
        <p:spPr/>
        <p:txBody>
          <a:bodyPr/>
          <a:lstStyle/>
          <a:p>
            <a:endParaRPr lang="en-US"/>
          </a:p>
        </p:txBody>
      </p:sp>
      <p:sp>
        <p:nvSpPr>
          <p:cNvPr id="5" name="Textplatzhalter 4">
            <a:extLst>
              <a:ext uri="{FF2B5EF4-FFF2-40B4-BE49-F238E27FC236}">
                <a16:creationId xmlns:a16="http://schemas.microsoft.com/office/drawing/2014/main" id="{638F69D4-37EF-490A-8363-87A30453BBFC}"/>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14420766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a:xfrm>
            <a:off x="10417351" y="6634666"/>
            <a:ext cx="849593" cy="123111"/>
          </a:xfrm>
        </p:spPr>
        <p:txBody>
          <a:bodyPr/>
          <a:lstStyle/>
          <a:p>
            <a:fld id="{1E199AB4-6755-4620-8905-8AE2C0C7D74E}" type="datetime4">
              <a:rPr lang="de-DE" smtClean="0"/>
              <a:pPr/>
              <a:t>21. November 2024</a:t>
            </a:fld>
            <a:endParaRPr lang="de-DE" dirty="0"/>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a:xfrm>
            <a:off x="518319" y="6634666"/>
            <a:ext cx="5469732" cy="123111"/>
          </a:xfrm>
        </p:spPr>
        <p:txBody>
          <a:bodyPr/>
          <a:lstStyle/>
          <a:p>
            <a:r>
              <a:rPr lang="de-DE" dirty="0"/>
              <a:t>Naturwissenschaftliche Fakultät</a:t>
            </a:r>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a:t>
            </a:fld>
            <a:endParaRPr lang="de-DE" dirty="0"/>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a:xfrm>
            <a:off x="948060" y="2354711"/>
            <a:ext cx="5039989" cy="281103"/>
          </a:xfrm>
        </p:spPr>
        <p:txBody>
          <a:bodyPr/>
          <a:lstStyle/>
          <a:p>
            <a:r>
              <a:rPr lang="de-DE" dirty="0" err="1"/>
              <a:t>Agendapunkt</a:t>
            </a:r>
            <a:r>
              <a:rPr lang="de-DE"/>
              <a:t> / Kapitelthema</a:t>
            </a:r>
            <a:endParaRPr lang="de-DE" dirty="0"/>
          </a:p>
        </p:txBody>
      </p:sp>
      <p:sp>
        <p:nvSpPr>
          <p:cNvPr id="6" name="Textplatzhalter 5">
            <a:extLst>
              <a:ext uri="{FF2B5EF4-FFF2-40B4-BE49-F238E27FC236}">
                <a16:creationId xmlns:a16="http://schemas.microsoft.com/office/drawing/2014/main" id="{4C3D203B-08B1-42A4-B16C-555D2186BE57}"/>
              </a:ext>
            </a:extLst>
          </p:cNvPr>
          <p:cNvSpPr>
            <a:spLocks noGrp="1"/>
          </p:cNvSpPr>
          <p:nvPr>
            <p:ph type="body" sz="quarter" idx="16"/>
          </p:nvPr>
        </p:nvSpPr>
        <p:spPr>
          <a:xfrm>
            <a:off x="518318" y="2354711"/>
            <a:ext cx="320601" cy="281103"/>
          </a:xfrm>
        </p:spPr>
        <p:txBody>
          <a:bodyPr/>
          <a:lstStyle/>
          <a:p>
            <a:r>
              <a:rPr lang="de-DE" dirty="0"/>
              <a:t>02</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a:xfrm>
            <a:off x="948060" y="4525376"/>
            <a:ext cx="5039989" cy="281103"/>
          </a:xfrm>
        </p:spPr>
        <p:txBody>
          <a:bodyPr/>
          <a:lstStyle/>
          <a:p>
            <a:r>
              <a:rPr lang="de-DE"/>
              <a:t>Agendapunkt / Kapitelthema</a:t>
            </a:r>
            <a:endParaRPr lang="de-DE" dirty="0"/>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a:xfrm>
            <a:off x="518318" y="4525376"/>
            <a:ext cx="320601" cy="281103"/>
          </a:xfrm>
        </p:spPr>
        <p:txBody>
          <a:bodyPr/>
          <a:lstStyle/>
          <a:p>
            <a:r>
              <a:rPr lang="de-DE" dirty="0"/>
              <a:t>05</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a:xfrm>
            <a:off x="948060" y="3078266"/>
            <a:ext cx="5039989" cy="281103"/>
          </a:xfrm>
        </p:spPr>
        <p:txBody>
          <a:bodyPr/>
          <a:lstStyle/>
          <a:p>
            <a:r>
              <a:rPr lang="de-DE" dirty="0"/>
              <a:t>Agendapunkt / Kapitelthema</a:t>
            </a:r>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a:xfrm>
            <a:off x="518318" y="3078266"/>
            <a:ext cx="320601" cy="281103"/>
          </a:xfrm>
        </p:spPr>
        <p:txBody>
          <a:bodyPr/>
          <a:lstStyle/>
          <a:p>
            <a:r>
              <a:rPr lang="de-DE" dirty="0"/>
              <a:t>03</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a:xfrm>
            <a:off x="948060" y="3801821"/>
            <a:ext cx="5039989" cy="281103"/>
          </a:xfrm>
        </p:spPr>
        <p:txBody>
          <a:bodyPr/>
          <a:lstStyle/>
          <a:p>
            <a:r>
              <a:rPr lang="de-DE"/>
              <a:t>Agendapunkt / Kapitelthema</a:t>
            </a:r>
            <a:endParaRPr lang="de-DE" dirty="0"/>
          </a:p>
        </p:txBody>
      </p:sp>
      <p:sp>
        <p:nvSpPr>
          <p:cNvPr id="12" name="Textplatzhalter 11">
            <a:extLst>
              <a:ext uri="{FF2B5EF4-FFF2-40B4-BE49-F238E27FC236}">
                <a16:creationId xmlns:a16="http://schemas.microsoft.com/office/drawing/2014/main" id="{66339020-771E-46B4-9E38-0490CEC853E8}"/>
              </a:ext>
            </a:extLst>
          </p:cNvPr>
          <p:cNvSpPr>
            <a:spLocks noGrp="1"/>
          </p:cNvSpPr>
          <p:nvPr>
            <p:ph type="body" sz="quarter" idx="22"/>
          </p:nvPr>
        </p:nvSpPr>
        <p:spPr>
          <a:xfrm>
            <a:off x="518318" y="3801821"/>
            <a:ext cx="320601" cy="281103"/>
          </a:xfrm>
        </p:spPr>
        <p:txBody>
          <a:bodyPr/>
          <a:lstStyle/>
          <a:p>
            <a:r>
              <a:rPr lang="de-DE" dirty="0"/>
              <a:t>04</a:t>
            </a:r>
          </a:p>
        </p:txBody>
      </p:sp>
      <p:sp>
        <p:nvSpPr>
          <p:cNvPr id="13" name="Textplatzhalter 12">
            <a:extLst>
              <a:ext uri="{FF2B5EF4-FFF2-40B4-BE49-F238E27FC236}">
                <a16:creationId xmlns:a16="http://schemas.microsoft.com/office/drawing/2014/main" id="{641C1F95-D974-4A13-ACB3-4481C5ED51F1}"/>
              </a:ext>
            </a:extLst>
          </p:cNvPr>
          <p:cNvSpPr>
            <a:spLocks noGrp="1"/>
          </p:cNvSpPr>
          <p:nvPr>
            <p:ph type="body" sz="quarter" idx="23"/>
          </p:nvPr>
        </p:nvSpPr>
        <p:spPr>
          <a:xfrm>
            <a:off x="948060" y="5248930"/>
            <a:ext cx="5039989" cy="281103"/>
          </a:xfrm>
        </p:spPr>
        <p:txBody>
          <a:bodyPr/>
          <a:lstStyle/>
          <a:p>
            <a:r>
              <a:rPr lang="de-DE"/>
              <a:t>Agendapunkt / Kapitelthema</a:t>
            </a:r>
            <a:endParaRPr lang="de-DE" dirty="0"/>
          </a:p>
        </p:txBody>
      </p:sp>
      <p:sp>
        <p:nvSpPr>
          <p:cNvPr id="14" name="Textplatzhalter 13">
            <a:extLst>
              <a:ext uri="{FF2B5EF4-FFF2-40B4-BE49-F238E27FC236}">
                <a16:creationId xmlns:a16="http://schemas.microsoft.com/office/drawing/2014/main" id="{1D9E7442-296E-4C85-970F-57CC3DB24BF0}"/>
              </a:ext>
            </a:extLst>
          </p:cNvPr>
          <p:cNvSpPr>
            <a:spLocks noGrp="1"/>
          </p:cNvSpPr>
          <p:nvPr>
            <p:ph type="body" sz="quarter" idx="24"/>
          </p:nvPr>
        </p:nvSpPr>
        <p:spPr>
          <a:xfrm>
            <a:off x="518318" y="5248930"/>
            <a:ext cx="320601" cy="281103"/>
          </a:xfrm>
        </p:spPr>
        <p:txBody>
          <a:bodyPr/>
          <a:lstStyle/>
          <a:p>
            <a:r>
              <a:rPr lang="de-DE" dirty="0"/>
              <a:t>06</a:t>
            </a:r>
          </a:p>
        </p:txBody>
      </p:sp>
      <p:sp>
        <p:nvSpPr>
          <p:cNvPr id="15" name="Textplatzhalter 14">
            <a:extLst>
              <a:ext uri="{FF2B5EF4-FFF2-40B4-BE49-F238E27FC236}">
                <a16:creationId xmlns:a16="http://schemas.microsoft.com/office/drawing/2014/main" id="{59EED49E-3FE2-49C7-8252-8A8549957951}"/>
              </a:ext>
            </a:extLst>
          </p:cNvPr>
          <p:cNvSpPr>
            <a:spLocks noGrp="1"/>
          </p:cNvSpPr>
          <p:nvPr>
            <p:ph type="body" sz="quarter" idx="25"/>
          </p:nvPr>
        </p:nvSpPr>
        <p:spPr>
          <a:xfrm>
            <a:off x="6636190" y="1632184"/>
            <a:ext cx="5039873" cy="281103"/>
          </a:xfrm>
        </p:spPr>
        <p:txBody>
          <a:bodyPr/>
          <a:lstStyle/>
          <a:p>
            <a:r>
              <a:rPr lang="de-DE"/>
              <a:t>Agendapunkt / Kapitelthema</a:t>
            </a:r>
            <a:endParaRPr lang="de-DE" dirty="0"/>
          </a:p>
        </p:txBody>
      </p:sp>
      <p:sp>
        <p:nvSpPr>
          <p:cNvPr id="16" name="Textplatzhalter 15">
            <a:extLst>
              <a:ext uri="{FF2B5EF4-FFF2-40B4-BE49-F238E27FC236}">
                <a16:creationId xmlns:a16="http://schemas.microsoft.com/office/drawing/2014/main" id="{9481C70C-776C-487C-9CC3-F573F4424EA4}"/>
              </a:ext>
            </a:extLst>
          </p:cNvPr>
          <p:cNvSpPr>
            <a:spLocks noGrp="1"/>
          </p:cNvSpPr>
          <p:nvPr>
            <p:ph type="body" sz="quarter" idx="26"/>
          </p:nvPr>
        </p:nvSpPr>
        <p:spPr>
          <a:xfrm>
            <a:off x="6206332" y="1632184"/>
            <a:ext cx="320601" cy="281103"/>
          </a:xfrm>
        </p:spPr>
        <p:txBody>
          <a:bodyPr/>
          <a:lstStyle/>
          <a:p>
            <a:r>
              <a:rPr lang="de-DE" dirty="0"/>
              <a:t>07</a:t>
            </a:r>
          </a:p>
        </p:txBody>
      </p:sp>
      <p:sp>
        <p:nvSpPr>
          <p:cNvPr id="17" name="Textplatzhalter 16">
            <a:extLst>
              <a:ext uri="{FF2B5EF4-FFF2-40B4-BE49-F238E27FC236}">
                <a16:creationId xmlns:a16="http://schemas.microsoft.com/office/drawing/2014/main" id="{7BF8A087-9D21-4804-93EC-D0F0BEFB42D4}"/>
              </a:ext>
            </a:extLst>
          </p:cNvPr>
          <p:cNvSpPr>
            <a:spLocks noGrp="1"/>
          </p:cNvSpPr>
          <p:nvPr>
            <p:ph type="body" sz="quarter" idx="27"/>
          </p:nvPr>
        </p:nvSpPr>
        <p:spPr>
          <a:xfrm>
            <a:off x="6636190" y="2355533"/>
            <a:ext cx="5039873" cy="281103"/>
          </a:xfrm>
        </p:spPr>
        <p:txBody>
          <a:bodyPr/>
          <a:lstStyle/>
          <a:p>
            <a:r>
              <a:rPr lang="de-DE"/>
              <a:t>Agendapunkt / Kapitelthema</a:t>
            </a:r>
            <a:endParaRPr lang="de-DE" dirty="0"/>
          </a:p>
        </p:txBody>
      </p:sp>
      <p:sp>
        <p:nvSpPr>
          <p:cNvPr id="18" name="Textplatzhalter 17">
            <a:extLst>
              <a:ext uri="{FF2B5EF4-FFF2-40B4-BE49-F238E27FC236}">
                <a16:creationId xmlns:a16="http://schemas.microsoft.com/office/drawing/2014/main" id="{55AE6878-1B1A-412B-869C-D66E08394212}"/>
              </a:ext>
            </a:extLst>
          </p:cNvPr>
          <p:cNvSpPr>
            <a:spLocks noGrp="1"/>
          </p:cNvSpPr>
          <p:nvPr>
            <p:ph type="body" sz="quarter" idx="28"/>
          </p:nvPr>
        </p:nvSpPr>
        <p:spPr>
          <a:xfrm>
            <a:off x="6206332" y="2355533"/>
            <a:ext cx="320601" cy="281103"/>
          </a:xfrm>
        </p:spPr>
        <p:txBody>
          <a:bodyPr/>
          <a:lstStyle/>
          <a:p>
            <a:r>
              <a:rPr lang="de-DE" dirty="0"/>
              <a:t>08</a:t>
            </a:r>
          </a:p>
        </p:txBody>
      </p:sp>
      <p:sp>
        <p:nvSpPr>
          <p:cNvPr id="19" name="Textplatzhalter 18">
            <a:extLst>
              <a:ext uri="{FF2B5EF4-FFF2-40B4-BE49-F238E27FC236}">
                <a16:creationId xmlns:a16="http://schemas.microsoft.com/office/drawing/2014/main" id="{21D68933-4D91-4017-8092-91E8C3DE9667}"/>
              </a:ext>
            </a:extLst>
          </p:cNvPr>
          <p:cNvSpPr>
            <a:spLocks noGrp="1"/>
          </p:cNvSpPr>
          <p:nvPr>
            <p:ph type="body" sz="quarter" idx="29"/>
          </p:nvPr>
        </p:nvSpPr>
        <p:spPr>
          <a:xfrm>
            <a:off x="6636190" y="4525580"/>
            <a:ext cx="5039873" cy="281103"/>
          </a:xfrm>
        </p:spPr>
        <p:txBody>
          <a:bodyPr/>
          <a:lstStyle/>
          <a:p>
            <a:r>
              <a:rPr lang="de-DE"/>
              <a:t>Agendapunkt / Kapitelthema</a:t>
            </a:r>
            <a:endParaRPr lang="de-DE" dirty="0"/>
          </a:p>
        </p:txBody>
      </p:sp>
      <p:sp>
        <p:nvSpPr>
          <p:cNvPr id="20" name="Textplatzhalter 19">
            <a:extLst>
              <a:ext uri="{FF2B5EF4-FFF2-40B4-BE49-F238E27FC236}">
                <a16:creationId xmlns:a16="http://schemas.microsoft.com/office/drawing/2014/main" id="{DF772C26-4A90-4712-99D4-4970A488F5FD}"/>
              </a:ext>
            </a:extLst>
          </p:cNvPr>
          <p:cNvSpPr>
            <a:spLocks noGrp="1"/>
          </p:cNvSpPr>
          <p:nvPr>
            <p:ph type="body" sz="quarter" idx="30"/>
          </p:nvPr>
        </p:nvSpPr>
        <p:spPr>
          <a:xfrm>
            <a:off x="6206332" y="4525580"/>
            <a:ext cx="307841" cy="281103"/>
          </a:xfrm>
        </p:spPr>
        <p:txBody>
          <a:bodyPr/>
          <a:lstStyle/>
          <a:p>
            <a:r>
              <a:rPr lang="de-DE" dirty="0"/>
              <a:t>11</a:t>
            </a:r>
          </a:p>
        </p:txBody>
      </p:sp>
      <p:sp>
        <p:nvSpPr>
          <p:cNvPr id="21" name="Textplatzhalter 20">
            <a:extLst>
              <a:ext uri="{FF2B5EF4-FFF2-40B4-BE49-F238E27FC236}">
                <a16:creationId xmlns:a16="http://schemas.microsoft.com/office/drawing/2014/main" id="{C58B4322-C4AE-4F66-9E71-875D89FE985A}"/>
              </a:ext>
            </a:extLst>
          </p:cNvPr>
          <p:cNvSpPr>
            <a:spLocks noGrp="1"/>
          </p:cNvSpPr>
          <p:nvPr>
            <p:ph type="body" sz="quarter" idx="31"/>
          </p:nvPr>
        </p:nvSpPr>
        <p:spPr>
          <a:xfrm>
            <a:off x="6636190" y="3078882"/>
            <a:ext cx="5039873" cy="281103"/>
          </a:xfrm>
        </p:spPr>
        <p:txBody>
          <a:bodyPr/>
          <a:lstStyle/>
          <a:p>
            <a:r>
              <a:rPr lang="de-DE"/>
              <a:t>Agendapunkt / Kapitelthema</a:t>
            </a:r>
            <a:endParaRPr lang="de-DE" dirty="0"/>
          </a:p>
        </p:txBody>
      </p:sp>
      <p:sp>
        <p:nvSpPr>
          <p:cNvPr id="22" name="Textplatzhalter 21">
            <a:extLst>
              <a:ext uri="{FF2B5EF4-FFF2-40B4-BE49-F238E27FC236}">
                <a16:creationId xmlns:a16="http://schemas.microsoft.com/office/drawing/2014/main" id="{1E85294F-051C-476B-A8F3-6C25CC62C956}"/>
              </a:ext>
            </a:extLst>
          </p:cNvPr>
          <p:cNvSpPr>
            <a:spLocks noGrp="1"/>
          </p:cNvSpPr>
          <p:nvPr>
            <p:ph type="body" sz="quarter" idx="32"/>
          </p:nvPr>
        </p:nvSpPr>
        <p:spPr>
          <a:xfrm>
            <a:off x="6206332" y="3078882"/>
            <a:ext cx="320601" cy="281103"/>
          </a:xfrm>
        </p:spPr>
        <p:txBody>
          <a:bodyPr/>
          <a:lstStyle/>
          <a:p>
            <a:r>
              <a:rPr lang="de-DE" dirty="0"/>
              <a:t>09</a:t>
            </a:r>
          </a:p>
        </p:txBody>
      </p:sp>
      <p:sp>
        <p:nvSpPr>
          <p:cNvPr id="23" name="Textplatzhalter 22">
            <a:extLst>
              <a:ext uri="{FF2B5EF4-FFF2-40B4-BE49-F238E27FC236}">
                <a16:creationId xmlns:a16="http://schemas.microsoft.com/office/drawing/2014/main" id="{C265AB66-A098-4B36-BD15-3F3290882910}"/>
              </a:ext>
            </a:extLst>
          </p:cNvPr>
          <p:cNvSpPr>
            <a:spLocks noGrp="1"/>
          </p:cNvSpPr>
          <p:nvPr>
            <p:ph type="body" sz="quarter" idx="33"/>
          </p:nvPr>
        </p:nvSpPr>
        <p:spPr>
          <a:xfrm>
            <a:off x="6636190" y="3802231"/>
            <a:ext cx="5039873" cy="281103"/>
          </a:xfrm>
        </p:spPr>
        <p:txBody>
          <a:bodyPr/>
          <a:lstStyle/>
          <a:p>
            <a:r>
              <a:rPr lang="de-DE"/>
              <a:t>Agendapunkt / Kapitelthema</a:t>
            </a:r>
            <a:endParaRPr lang="de-DE" dirty="0"/>
          </a:p>
        </p:txBody>
      </p:sp>
      <p:sp>
        <p:nvSpPr>
          <p:cNvPr id="24" name="Textplatzhalter 23">
            <a:extLst>
              <a:ext uri="{FF2B5EF4-FFF2-40B4-BE49-F238E27FC236}">
                <a16:creationId xmlns:a16="http://schemas.microsoft.com/office/drawing/2014/main" id="{8EB8BA56-7CAD-4CDB-B315-7B085286A1F3}"/>
              </a:ext>
            </a:extLst>
          </p:cNvPr>
          <p:cNvSpPr>
            <a:spLocks noGrp="1"/>
          </p:cNvSpPr>
          <p:nvPr>
            <p:ph type="body" sz="quarter" idx="34"/>
          </p:nvPr>
        </p:nvSpPr>
        <p:spPr>
          <a:xfrm>
            <a:off x="6206332" y="3802231"/>
            <a:ext cx="320601" cy="281103"/>
          </a:xfrm>
        </p:spPr>
        <p:txBody>
          <a:bodyPr/>
          <a:lstStyle/>
          <a:p>
            <a:r>
              <a:rPr lang="de-DE" dirty="0"/>
              <a:t>10</a:t>
            </a:r>
          </a:p>
        </p:txBody>
      </p:sp>
      <p:sp>
        <p:nvSpPr>
          <p:cNvPr id="25" name="Textplatzhalter 24">
            <a:extLst>
              <a:ext uri="{FF2B5EF4-FFF2-40B4-BE49-F238E27FC236}">
                <a16:creationId xmlns:a16="http://schemas.microsoft.com/office/drawing/2014/main" id="{59687893-49C6-4037-869B-503B054BE12B}"/>
              </a:ext>
            </a:extLst>
          </p:cNvPr>
          <p:cNvSpPr>
            <a:spLocks noGrp="1"/>
          </p:cNvSpPr>
          <p:nvPr>
            <p:ph type="body" sz="quarter" idx="35"/>
          </p:nvPr>
        </p:nvSpPr>
        <p:spPr>
          <a:xfrm>
            <a:off x="6636190" y="5248930"/>
            <a:ext cx="5039873" cy="281103"/>
          </a:xfrm>
        </p:spPr>
        <p:txBody>
          <a:bodyPr/>
          <a:lstStyle/>
          <a:p>
            <a:r>
              <a:rPr lang="de-DE"/>
              <a:t>Agendapunkt / Kapitelthema</a:t>
            </a:r>
            <a:endParaRPr lang="de-DE" dirty="0"/>
          </a:p>
        </p:txBody>
      </p:sp>
      <p:sp>
        <p:nvSpPr>
          <p:cNvPr id="26" name="Textplatzhalter 25">
            <a:extLst>
              <a:ext uri="{FF2B5EF4-FFF2-40B4-BE49-F238E27FC236}">
                <a16:creationId xmlns:a16="http://schemas.microsoft.com/office/drawing/2014/main" id="{ED7AD97A-C042-429F-A1BD-A9A3FD4F383F}"/>
              </a:ext>
            </a:extLst>
          </p:cNvPr>
          <p:cNvSpPr>
            <a:spLocks noGrp="1"/>
          </p:cNvSpPr>
          <p:nvPr>
            <p:ph type="body" sz="quarter" idx="36"/>
          </p:nvPr>
        </p:nvSpPr>
        <p:spPr>
          <a:xfrm>
            <a:off x="6206332" y="5248930"/>
            <a:ext cx="320601" cy="281103"/>
          </a:xfrm>
        </p:spPr>
        <p:txBody>
          <a:bodyPr/>
          <a:lstStyle/>
          <a:p>
            <a:r>
              <a:rPr lang="de-DE" dirty="0"/>
              <a:t>12</a:t>
            </a:r>
          </a:p>
        </p:txBody>
      </p:sp>
      <p:sp>
        <p:nvSpPr>
          <p:cNvPr id="27" name="Titel 26">
            <a:extLst>
              <a:ext uri="{FF2B5EF4-FFF2-40B4-BE49-F238E27FC236}">
                <a16:creationId xmlns:a16="http://schemas.microsoft.com/office/drawing/2014/main" id="{FA31B683-DC18-4216-A897-EDDF1C856A72}"/>
              </a:ext>
            </a:extLst>
          </p:cNvPr>
          <p:cNvSpPr>
            <a:spLocks noGrp="1"/>
          </p:cNvSpPr>
          <p:nvPr>
            <p:ph type="title"/>
          </p:nvPr>
        </p:nvSpPr>
        <p:spPr>
          <a:xfrm>
            <a:off x="518318" y="301185"/>
            <a:ext cx="6844385" cy="332399"/>
          </a:xfrm>
        </p:spPr>
        <p:txBody>
          <a:bodyPr/>
          <a:lstStyle/>
          <a:p>
            <a:r>
              <a:rPr lang="de-DE" dirty="0"/>
              <a:t>Agenda</a:t>
            </a:r>
          </a:p>
        </p:txBody>
      </p:sp>
      <p:sp>
        <p:nvSpPr>
          <p:cNvPr id="28" name="Textplatzhalter 27">
            <a:extLst>
              <a:ext uri="{FF2B5EF4-FFF2-40B4-BE49-F238E27FC236}">
                <a16:creationId xmlns:a16="http://schemas.microsoft.com/office/drawing/2014/main" id="{92509974-231D-42AB-9315-A35E350E8B6C}"/>
              </a:ext>
            </a:extLst>
          </p:cNvPr>
          <p:cNvSpPr>
            <a:spLocks noGrp="1"/>
          </p:cNvSpPr>
          <p:nvPr>
            <p:ph type="body" sz="quarter" idx="37"/>
          </p:nvPr>
        </p:nvSpPr>
        <p:spPr>
          <a:xfrm>
            <a:off x="518317" y="687598"/>
            <a:ext cx="6844385" cy="249812"/>
          </a:xfrm>
        </p:spPr>
        <p:txBody>
          <a:bodyPr/>
          <a:lstStyle/>
          <a:p>
            <a:r>
              <a:rPr lang="de-DE" dirty="0"/>
              <a:t>Subheadline möglich. Gegebenenfalls löschen.</a:t>
            </a:r>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a:xfrm>
            <a:off x="948060" y="1631156"/>
            <a:ext cx="5039989" cy="281103"/>
          </a:xfrm>
        </p:spPr>
        <p:txBody>
          <a:bodyPr/>
          <a:lstStyle/>
          <a:p>
            <a:r>
              <a:rPr lang="de-DE" dirty="0"/>
              <a:t>Agendapunkt / Kapitelthema</a:t>
            </a:r>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a:xfrm>
            <a:off x="518318" y="1631156"/>
            <a:ext cx="320601" cy="281103"/>
          </a:xfrm>
        </p:spPr>
        <p:txBody>
          <a:bodyPr/>
          <a:lstStyle/>
          <a:p>
            <a:r>
              <a:rPr lang="de-DE" dirty="0"/>
              <a:t>01</a:t>
            </a:r>
          </a:p>
        </p:txBody>
      </p:sp>
      <p:sp>
        <p:nvSpPr>
          <p:cNvPr id="61" name="Bildplatzhalter 60">
            <a:extLst>
              <a:ext uri="{FF2B5EF4-FFF2-40B4-BE49-F238E27FC236}">
                <a16:creationId xmlns:a16="http://schemas.microsoft.com/office/drawing/2014/main" id="{DFD08864-C4EF-4131-B061-95A7FB5F3F35}"/>
              </a:ext>
            </a:extLst>
          </p:cNvPr>
          <p:cNvSpPr>
            <a:spLocks noGrp="1"/>
          </p:cNvSpPr>
          <p:nvPr>
            <p:ph type="pic" sz="quarter" idx="38"/>
          </p:nvPr>
        </p:nvSpPr>
        <p:spPr/>
        <p:txBody>
          <a:bodyPr/>
          <a:lstStyle/>
          <a:p>
            <a:endParaRPr lang="en-US"/>
          </a:p>
        </p:txBody>
      </p:sp>
    </p:spTree>
    <p:extLst>
      <p:ext uri="{BB962C8B-B14F-4D97-AF65-F5344CB8AC3E}">
        <p14:creationId xmlns:p14="http://schemas.microsoft.com/office/powerpoint/2010/main" val="24215025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AF4F214A-ECD5-4B6A-852C-08240B574552}" type="datetime4">
              <a:rPr lang="de-DE" smtClean="0"/>
              <a:t>21. November 2024</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20</a:t>
            </a:fld>
            <a:endParaRPr lang="de-DE"/>
          </a:p>
        </p:txBody>
      </p:sp>
      <p:graphicFrame>
        <p:nvGraphicFramePr>
          <p:cNvPr id="16" name="Inhaltsplatzhalter 15">
            <a:extLst>
              <a:ext uri="{FF2B5EF4-FFF2-40B4-BE49-F238E27FC236}">
                <a16:creationId xmlns:a16="http://schemas.microsoft.com/office/drawing/2014/main" id="{6CF264C0-C21F-46B0-BBC5-AA7EB6C51F4E}"/>
              </a:ext>
            </a:extLst>
          </p:cNvPr>
          <p:cNvGraphicFramePr>
            <a:graphicFrameLocks noGrp="1"/>
          </p:cNvGraphicFramePr>
          <p:nvPr>
            <p:ph sz="quarter" idx="14"/>
            <p:extLst>
              <p:ext uri="{D42A27DB-BD31-4B8C-83A1-F6EECF244321}">
                <p14:modId xmlns:p14="http://schemas.microsoft.com/office/powerpoint/2010/main" val="2994730347"/>
              </p:ext>
            </p:extLst>
          </p:nvPr>
        </p:nvGraphicFramePr>
        <p:xfrm>
          <a:off x="517525" y="1630363"/>
          <a:ext cx="11156950"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Inhaltsfolie | Säulendiagramm</a:t>
            </a:r>
          </a:p>
        </p:txBody>
      </p:sp>
      <p:sp>
        <p:nvSpPr>
          <p:cNvPr id="3" name="Bildplatzhalter 2">
            <a:extLst>
              <a:ext uri="{FF2B5EF4-FFF2-40B4-BE49-F238E27FC236}">
                <a16:creationId xmlns:a16="http://schemas.microsoft.com/office/drawing/2014/main" id="{C15964F1-4A3C-4354-9B46-71144EAB222F}"/>
              </a:ext>
            </a:extLst>
          </p:cNvPr>
          <p:cNvSpPr>
            <a:spLocks noGrp="1"/>
          </p:cNvSpPr>
          <p:nvPr>
            <p:ph type="pic" sz="quarter" idx="38"/>
          </p:nvPr>
        </p:nvSpPr>
        <p:spPr/>
        <p:txBody>
          <a:bodyPr/>
          <a:lstStyle/>
          <a:p>
            <a:endParaRPr lang="en-US"/>
          </a:p>
        </p:txBody>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p:txBody>
          <a:bodyPr/>
          <a:lstStyle/>
          <a:p>
            <a:r>
              <a:rPr lang="de-DE" dirty="0"/>
              <a:t>Subheadline möglich. Gegebenenfalls löschen.</a:t>
            </a:r>
          </a:p>
        </p:txBody>
      </p:sp>
      <p:sp>
        <p:nvSpPr>
          <p:cNvPr id="7" name="Fußzeilenplatzhalter 6">
            <a:extLst>
              <a:ext uri="{FF2B5EF4-FFF2-40B4-BE49-F238E27FC236}">
                <a16:creationId xmlns:a16="http://schemas.microsoft.com/office/drawing/2014/main" id="{C40AA3DB-C0BB-45FC-9534-0ABAE5E5E696}"/>
              </a:ext>
            </a:extLst>
          </p:cNvPr>
          <p:cNvSpPr>
            <a:spLocks noGrp="1"/>
          </p:cNvSpPr>
          <p:nvPr>
            <p:ph type="ftr" sz="quarter" idx="11"/>
          </p:nvPr>
        </p:nvSpPr>
        <p:spPr/>
        <p:txBody>
          <a:bodyPr/>
          <a:lstStyle/>
          <a:p>
            <a:r>
              <a:rPr lang="de-DE"/>
              <a:t>Naturwissenschaftliche Fakultät</a:t>
            </a:r>
            <a:endParaRPr lang="de-DE" dirty="0"/>
          </a:p>
        </p:txBody>
      </p:sp>
    </p:spTree>
    <p:extLst>
      <p:ext uri="{BB962C8B-B14F-4D97-AF65-F5344CB8AC3E}">
        <p14:creationId xmlns:p14="http://schemas.microsoft.com/office/powerpoint/2010/main" val="39809824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CE34EEA0-86F7-4AB0-8486-B7C17BE13BCF}" type="datetime4">
              <a:rPr lang="de-DE" smtClean="0"/>
              <a:t>21. November 2024</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21</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Inhaltsfolie mit Text | Säulendiagramm</a:t>
            </a:r>
          </a:p>
        </p:txBody>
      </p:sp>
      <p:graphicFrame>
        <p:nvGraphicFramePr>
          <p:cNvPr id="12" name="Inhaltsplatzhalter 15">
            <a:extLst>
              <a:ext uri="{FF2B5EF4-FFF2-40B4-BE49-F238E27FC236}">
                <a16:creationId xmlns:a16="http://schemas.microsoft.com/office/drawing/2014/main" id="{196EBA65-6EF2-4278-BAB4-AAC6C869CB9B}"/>
              </a:ext>
            </a:extLst>
          </p:cNvPr>
          <p:cNvGraphicFramePr>
            <a:graphicFrameLocks noGrp="1"/>
          </p:cNvGraphicFramePr>
          <p:nvPr>
            <p:ph sz="quarter" idx="16"/>
            <p:extLst>
              <p:ext uri="{D42A27DB-BD31-4B8C-83A1-F6EECF244321}">
                <p14:modId xmlns:p14="http://schemas.microsoft.com/office/powerpoint/2010/main" val="3439019075"/>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
        <p:nvSpPr>
          <p:cNvPr id="3" name="Bildplatzhalter 2">
            <a:extLst>
              <a:ext uri="{FF2B5EF4-FFF2-40B4-BE49-F238E27FC236}">
                <a16:creationId xmlns:a16="http://schemas.microsoft.com/office/drawing/2014/main" id="{E97AEF92-7FFC-4257-9A9F-4CAD746D0105}"/>
              </a:ext>
            </a:extLst>
          </p:cNvPr>
          <p:cNvSpPr>
            <a:spLocks noGrp="1"/>
          </p:cNvSpPr>
          <p:nvPr>
            <p:ph type="pic" sz="quarter" idx="38"/>
          </p:nvPr>
        </p:nvSpPr>
        <p:spPr/>
        <p:txBody>
          <a:bodyPr/>
          <a:lstStyle/>
          <a:p>
            <a:endParaRPr lang="en-US"/>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a:t>Subheadline möglich. Gegebenenfalls löschen.</a:t>
            </a:r>
            <a:endParaRPr lang="de-DE" dirty="0"/>
          </a:p>
        </p:txBody>
      </p:sp>
      <p:sp>
        <p:nvSpPr>
          <p:cNvPr id="9" name="Fußzeilenplatzhalter 8">
            <a:extLst>
              <a:ext uri="{FF2B5EF4-FFF2-40B4-BE49-F238E27FC236}">
                <a16:creationId xmlns:a16="http://schemas.microsoft.com/office/drawing/2014/main" id="{F9359CD0-C475-432F-8814-C7CB3053F9AB}"/>
              </a:ext>
            </a:extLst>
          </p:cNvPr>
          <p:cNvSpPr>
            <a:spLocks noGrp="1"/>
          </p:cNvSpPr>
          <p:nvPr>
            <p:ph type="ftr" sz="quarter" idx="11"/>
          </p:nvPr>
        </p:nvSpPr>
        <p:spPr/>
        <p:txBody>
          <a:bodyPr/>
          <a:lstStyle/>
          <a:p>
            <a:r>
              <a:rPr lang="de-DE"/>
              <a:t>Naturwissenschaftliche Fakultät</a:t>
            </a:r>
            <a:endParaRPr lang="de-DE" dirty="0"/>
          </a:p>
        </p:txBody>
      </p:sp>
    </p:spTree>
    <p:extLst>
      <p:ext uri="{BB962C8B-B14F-4D97-AF65-F5344CB8AC3E}">
        <p14:creationId xmlns:p14="http://schemas.microsoft.com/office/powerpoint/2010/main" val="30237354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BE2C662B-D5E0-47BD-96EF-B7AA5F533051}" type="datetime4">
              <a:rPr lang="de-DE" smtClean="0"/>
              <a:t>21. November 2024</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22</a:t>
            </a:fld>
            <a:endParaRPr lang="de-DE"/>
          </a:p>
        </p:txBody>
      </p:sp>
      <p:graphicFrame>
        <p:nvGraphicFramePr>
          <p:cNvPr id="14" name="Inhaltsplatzhalter 13">
            <a:extLst>
              <a:ext uri="{FF2B5EF4-FFF2-40B4-BE49-F238E27FC236}">
                <a16:creationId xmlns:a16="http://schemas.microsoft.com/office/drawing/2014/main" id="{6403AFA1-57DC-4674-A9AE-0AE45371F000}"/>
              </a:ext>
            </a:extLst>
          </p:cNvPr>
          <p:cNvGraphicFramePr>
            <a:graphicFrameLocks noGrp="1"/>
          </p:cNvGraphicFramePr>
          <p:nvPr>
            <p:ph sz="quarter" idx="14"/>
            <p:extLst>
              <p:ext uri="{D42A27DB-BD31-4B8C-83A1-F6EECF244321}">
                <p14:modId xmlns:p14="http://schemas.microsoft.com/office/powerpoint/2010/main" val="1915722344"/>
              </p:ext>
            </p:extLst>
          </p:nvPr>
        </p:nvGraphicFramePr>
        <p:xfrm>
          <a:off x="517525" y="1630363"/>
          <a:ext cx="5470525" cy="4570412"/>
        </p:xfrm>
        <a:graphic>
          <a:graphicData uri="http://schemas.openxmlformats.org/drawingml/2006/chart">
            <c:chart xmlns:c="http://schemas.openxmlformats.org/drawingml/2006/chart" xmlns:r="http://schemas.openxmlformats.org/officeDocument/2006/relationships" r:id="rId2"/>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Inhaltsfolie | Torten- &amp; Ringdiagramm</a:t>
            </a:r>
          </a:p>
        </p:txBody>
      </p:sp>
      <p:sp>
        <p:nvSpPr>
          <p:cNvPr id="3" name="Bildplatzhalter 2">
            <a:extLst>
              <a:ext uri="{FF2B5EF4-FFF2-40B4-BE49-F238E27FC236}">
                <a16:creationId xmlns:a16="http://schemas.microsoft.com/office/drawing/2014/main" id="{6DC87BB5-3651-4FB1-AABD-D7D7AD5EDB6D}"/>
              </a:ext>
            </a:extLst>
          </p:cNvPr>
          <p:cNvSpPr>
            <a:spLocks noGrp="1"/>
          </p:cNvSpPr>
          <p:nvPr>
            <p:ph type="pic" sz="quarter" idx="38"/>
          </p:nvPr>
        </p:nvSpPr>
        <p:spPr/>
        <p:txBody>
          <a:bodyPr/>
          <a:lstStyle/>
          <a:p>
            <a:endParaRPr lang="en-US"/>
          </a:p>
        </p:txBody>
      </p:sp>
      <p:graphicFrame>
        <p:nvGraphicFramePr>
          <p:cNvPr id="17" name="Inhaltsplatzhalter 13">
            <a:extLst>
              <a:ext uri="{FF2B5EF4-FFF2-40B4-BE49-F238E27FC236}">
                <a16:creationId xmlns:a16="http://schemas.microsoft.com/office/drawing/2014/main" id="{5166245D-6949-4E55-9597-7F4BC086833A}"/>
              </a:ext>
            </a:extLst>
          </p:cNvPr>
          <p:cNvGraphicFramePr>
            <a:graphicFrameLocks noGrp="1"/>
          </p:cNvGraphicFramePr>
          <p:nvPr>
            <p:ph sz="quarter" idx="39"/>
            <p:extLst>
              <p:ext uri="{D42A27DB-BD31-4B8C-83A1-F6EECF244321}">
                <p14:modId xmlns:p14="http://schemas.microsoft.com/office/powerpoint/2010/main" val="1266002297"/>
              </p:ext>
            </p:extLst>
          </p:nvPr>
        </p:nvGraphicFramePr>
        <p:xfrm>
          <a:off x="6205538" y="1630363"/>
          <a:ext cx="5470525" cy="4570412"/>
        </p:xfrm>
        <a:graphic>
          <a:graphicData uri="http://schemas.openxmlformats.org/drawingml/2006/chart">
            <c:chart xmlns:c="http://schemas.openxmlformats.org/drawingml/2006/chart" xmlns:r="http://schemas.openxmlformats.org/officeDocument/2006/relationships" r:id="rId3"/>
          </a:graphicData>
        </a:graphic>
      </p:graphicFrame>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p:txBody>
          <a:bodyPr/>
          <a:lstStyle/>
          <a:p>
            <a:r>
              <a:rPr lang="de-DE" dirty="0"/>
              <a:t>Subheadline möglich. Gegebenenfalls löschen.</a:t>
            </a:r>
          </a:p>
        </p:txBody>
      </p:sp>
      <p:sp>
        <p:nvSpPr>
          <p:cNvPr id="7" name="Fußzeilenplatzhalter 6">
            <a:extLst>
              <a:ext uri="{FF2B5EF4-FFF2-40B4-BE49-F238E27FC236}">
                <a16:creationId xmlns:a16="http://schemas.microsoft.com/office/drawing/2014/main" id="{F3A191ED-993C-4FAC-9873-D27692790FD8}"/>
              </a:ext>
            </a:extLst>
          </p:cNvPr>
          <p:cNvSpPr>
            <a:spLocks noGrp="1"/>
          </p:cNvSpPr>
          <p:nvPr>
            <p:ph type="ftr" sz="quarter" idx="11"/>
          </p:nvPr>
        </p:nvSpPr>
        <p:spPr/>
        <p:txBody>
          <a:bodyPr/>
          <a:lstStyle/>
          <a:p>
            <a:r>
              <a:rPr lang="de-DE"/>
              <a:t>Naturwissenschaftliche Fakultät</a:t>
            </a:r>
            <a:endParaRPr lang="de-DE" dirty="0"/>
          </a:p>
        </p:txBody>
      </p:sp>
    </p:spTree>
    <p:extLst>
      <p:ext uri="{BB962C8B-B14F-4D97-AF65-F5344CB8AC3E}">
        <p14:creationId xmlns:p14="http://schemas.microsoft.com/office/powerpoint/2010/main" val="27843106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8DA45C06-F3CD-4BFC-9CFE-5E4233C6CC0F}" type="datetime4">
              <a:rPr lang="de-DE" smtClean="0"/>
              <a:t>21. November 2024</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23</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Inhaltsfolie mit Text | Torten- &amp; Ringdiagramm</a:t>
            </a:r>
          </a:p>
        </p:txBody>
      </p:sp>
      <p:sp>
        <p:nvSpPr>
          <p:cNvPr id="3" name="Bildplatzhalter 2">
            <a:extLst>
              <a:ext uri="{FF2B5EF4-FFF2-40B4-BE49-F238E27FC236}">
                <a16:creationId xmlns:a16="http://schemas.microsoft.com/office/drawing/2014/main" id="{4D6DD443-E5B8-4161-93E9-DF67F6494453}"/>
              </a:ext>
            </a:extLst>
          </p:cNvPr>
          <p:cNvSpPr>
            <a:spLocks noGrp="1"/>
          </p:cNvSpPr>
          <p:nvPr>
            <p:ph type="pic" sz="quarter" idx="38"/>
          </p:nvPr>
        </p:nvSpPr>
        <p:spPr/>
        <p:txBody>
          <a:bodyPr/>
          <a:lstStyle/>
          <a:p>
            <a:endParaRPr lang="en-US"/>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a:t>Subheadline möglich. Gegebenenfalls löschen.</a:t>
            </a:r>
            <a:endParaRPr lang="de-DE" dirty="0"/>
          </a:p>
        </p:txBody>
      </p:sp>
      <p:sp>
        <p:nvSpPr>
          <p:cNvPr id="9" name="Fußzeilenplatzhalter 8">
            <a:extLst>
              <a:ext uri="{FF2B5EF4-FFF2-40B4-BE49-F238E27FC236}">
                <a16:creationId xmlns:a16="http://schemas.microsoft.com/office/drawing/2014/main" id="{0E4EDDEC-7832-4ED7-BB30-FB945603CCFF}"/>
              </a:ext>
            </a:extLst>
          </p:cNvPr>
          <p:cNvSpPr>
            <a:spLocks noGrp="1"/>
          </p:cNvSpPr>
          <p:nvPr>
            <p:ph type="ftr" sz="quarter" idx="11"/>
          </p:nvPr>
        </p:nvSpPr>
        <p:spPr/>
        <p:txBody>
          <a:bodyPr/>
          <a:lstStyle/>
          <a:p>
            <a:r>
              <a:rPr lang="de-DE"/>
              <a:t>Naturwissenschaftliche Fakultät</a:t>
            </a:r>
            <a:endParaRPr lang="de-DE" dirty="0"/>
          </a:p>
        </p:txBody>
      </p:sp>
      <p:graphicFrame>
        <p:nvGraphicFramePr>
          <p:cNvPr id="15" name="Inhaltsplatzhalter 13">
            <a:extLst>
              <a:ext uri="{FF2B5EF4-FFF2-40B4-BE49-F238E27FC236}">
                <a16:creationId xmlns:a16="http://schemas.microsoft.com/office/drawing/2014/main" id="{EA3FAE1D-6DD3-41B1-A019-33D2CCF63477}"/>
              </a:ext>
            </a:extLst>
          </p:cNvPr>
          <p:cNvGraphicFramePr>
            <a:graphicFrameLocks noGrp="1"/>
          </p:cNvGraphicFramePr>
          <p:nvPr>
            <p:ph sz="quarter" idx="16"/>
            <p:extLst>
              <p:ext uri="{D42A27DB-BD31-4B8C-83A1-F6EECF244321}">
                <p14:modId xmlns:p14="http://schemas.microsoft.com/office/powerpoint/2010/main" val="3194180401"/>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6487135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p:txBody>
          <a:bodyPr/>
          <a:lstStyle/>
          <a:p>
            <a:fld id="{D133B06F-F8B2-475A-84ED-46499DBB412C}" type="datetime4">
              <a:rPr lang="de-DE" smtClean="0"/>
              <a:t>21. November 2024</a:t>
            </a:fld>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p:txBody>
          <a:bodyPr/>
          <a:lstStyle/>
          <a:p>
            <a:fld id="{D949F9DF-37BD-4CD6-BF49-65BA579E1D7A}" type="slidenum">
              <a:rPr lang="de-DE" smtClean="0"/>
              <a:pPr/>
              <a:t>24</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p:txBody>
          <a:bodyPr/>
          <a:lstStyle/>
          <a:p>
            <a:r>
              <a:rPr lang="de-DE" dirty="0"/>
              <a:t>Inhaltsfolie mit Text | Torten- &amp; Ringdiagramm</a:t>
            </a:r>
          </a:p>
        </p:txBody>
      </p:sp>
      <p:sp>
        <p:nvSpPr>
          <p:cNvPr id="3" name="Bildplatzhalter 2">
            <a:extLst>
              <a:ext uri="{FF2B5EF4-FFF2-40B4-BE49-F238E27FC236}">
                <a16:creationId xmlns:a16="http://schemas.microsoft.com/office/drawing/2014/main" id="{099F0AC2-09E9-45B2-A63F-53F51DC91E68}"/>
              </a:ext>
            </a:extLst>
          </p:cNvPr>
          <p:cNvSpPr>
            <a:spLocks noGrp="1"/>
          </p:cNvSpPr>
          <p:nvPr>
            <p:ph type="pic" sz="quarter" idx="38"/>
          </p:nvPr>
        </p:nvSpPr>
        <p:spPr/>
        <p:txBody>
          <a:bodyPr/>
          <a:lstStyle/>
          <a:p>
            <a:endParaRPr lang="en-US"/>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p:txBody>
          <a:bodyPr/>
          <a:lstStyle/>
          <a:p>
            <a:r>
              <a:rPr lang="de-DE" dirty="0"/>
              <a:t>Subheadline möglich. Gegebenenfalls löschen.</a:t>
            </a:r>
          </a:p>
        </p:txBody>
      </p:sp>
      <p:sp>
        <p:nvSpPr>
          <p:cNvPr id="9" name="Fußzeilenplatzhalter 8">
            <a:extLst>
              <a:ext uri="{FF2B5EF4-FFF2-40B4-BE49-F238E27FC236}">
                <a16:creationId xmlns:a16="http://schemas.microsoft.com/office/drawing/2014/main" id="{7D0EC606-337A-418C-9DCC-DA38508F86B0}"/>
              </a:ext>
            </a:extLst>
          </p:cNvPr>
          <p:cNvSpPr>
            <a:spLocks noGrp="1"/>
          </p:cNvSpPr>
          <p:nvPr>
            <p:ph type="ftr" sz="quarter" idx="11"/>
          </p:nvPr>
        </p:nvSpPr>
        <p:spPr/>
        <p:txBody>
          <a:bodyPr/>
          <a:lstStyle/>
          <a:p>
            <a:r>
              <a:rPr lang="de-DE"/>
              <a:t>Naturwissenschaftliche Fakultät</a:t>
            </a:r>
            <a:endParaRPr lang="de-DE" dirty="0"/>
          </a:p>
        </p:txBody>
      </p:sp>
      <p:graphicFrame>
        <p:nvGraphicFramePr>
          <p:cNvPr id="15" name="Inhaltsplatzhalter 13">
            <a:extLst>
              <a:ext uri="{FF2B5EF4-FFF2-40B4-BE49-F238E27FC236}">
                <a16:creationId xmlns:a16="http://schemas.microsoft.com/office/drawing/2014/main" id="{C2FA9029-261F-4437-BF89-D1BF52F2B78C}"/>
              </a:ext>
            </a:extLst>
          </p:cNvPr>
          <p:cNvGraphicFramePr>
            <a:graphicFrameLocks noGrp="1"/>
          </p:cNvGraphicFramePr>
          <p:nvPr>
            <p:ph sz="quarter" idx="16"/>
            <p:extLst>
              <p:ext uri="{D42A27DB-BD31-4B8C-83A1-F6EECF244321}">
                <p14:modId xmlns:p14="http://schemas.microsoft.com/office/powerpoint/2010/main" val="517054261"/>
              </p:ext>
            </p:extLst>
          </p:nvPr>
        </p:nvGraphicFramePr>
        <p:xfrm>
          <a:off x="517525" y="1631950"/>
          <a:ext cx="7364413" cy="456882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265666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417351" y="6634666"/>
            <a:ext cx="849593" cy="123111"/>
          </a:xfrm>
        </p:spPr>
        <p:txBody>
          <a:bodyPr/>
          <a:lstStyle/>
          <a:p>
            <a:fld id="{356CB5D8-C1B6-476D-BBAC-CC86D72C99BD}" type="datetime4">
              <a:rPr lang="de-DE" smtClean="0"/>
              <a:pPr/>
              <a:t>21. November 2024</a:t>
            </a:fld>
            <a:endParaRPr lang="de-DE" dirty="0"/>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a:t>Naturwissenschaftliche Fakultät</a:t>
            </a:r>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25</a:t>
            </a:fld>
            <a:endParaRPr lang="de-DE"/>
          </a:p>
        </p:txBody>
      </p:sp>
      <p:graphicFrame>
        <p:nvGraphicFramePr>
          <p:cNvPr id="8" name="Inhaltsplatzhalter 7">
            <a:extLst>
              <a:ext uri="{FF2B5EF4-FFF2-40B4-BE49-F238E27FC236}">
                <a16:creationId xmlns:a16="http://schemas.microsoft.com/office/drawing/2014/main" id="{54139217-4378-4D02-A822-9C1B73E4F0FD}"/>
              </a:ext>
            </a:extLst>
          </p:cNvPr>
          <p:cNvGraphicFramePr>
            <a:graphicFrameLocks noGrp="1"/>
          </p:cNvGraphicFramePr>
          <p:nvPr>
            <p:ph sz="quarter" idx="14"/>
            <p:extLst>
              <p:ext uri="{D42A27DB-BD31-4B8C-83A1-F6EECF244321}">
                <p14:modId xmlns:p14="http://schemas.microsoft.com/office/powerpoint/2010/main" val="2048220373"/>
              </p:ext>
            </p:extLst>
          </p:nvPr>
        </p:nvGraphicFramePr>
        <p:xfrm>
          <a:off x="517525" y="1630363"/>
          <a:ext cx="11156946" cy="4567241"/>
        </p:xfrm>
        <a:graphic>
          <a:graphicData uri="http://schemas.openxmlformats.org/drawingml/2006/table">
            <a:tbl>
              <a:tblPr bandRow="1">
                <a:tableStyleId>{5C22544A-7EE6-4342-B048-85BDC9FD1C3A}</a:tableStyleId>
              </a:tblPr>
              <a:tblGrid>
                <a:gridCol w="2657476">
                  <a:extLst>
                    <a:ext uri="{9D8B030D-6E8A-4147-A177-3AD203B41FA5}">
                      <a16:colId xmlns:a16="http://schemas.microsoft.com/office/drawing/2014/main" val="1576347495"/>
                    </a:ext>
                  </a:extLst>
                </a:gridCol>
                <a:gridCol w="1699894">
                  <a:extLst>
                    <a:ext uri="{9D8B030D-6E8A-4147-A177-3AD203B41FA5}">
                      <a16:colId xmlns:a16="http://schemas.microsoft.com/office/drawing/2014/main" val="2304917957"/>
                    </a:ext>
                  </a:extLst>
                </a:gridCol>
                <a:gridCol w="1699894">
                  <a:extLst>
                    <a:ext uri="{9D8B030D-6E8A-4147-A177-3AD203B41FA5}">
                      <a16:colId xmlns:a16="http://schemas.microsoft.com/office/drawing/2014/main" val="3980473287"/>
                    </a:ext>
                  </a:extLst>
                </a:gridCol>
                <a:gridCol w="1699894">
                  <a:extLst>
                    <a:ext uri="{9D8B030D-6E8A-4147-A177-3AD203B41FA5}">
                      <a16:colId xmlns:a16="http://schemas.microsoft.com/office/drawing/2014/main" val="1770291054"/>
                    </a:ext>
                  </a:extLst>
                </a:gridCol>
                <a:gridCol w="1699894">
                  <a:extLst>
                    <a:ext uri="{9D8B030D-6E8A-4147-A177-3AD203B41FA5}">
                      <a16:colId xmlns:a16="http://schemas.microsoft.com/office/drawing/2014/main" val="3802573952"/>
                    </a:ext>
                  </a:extLst>
                </a:gridCol>
                <a:gridCol w="1699894">
                  <a:extLst>
                    <a:ext uri="{9D8B030D-6E8A-4147-A177-3AD203B41FA5}">
                      <a16:colId xmlns:a16="http://schemas.microsoft.com/office/drawing/2014/main" val="2283785675"/>
                    </a:ext>
                  </a:extLst>
                </a:gridCol>
              </a:tblGrid>
              <a:tr h="432000">
                <a:tc>
                  <a:txBody>
                    <a:bodyPr/>
                    <a:lstStyle/>
                    <a:p>
                      <a:r>
                        <a:rPr lang="de-DE" sz="1400" b="1" dirty="0">
                          <a:solidFill>
                            <a:schemeClr val="bg1"/>
                          </a:solidFill>
                          <a:latin typeface="+mn-lt"/>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dirty="0">
                          <a:solidFill>
                            <a:schemeClr val="bg1"/>
                          </a:solidFill>
                          <a:latin typeface="+mn-lt"/>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mn-lt"/>
                          <a:ea typeface="+mn-ea"/>
                          <a:cs typeface="+mn-cs"/>
                        </a:rPr>
                        <a:t>Lorem ipsum dolor sit amet</a:t>
                      </a:r>
                      <a:endParaRPr kumimoji="0" lang="de-DE" sz="1200" b="1" i="0" u="none" strike="noStrike" kern="1200" cap="none" spc="0" normalizeH="0" baseline="0" noProof="0" dirty="0">
                        <a:ln>
                          <a:noFill/>
                        </a:ln>
                        <a:solidFill>
                          <a:prstClr val="black"/>
                        </a:solidFill>
                        <a:effectLst/>
                        <a:uLnTx/>
                        <a:uFillTx/>
                        <a:latin typeface="+mn-lt"/>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t>Inhaltsfolie | Tabellenbeispiel</a:t>
            </a:r>
          </a:p>
        </p:txBody>
      </p:sp>
      <p:sp>
        <p:nvSpPr>
          <p:cNvPr id="14" name="Bildplatzhalter 13">
            <a:extLst>
              <a:ext uri="{FF2B5EF4-FFF2-40B4-BE49-F238E27FC236}">
                <a16:creationId xmlns:a16="http://schemas.microsoft.com/office/drawing/2014/main" id="{65592370-F2C9-4A0D-A9D2-4116320646A8}"/>
              </a:ext>
            </a:extLst>
          </p:cNvPr>
          <p:cNvSpPr>
            <a:spLocks noGrp="1"/>
          </p:cNvSpPr>
          <p:nvPr>
            <p:ph type="pic" sz="quarter" idx="38"/>
          </p:nvPr>
        </p:nvSpPr>
        <p:spPr/>
        <p:txBody>
          <a:bodyPr/>
          <a:lstStyle/>
          <a:p>
            <a:endParaRPr lang="en-US"/>
          </a:p>
        </p:txBody>
      </p:sp>
      <p:sp>
        <p:nvSpPr>
          <p:cNvPr id="15" name="Textplatzhalter 14">
            <a:extLst>
              <a:ext uri="{FF2B5EF4-FFF2-40B4-BE49-F238E27FC236}">
                <a16:creationId xmlns:a16="http://schemas.microsoft.com/office/drawing/2014/main" id="{CD6E9304-FDC5-4625-BCAD-B1F488BBCF4E}"/>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28585413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25CF6C9E-B323-42B8-BC70-D1B3143A32E1}"/>
              </a:ext>
            </a:extLst>
          </p:cNvPr>
          <p:cNvSpPr>
            <a:spLocks noGrp="1"/>
          </p:cNvSpPr>
          <p:nvPr>
            <p:ph type="dt" sz="half" idx="10"/>
          </p:nvPr>
        </p:nvSpPr>
        <p:spPr>
          <a:xfrm>
            <a:off x="10417351" y="6634666"/>
            <a:ext cx="849593" cy="123111"/>
          </a:xfrm>
        </p:spPr>
        <p:txBody>
          <a:bodyPr/>
          <a:lstStyle/>
          <a:p>
            <a:fld id="{2CABC951-66A0-4BF8-93B9-F802CBD5B71D}" type="datetime4">
              <a:rPr lang="de-DE" smtClean="0"/>
              <a:pPr/>
              <a:t>21. November 2024</a:t>
            </a:fld>
            <a:endParaRPr lang="de-DE" dirty="0"/>
          </a:p>
        </p:txBody>
      </p:sp>
      <p:sp>
        <p:nvSpPr>
          <p:cNvPr id="3" name="Fußzeilenplatzhalter 2">
            <a:extLst>
              <a:ext uri="{FF2B5EF4-FFF2-40B4-BE49-F238E27FC236}">
                <a16:creationId xmlns:a16="http://schemas.microsoft.com/office/drawing/2014/main" id="{9F3D05F7-F5EE-40D8-8390-9DDC2453D9E0}"/>
              </a:ext>
            </a:extLst>
          </p:cNvPr>
          <p:cNvSpPr>
            <a:spLocks noGrp="1"/>
          </p:cNvSpPr>
          <p:nvPr>
            <p:ph type="ftr" sz="quarter" idx="11"/>
          </p:nvPr>
        </p:nvSpPr>
        <p:spPr>
          <a:xfrm>
            <a:off x="518319" y="6634666"/>
            <a:ext cx="5469732" cy="123111"/>
          </a:xfrm>
        </p:spPr>
        <p:txBody>
          <a:bodyPr/>
          <a:lstStyle/>
          <a:p>
            <a:r>
              <a:rPr lang="de-DE"/>
              <a:t>Naturwissenschaftliche Fakultät</a:t>
            </a:r>
            <a:endParaRPr lang="de-DE" dirty="0"/>
          </a:p>
        </p:txBody>
      </p:sp>
      <p:sp>
        <p:nvSpPr>
          <p:cNvPr id="4" name="Foliennummernplatzhalter 3">
            <a:extLst>
              <a:ext uri="{FF2B5EF4-FFF2-40B4-BE49-F238E27FC236}">
                <a16:creationId xmlns:a16="http://schemas.microsoft.com/office/drawing/2014/main" id="{A49AF202-1C22-4B6D-8273-58106059AE1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26</a:t>
            </a:fld>
            <a:endParaRPr lang="de-DE"/>
          </a:p>
        </p:txBody>
      </p:sp>
      <p:sp>
        <p:nvSpPr>
          <p:cNvPr id="8" name="Textplatzhalter 7">
            <a:extLst>
              <a:ext uri="{FF2B5EF4-FFF2-40B4-BE49-F238E27FC236}">
                <a16:creationId xmlns:a16="http://schemas.microsoft.com/office/drawing/2014/main" id="{E88EA5F1-0241-448D-8ECB-785F78F4E257}"/>
              </a:ext>
            </a:extLst>
          </p:cNvPr>
          <p:cNvSpPr>
            <a:spLocks noGrp="1"/>
          </p:cNvSpPr>
          <p:nvPr>
            <p:ph type="body" sz="quarter" idx="15"/>
          </p:nvPr>
        </p:nvSpPr>
        <p:spPr>
          <a:xfrm>
            <a:off x="8104861" y="1631156"/>
            <a:ext cx="3571200" cy="4569620"/>
          </a:xfrm>
        </p:spPr>
        <p:txBody>
          <a:bodyPr/>
          <a:lstStyle/>
          <a:p>
            <a:r>
              <a:rPr lang="de-DE" b="1" dirty="0"/>
              <a:t>Lorem ipsum dolor sit amet,</a:t>
            </a:r>
          </a:p>
          <a:p>
            <a:r>
              <a:rPr lang="de-DE" dirty="0"/>
              <a:t>consetetur sadipscing elitr, sed diam nonumy eirmod tempor invidunt ut labore et dolore magna aliquyam erat, sed diam voluptua.</a:t>
            </a:r>
          </a:p>
          <a:p>
            <a:pPr lvl="1"/>
            <a:r>
              <a:rPr lang="de-DE" dirty="0"/>
              <a:t>At vero eos et accusam et justo duo dolores et ea rebum. Stet clita kasd gubergren, no sea takimata sanctus.</a:t>
            </a:r>
          </a:p>
        </p:txBody>
      </p:sp>
      <p:sp>
        <p:nvSpPr>
          <p:cNvPr id="13" name="Titel 12">
            <a:extLst>
              <a:ext uri="{FF2B5EF4-FFF2-40B4-BE49-F238E27FC236}">
                <a16:creationId xmlns:a16="http://schemas.microsoft.com/office/drawing/2014/main" id="{2608A24F-B0CA-4AAA-BA84-364AD4B34925}"/>
              </a:ext>
            </a:extLst>
          </p:cNvPr>
          <p:cNvSpPr>
            <a:spLocks noGrp="1"/>
          </p:cNvSpPr>
          <p:nvPr>
            <p:ph type="title"/>
          </p:nvPr>
        </p:nvSpPr>
        <p:spPr>
          <a:xfrm>
            <a:off x="518318" y="301185"/>
            <a:ext cx="6844385" cy="332399"/>
          </a:xfrm>
        </p:spPr>
        <p:txBody>
          <a:bodyPr/>
          <a:lstStyle/>
          <a:p>
            <a:r>
              <a:rPr lang="de-DE" dirty="0"/>
              <a:t>Inhaltsfolie mit Text | Tabellenbeispiel</a:t>
            </a:r>
          </a:p>
        </p:txBody>
      </p:sp>
      <p:graphicFrame>
        <p:nvGraphicFramePr>
          <p:cNvPr id="9" name="Inhaltsplatzhalter 7">
            <a:extLst>
              <a:ext uri="{FF2B5EF4-FFF2-40B4-BE49-F238E27FC236}">
                <a16:creationId xmlns:a16="http://schemas.microsoft.com/office/drawing/2014/main" id="{3E25DDFD-9591-4F34-B989-A3E9481E30A4}"/>
              </a:ext>
            </a:extLst>
          </p:cNvPr>
          <p:cNvGraphicFramePr>
            <a:graphicFrameLocks noGrp="1"/>
          </p:cNvGraphicFramePr>
          <p:nvPr>
            <p:ph sz="quarter" idx="16"/>
            <p:extLst>
              <p:ext uri="{D42A27DB-BD31-4B8C-83A1-F6EECF244321}">
                <p14:modId xmlns:p14="http://schemas.microsoft.com/office/powerpoint/2010/main" val="746710691"/>
              </p:ext>
            </p:extLst>
          </p:nvPr>
        </p:nvGraphicFramePr>
        <p:xfrm>
          <a:off x="517525" y="1631950"/>
          <a:ext cx="7364411" cy="4567241"/>
        </p:xfrm>
        <a:graphic>
          <a:graphicData uri="http://schemas.openxmlformats.org/drawingml/2006/table">
            <a:tbl>
              <a:tblPr bandRow="1">
                <a:tableStyleId>{5C22544A-7EE6-4342-B048-85BDC9FD1C3A}</a:tableStyleId>
              </a:tblPr>
              <a:tblGrid>
                <a:gridCol w="2655083">
                  <a:extLst>
                    <a:ext uri="{9D8B030D-6E8A-4147-A177-3AD203B41FA5}">
                      <a16:colId xmlns:a16="http://schemas.microsoft.com/office/drawing/2014/main" val="1576347495"/>
                    </a:ext>
                  </a:extLst>
                </a:gridCol>
                <a:gridCol w="2354664">
                  <a:extLst>
                    <a:ext uri="{9D8B030D-6E8A-4147-A177-3AD203B41FA5}">
                      <a16:colId xmlns:a16="http://schemas.microsoft.com/office/drawing/2014/main" val="2304917957"/>
                    </a:ext>
                  </a:extLst>
                </a:gridCol>
                <a:gridCol w="2354664">
                  <a:extLst>
                    <a:ext uri="{9D8B030D-6E8A-4147-A177-3AD203B41FA5}">
                      <a16:colId xmlns:a16="http://schemas.microsoft.com/office/drawing/2014/main" val="3980473287"/>
                    </a:ext>
                  </a:extLst>
                </a:gridCol>
              </a:tblGrid>
              <a:tr h="432000">
                <a:tc>
                  <a:txBody>
                    <a:bodyPr/>
                    <a:lstStyle/>
                    <a:p>
                      <a:r>
                        <a:rPr lang="de-DE" sz="1400" b="1" dirty="0">
                          <a:solidFill>
                            <a:schemeClr val="bg1"/>
                          </a:solidFill>
                          <a:latin typeface="+mn-lt"/>
                        </a:rPr>
                        <a:t>Lorem ipsum dolor sit amet</a:t>
                      </a:r>
                    </a:p>
                  </a:txBody>
                  <a:tcPr marL="108000" marR="108000" marT="36000" marB="36000" anchor="ctr">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r>
                        <a:rPr lang="de-DE" sz="1400" b="1" dirty="0">
                          <a:solidFill>
                            <a:schemeClr val="bg1"/>
                          </a:solidFill>
                          <a:latin typeface="+mn-lt"/>
                        </a:rPr>
                        <a:t>Lorem ipsum</a:t>
                      </a:r>
                    </a:p>
                  </a:txBody>
                  <a:tcPr marL="108000" marR="108000" marT="36000" marB="36000" anchor="ctr">
                    <a:lnL w="6350" cap="flat" cmpd="sng" algn="ctr">
                      <a:solidFill>
                        <a:schemeClr val="bg1"/>
                      </a:solidFill>
                      <a:prstDash val="solid"/>
                      <a:round/>
                      <a:headEnd type="none" w="med" len="med"/>
                      <a:tailEnd type="none" w="med" len="med"/>
                    </a:lnL>
                    <a:lnR w="6350" cap="flat" cmpd="sng" algn="ctr">
                      <a:solidFill>
                        <a:schemeClr val="bg1"/>
                      </a:solid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400" b="1" i="0" u="none" strike="noStrike" kern="1200" cap="none" spc="0" normalizeH="0" baseline="0" noProof="0" dirty="0">
                          <a:ln>
                            <a:noFill/>
                          </a:ln>
                          <a:solidFill>
                            <a:schemeClr val="bg1"/>
                          </a:solidFill>
                          <a:effectLst/>
                          <a:uLnTx/>
                          <a:uFillTx/>
                          <a:latin typeface="+mn-lt"/>
                          <a:ea typeface="+mn-ea"/>
                          <a:cs typeface="+mn-cs"/>
                        </a:rPr>
                        <a:t>Lorem ipsum</a:t>
                      </a:r>
                    </a:p>
                  </a:txBody>
                  <a:tcPr marL="108000" marR="108000" marT="36000" marB="36000" anchor="ctr">
                    <a:lnL w="6350" cap="flat" cmpd="sng" algn="ctr">
                      <a:solidFill>
                        <a:schemeClr val="bg1"/>
                      </a:solidFill>
                      <a:prstDash val="solid"/>
                      <a:round/>
                      <a:headEnd type="none" w="med" len="med"/>
                      <a:tailEnd type="none" w="med" len="med"/>
                    </a:lnL>
                    <a:lnR w="3175" cap="flat" cmpd="sng" algn="ctr">
                      <a:noFill/>
                      <a:prstDash val="solid"/>
                      <a:round/>
                      <a:headEnd type="none" w="med" len="med"/>
                      <a:tailEnd type="none" w="med" len="med"/>
                    </a:lnR>
                    <a:lnB w="12700" cap="flat" cmpd="sng" algn="ctr">
                      <a:noFill/>
                      <a:prstDash val="solid"/>
                      <a:round/>
                      <a:headEnd type="none" w="med" len="med"/>
                      <a:tailEnd type="none" w="med" len="med"/>
                    </a:lnB>
                    <a:solidFill>
                      <a:schemeClr val="accent4"/>
                    </a:solidFill>
                  </a:tcPr>
                </a:tc>
                <a:extLst>
                  <a:ext uri="{0D108BD9-81ED-4DB2-BD59-A6C34878D82A}">
                    <a16:rowId xmlns:a16="http://schemas.microsoft.com/office/drawing/2014/main" val="137568030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12700" cap="flat" cmpd="sng" algn="ctr">
                      <a:no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7992816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mn-lt"/>
                          <a:ea typeface="+mn-ea"/>
                          <a:cs typeface="+mn-cs"/>
                        </a:rPr>
                        <a:t>Lorem ipsum dolor sit amet</a:t>
                      </a:r>
                      <a:endParaRPr kumimoji="0" lang="de-DE" sz="1200" b="1" i="0" u="none" strike="noStrike" kern="1200" cap="none" spc="0" normalizeH="0" baseline="0" noProof="0" dirty="0">
                        <a:ln>
                          <a:noFill/>
                        </a:ln>
                        <a:solidFill>
                          <a:prstClr val="black"/>
                        </a:solidFill>
                        <a:effectLst/>
                        <a:uLnTx/>
                        <a:uFillTx/>
                        <a:latin typeface="+mn-lt"/>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5977390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66854982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90748967"/>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a:ln>
                            <a:noFill/>
                          </a:ln>
                          <a:solidFill>
                            <a:prstClr val="black"/>
                          </a:solidFill>
                          <a:effectLst/>
                          <a:uLnTx/>
                          <a:uFillTx/>
                          <a:latin typeface="+mn-lt"/>
                          <a:ea typeface="+mn-ea"/>
                          <a:cs typeface="+mn-cs"/>
                        </a:rPr>
                        <a:t>Lorem ipsum dolor sit amet</a:t>
                      </a:r>
                      <a:endParaRPr kumimoji="0" lang="de-DE" sz="1200" b="1" i="0" u="none" strike="noStrike" kern="1200" cap="none" spc="0" normalizeH="0" baseline="0" noProof="0" dirty="0">
                        <a:ln>
                          <a:noFill/>
                        </a:ln>
                        <a:solidFill>
                          <a:prstClr val="black"/>
                        </a:solidFill>
                        <a:effectLst/>
                        <a:uLnTx/>
                        <a:uFillTx/>
                        <a:latin typeface="+mn-lt"/>
                        <a:ea typeface="+mn-ea"/>
                        <a:cs typeface="+mn-cs"/>
                      </a:endParaRP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414325163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82464215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959224063"/>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421727756"/>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a:ln>
                            <a:noFill/>
                          </a:ln>
                          <a:solidFill>
                            <a:prstClr val="black"/>
                          </a:solidFill>
                          <a:effectLst/>
                          <a:uLnTx/>
                          <a:uFillTx/>
                          <a:latin typeface="+mn-lt"/>
                          <a:ea typeface="+mn-ea"/>
                          <a:cs typeface="+mn-cs"/>
                        </a:rPr>
                        <a:t>xxxx</a:t>
                      </a:r>
                      <a:endParaRPr lang="de-DE" sz="120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2726603288"/>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3175" cap="flat" cmpd="sng" algn="ctr">
                      <a:solidFill>
                        <a:schemeClr val="tx2"/>
                      </a:solidFill>
                      <a:prstDash val="solid"/>
                      <a:round/>
                      <a:headEnd type="none" w="med" len="med"/>
                      <a:tailEnd type="none" w="med" len="med"/>
                    </a:lnB>
                    <a:noFill/>
                  </a:tcPr>
                </a:tc>
                <a:extLst>
                  <a:ext uri="{0D108BD9-81ED-4DB2-BD59-A6C34878D82A}">
                    <a16:rowId xmlns:a16="http://schemas.microsoft.com/office/drawing/2014/main" val="1096685170"/>
                  </a:ext>
                </a:extLst>
              </a:tr>
              <a:tr h="375931">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de-DE" sz="1200" b="1" i="0" u="none" strike="noStrike" kern="1200" cap="none" spc="0" normalizeH="0" baseline="0" noProof="0" dirty="0">
                          <a:ln>
                            <a:noFill/>
                          </a:ln>
                          <a:solidFill>
                            <a:prstClr val="black"/>
                          </a:solidFill>
                          <a:effectLst/>
                          <a:uLnTx/>
                          <a:uFillTx/>
                          <a:latin typeface="+mn-lt"/>
                          <a:ea typeface="+mn-ea"/>
                          <a:cs typeface="+mn-cs"/>
                        </a:rPr>
                        <a:t>Lorem ipsum dolor sit amet</a:t>
                      </a:r>
                    </a:p>
                  </a:txBody>
                  <a:tcPr marL="108000" marR="108000" marT="36000" marB="36000" anchor="ct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solidFill>
                      <a:schemeClr val="accent5"/>
                    </a:solid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R w="3175" cap="flat" cmpd="sng" algn="ctr">
                      <a:solidFill>
                        <a:schemeClr val="tx2"/>
                      </a:solid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r>
                        <a:rPr kumimoji="0" lang="de-DE" sz="1200" b="0" i="0" u="none" strike="noStrike" kern="1200" cap="none" spc="0" normalizeH="0" baseline="0" noProof="0" dirty="0">
                          <a:ln>
                            <a:noFill/>
                          </a:ln>
                          <a:solidFill>
                            <a:prstClr val="black"/>
                          </a:solidFill>
                          <a:effectLst/>
                          <a:uLnTx/>
                          <a:uFillTx/>
                          <a:latin typeface="+mn-lt"/>
                          <a:ea typeface="+mn-ea"/>
                          <a:cs typeface="+mn-cs"/>
                        </a:rPr>
                        <a:t>xxxx</a:t>
                      </a:r>
                      <a:endParaRPr lang="de-DE" sz="1200" dirty="0">
                        <a:solidFill>
                          <a:schemeClr val="tx1"/>
                        </a:solidFill>
                        <a:latin typeface="+mn-lt"/>
                      </a:endParaRPr>
                    </a:p>
                  </a:txBody>
                  <a:tcPr marL="108000" marR="108000" marT="36000" marB="36000" anchor="ctr">
                    <a:lnL w="3175" cap="flat" cmpd="sng" algn="ctr">
                      <a:solidFill>
                        <a:schemeClr val="tx2"/>
                      </a:solid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2"/>
                      </a:solidFill>
                      <a:prstDash val="solid"/>
                      <a:round/>
                      <a:headEnd type="none" w="med" len="med"/>
                      <a:tailEnd type="none" w="med" len="med"/>
                    </a:lnT>
                    <a:lnB w="6350" cap="flat" cmpd="sng" algn="ctr">
                      <a:noFill/>
                      <a:prstDash val="solid"/>
                      <a:round/>
                      <a:headEnd type="none" w="med" len="med"/>
                      <a:tailEnd type="none" w="med" len="med"/>
                    </a:lnB>
                    <a:noFill/>
                  </a:tcPr>
                </a:tc>
                <a:extLst>
                  <a:ext uri="{0D108BD9-81ED-4DB2-BD59-A6C34878D82A}">
                    <a16:rowId xmlns:a16="http://schemas.microsoft.com/office/drawing/2014/main" val="3424865223"/>
                  </a:ext>
                </a:extLst>
              </a:tr>
            </a:tbl>
          </a:graphicData>
        </a:graphic>
      </p:graphicFrame>
      <p:sp>
        <p:nvSpPr>
          <p:cNvPr id="17" name="Bildplatzhalter 16">
            <a:extLst>
              <a:ext uri="{FF2B5EF4-FFF2-40B4-BE49-F238E27FC236}">
                <a16:creationId xmlns:a16="http://schemas.microsoft.com/office/drawing/2014/main" id="{2808E60E-916D-4CA0-A479-F122C6514651}"/>
              </a:ext>
            </a:extLst>
          </p:cNvPr>
          <p:cNvSpPr>
            <a:spLocks noGrp="1"/>
          </p:cNvSpPr>
          <p:nvPr>
            <p:ph type="pic" sz="quarter" idx="38"/>
          </p:nvPr>
        </p:nvSpPr>
        <p:spPr/>
        <p:txBody>
          <a:bodyPr/>
          <a:lstStyle/>
          <a:p>
            <a:endParaRPr lang="en-US"/>
          </a:p>
        </p:txBody>
      </p:sp>
      <p:sp>
        <p:nvSpPr>
          <p:cNvPr id="6" name="Textplatzhalter 5">
            <a:extLst>
              <a:ext uri="{FF2B5EF4-FFF2-40B4-BE49-F238E27FC236}">
                <a16:creationId xmlns:a16="http://schemas.microsoft.com/office/drawing/2014/main" id="{5CA97E57-D554-4D35-ABE8-74794DCC53A9}"/>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25630560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p:txBody>
          <a:bodyPr/>
          <a:lstStyle/>
          <a:p>
            <a:r>
              <a:rPr lang="de-DE" dirty="0"/>
              <a:t>Folie zur freien Gestaltung | Grün</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p:txBody>
          <a:bodyPr/>
          <a:lstStyle/>
          <a:p>
            <a:fld id="{3228610D-529D-4C85-9771-47D1CECA0FD9}" type="datetime4">
              <a:rPr lang="de-DE" smtClean="0"/>
              <a:t>21. November 2024</a:t>
            </a:fld>
            <a:endParaRPr lang="de-DE" dirty="0"/>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p:txBody>
          <a:bodyPr/>
          <a:lstStyle/>
          <a:p>
            <a:r>
              <a:rPr lang="de-DE"/>
              <a:t>Naturwissenschaftliche Fakultät</a:t>
            </a:r>
            <a:endParaRPr lang="de-DE" dirty="0"/>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p:txBody>
          <a:bodyPr/>
          <a:lstStyle/>
          <a:p>
            <a:fld id="{D949F9DF-37BD-4CD6-BF49-65BA579E1D7A}" type="slidenum">
              <a:rPr lang="de-DE" smtClean="0"/>
              <a:pPr/>
              <a:t>27</a:t>
            </a:fld>
            <a:endParaRPr lang="de-DE"/>
          </a:p>
        </p:txBody>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23"/>
          </p:nvPr>
        </p:nvSpPr>
        <p:spPr/>
        <p:txBody>
          <a:bodyPr/>
          <a:lstStyle/>
          <a:p>
            <a:r>
              <a:rPr lang="de-DE" dirty="0"/>
              <a:t>Subheadline möglich. Gegebenenfalls löschen.</a:t>
            </a:r>
          </a:p>
        </p:txBody>
      </p:sp>
      <p:sp>
        <p:nvSpPr>
          <p:cNvPr id="5" name="Bildplatzhalter 4">
            <a:extLst>
              <a:ext uri="{FF2B5EF4-FFF2-40B4-BE49-F238E27FC236}">
                <a16:creationId xmlns:a16="http://schemas.microsoft.com/office/drawing/2014/main" id="{306833EC-2A0A-4042-A23E-A6A5FD756D3F}"/>
              </a:ext>
            </a:extLst>
          </p:cNvPr>
          <p:cNvSpPr>
            <a:spLocks noGrp="1"/>
          </p:cNvSpPr>
          <p:nvPr>
            <p:ph type="pic" sz="quarter" idx="38"/>
          </p:nvPr>
        </p:nvSpPr>
        <p:spPr/>
        <p:txBody>
          <a:bodyPr/>
          <a:lstStyle/>
          <a:p>
            <a:endParaRPr lang="en-US"/>
          </a:p>
        </p:txBody>
      </p:sp>
    </p:spTree>
    <p:extLst>
      <p:ext uri="{BB962C8B-B14F-4D97-AF65-F5344CB8AC3E}">
        <p14:creationId xmlns:p14="http://schemas.microsoft.com/office/powerpoint/2010/main" val="67086702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p:txBody>
          <a:bodyPr/>
          <a:lstStyle/>
          <a:p>
            <a:r>
              <a:rPr lang="de-DE" dirty="0"/>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669023" y="6634666"/>
            <a:ext cx="597921" cy="123111"/>
          </a:xfrm>
        </p:spPr>
        <p:txBody>
          <a:bodyPr/>
          <a:lstStyle/>
          <a:p>
            <a:fld id="{1C850F04-ACDC-4C8A-81E0-DA36F2410E63}" type="datetime4">
              <a:rPr lang="de-DE" smtClean="0"/>
              <a:t>21. November 2024</a:t>
            </a:fld>
            <a:endParaRPr lang="de-DE" dirty="0"/>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p:txBody>
          <a:bodyPr/>
          <a:lstStyle/>
          <a:p>
            <a:r>
              <a:rPr lang="de-DE"/>
              <a:t>Naturwissenschaftliche Fakultät</a:t>
            </a:r>
            <a:endParaRPr lang="de-DE" dirty="0"/>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560647" y="6634666"/>
            <a:ext cx="115416" cy="123111"/>
          </a:xfrm>
        </p:spPr>
        <p:txBody>
          <a:bodyPr/>
          <a:lstStyle/>
          <a:p>
            <a:fld id="{D949F9DF-37BD-4CD6-BF49-65BA579E1D7A}" type="slidenum">
              <a:rPr lang="de-DE" smtClean="0"/>
              <a:pPr/>
              <a:t>28</a:t>
            </a:fld>
            <a:endParaRPr lang="de-DE"/>
          </a:p>
        </p:txBody>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23"/>
          </p:nvPr>
        </p:nvSpPr>
        <p:spPr/>
        <p:txBody>
          <a:bodyPr/>
          <a:lstStyle/>
          <a:p>
            <a:r>
              <a:rPr lang="de-DE" dirty="0"/>
              <a:t>Subheadline möglich. Gegebenenfalls löschen.</a:t>
            </a:r>
          </a:p>
        </p:txBody>
      </p:sp>
      <p:sp>
        <p:nvSpPr>
          <p:cNvPr id="6" name="Bildplatzhalter 5">
            <a:extLst>
              <a:ext uri="{FF2B5EF4-FFF2-40B4-BE49-F238E27FC236}">
                <a16:creationId xmlns:a16="http://schemas.microsoft.com/office/drawing/2014/main" id="{4035A1D0-5351-47D3-8A85-BAB29608EC79}"/>
              </a:ext>
            </a:extLst>
          </p:cNvPr>
          <p:cNvSpPr>
            <a:spLocks noGrp="1"/>
          </p:cNvSpPr>
          <p:nvPr>
            <p:ph type="pic" sz="quarter" idx="38"/>
          </p:nvPr>
        </p:nvSpPr>
        <p:spPr/>
        <p:txBody>
          <a:bodyPr/>
          <a:lstStyle/>
          <a:p>
            <a:endParaRPr lang="en-US"/>
          </a:p>
        </p:txBody>
      </p:sp>
      <p:cxnSp>
        <p:nvCxnSpPr>
          <p:cNvPr id="9" name="Gerader Verbinder 8">
            <a:extLst>
              <a:ext uri="{FF2B5EF4-FFF2-40B4-BE49-F238E27FC236}">
                <a16:creationId xmlns:a16="http://schemas.microsoft.com/office/drawing/2014/main" id="{E1071372-1E84-44F5-9BEA-E9FE0F4A691D}"/>
              </a:ext>
            </a:extLst>
          </p:cNvPr>
          <p:cNvCxnSpPr>
            <a:cxnSpLocks/>
          </p:cNvCxnSpPr>
          <p:nvPr/>
        </p:nvCxnSpPr>
        <p:spPr>
          <a:xfrm>
            <a:off x="518317" y="3786038"/>
            <a:ext cx="11157746" cy="0"/>
          </a:xfrm>
          <a:prstGeom prst="line">
            <a:avLst/>
          </a:prstGeom>
          <a:ln w="127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3" name="Rechteck 12">
            <a:extLst>
              <a:ext uri="{FF2B5EF4-FFF2-40B4-BE49-F238E27FC236}">
                <a16:creationId xmlns:a16="http://schemas.microsoft.com/office/drawing/2014/main" id="{D08E4E3C-4103-45FC-B01A-D1ABDCFDB7E7}"/>
              </a:ext>
            </a:extLst>
          </p:cNvPr>
          <p:cNvSpPr/>
          <p:nvPr/>
        </p:nvSpPr>
        <p:spPr>
          <a:xfrm>
            <a:off x="87831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rgbClr val="041E42"/>
                </a:solidFill>
              </a:rPr>
              <a:t>01</a:t>
            </a:r>
            <a:endParaRPr kumimoji="0" lang="de-DE" b="1" i="0" u="none" strike="noStrike" kern="1200" cap="none" spc="0" normalizeH="0" baseline="0" noProof="0" dirty="0">
              <a:ln>
                <a:noFill/>
              </a:ln>
              <a:solidFill>
                <a:srgbClr val="041E42"/>
              </a:solidFill>
              <a:effectLst/>
              <a:uLnTx/>
              <a:uFillTx/>
            </a:endParaRPr>
          </a:p>
        </p:txBody>
      </p:sp>
      <p:sp>
        <p:nvSpPr>
          <p:cNvPr id="14" name="Textfeld 13">
            <a:extLst>
              <a:ext uri="{FF2B5EF4-FFF2-40B4-BE49-F238E27FC236}">
                <a16:creationId xmlns:a16="http://schemas.microsoft.com/office/drawing/2014/main" id="{D1714DA7-104A-4EFA-9EE4-23B15C2F8780}"/>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15" name="Gerader Verbinder 14">
            <a:extLst>
              <a:ext uri="{FF2B5EF4-FFF2-40B4-BE49-F238E27FC236}">
                <a16:creationId xmlns:a16="http://schemas.microsoft.com/office/drawing/2014/main" id="{6F1D99A6-D75E-4FA2-8CA7-73B87D87197A}"/>
              </a:ext>
            </a:extLst>
          </p:cNvPr>
          <p:cNvCxnSpPr>
            <a:cxnSpLocks/>
          </p:cNvCxnSpPr>
          <p:nvPr/>
        </p:nvCxnSpPr>
        <p:spPr>
          <a:xfrm>
            <a:off x="105831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6" name="Rechteck 15">
            <a:extLst>
              <a:ext uri="{FF2B5EF4-FFF2-40B4-BE49-F238E27FC236}">
                <a16:creationId xmlns:a16="http://schemas.microsoft.com/office/drawing/2014/main" id="{565D7306-FF2E-4C4B-AB0C-D8916622164B}"/>
              </a:ext>
            </a:extLst>
          </p:cNvPr>
          <p:cNvSpPr/>
          <p:nvPr/>
        </p:nvSpPr>
        <p:spPr>
          <a:xfrm>
            <a:off x="253628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rgbClr val="041E42"/>
                </a:solidFill>
              </a:rPr>
              <a:t>02</a:t>
            </a:r>
            <a:endParaRPr kumimoji="0" lang="de-DE" b="1" i="0" u="none" strike="noStrike" kern="1200" cap="none" spc="0" normalizeH="0" baseline="0" noProof="0" dirty="0">
              <a:ln>
                <a:noFill/>
              </a:ln>
              <a:solidFill>
                <a:srgbClr val="041E42"/>
              </a:solidFill>
              <a:effectLst/>
              <a:uLnTx/>
              <a:uFillTx/>
            </a:endParaRPr>
          </a:p>
        </p:txBody>
      </p:sp>
      <p:sp>
        <p:nvSpPr>
          <p:cNvPr id="17" name="Textfeld 16">
            <a:extLst>
              <a:ext uri="{FF2B5EF4-FFF2-40B4-BE49-F238E27FC236}">
                <a16:creationId xmlns:a16="http://schemas.microsoft.com/office/drawing/2014/main" id="{BC3C2673-1E18-4165-B750-9BC3BB7B6A5E}"/>
              </a:ext>
            </a:extLst>
          </p:cNvPr>
          <p:cNvSpPr txBox="1"/>
          <p:nvPr/>
        </p:nvSpPr>
        <p:spPr>
          <a:xfrm>
            <a:off x="289628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18" name="Gerader Verbinder 17">
            <a:extLst>
              <a:ext uri="{FF2B5EF4-FFF2-40B4-BE49-F238E27FC236}">
                <a16:creationId xmlns:a16="http://schemas.microsoft.com/office/drawing/2014/main" id="{14823183-FD11-4E20-84AA-F0E51D83189F}"/>
              </a:ext>
            </a:extLst>
          </p:cNvPr>
          <p:cNvCxnSpPr>
            <a:cxnSpLocks/>
          </p:cNvCxnSpPr>
          <p:nvPr/>
        </p:nvCxnSpPr>
        <p:spPr>
          <a:xfrm>
            <a:off x="271628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A3416709-79FF-4027-A796-52020EDE0049}"/>
              </a:ext>
            </a:extLst>
          </p:cNvPr>
          <p:cNvSpPr/>
          <p:nvPr/>
        </p:nvSpPr>
        <p:spPr>
          <a:xfrm>
            <a:off x="419424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rgbClr val="041E42"/>
                </a:solidFill>
              </a:rPr>
              <a:t>03</a:t>
            </a:r>
            <a:endParaRPr kumimoji="0" lang="de-DE" b="1" i="0" u="none" strike="noStrike" kern="1200" cap="none" spc="0" normalizeH="0" baseline="0" noProof="0" dirty="0">
              <a:ln>
                <a:noFill/>
              </a:ln>
              <a:solidFill>
                <a:srgbClr val="041E42"/>
              </a:solidFill>
              <a:effectLst/>
              <a:uLnTx/>
              <a:uFillTx/>
            </a:endParaRPr>
          </a:p>
        </p:txBody>
      </p:sp>
      <p:sp>
        <p:nvSpPr>
          <p:cNvPr id="20" name="Textfeld 19">
            <a:extLst>
              <a:ext uri="{FF2B5EF4-FFF2-40B4-BE49-F238E27FC236}">
                <a16:creationId xmlns:a16="http://schemas.microsoft.com/office/drawing/2014/main" id="{BE035C7C-36A8-494D-81AE-DC3149076513}"/>
              </a:ext>
            </a:extLst>
          </p:cNvPr>
          <p:cNvSpPr txBox="1"/>
          <p:nvPr/>
        </p:nvSpPr>
        <p:spPr>
          <a:xfrm>
            <a:off x="455424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21" name="Gerader Verbinder 20">
            <a:extLst>
              <a:ext uri="{FF2B5EF4-FFF2-40B4-BE49-F238E27FC236}">
                <a16:creationId xmlns:a16="http://schemas.microsoft.com/office/drawing/2014/main" id="{1D112CF3-8383-46D0-B1ED-6988EA940D4E}"/>
              </a:ext>
            </a:extLst>
          </p:cNvPr>
          <p:cNvCxnSpPr>
            <a:cxnSpLocks/>
          </p:cNvCxnSpPr>
          <p:nvPr/>
        </p:nvCxnSpPr>
        <p:spPr>
          <a:xfrm>
            <a:off x="437424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2" name="Rechteck 21">
            <a:extLst>
              <a:ext uri="{FF2B5EF4-FFF2-40B4-BE49-F238E27FC236}">
                <a16:creationId xmlns:a16="http://schemas.microsoft.com/office/drawing/2014/main" id="{765FF3EF-880F-4E89-A54B-E1AE9D51CE7D}"/>
              </a:ext>
            </a:extLst>
          </p:cNvPr>
          <p:cNvSpPr/>
          <p:nvPr/>
        </p:nvSpPr>
        <p:spPr>
          <a:xfrm>
            <a:off x="5852212"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rgbClr val="041E42"/>
                </a:solidFill>
              </a:rPr>
              <a:t>04</a:t>
            </a:r>
            <a:endParaRPr kumimoji="0" lang="de-DE" b="1" i="0" u="none" strike="noStrike" kern="1200" cap="none" spc="0" normalizeH="0" baseline="0" noProof="0" dirty="0">
              <a:ln>
                <a:noFill/>
              </a:ln>
              <a:solidFill>
                <a:srgbClr val="041E42"/>
              </a:solidFill>
              <a:effectLst/>
              <a:uLnTx/>
              <a:uFillTx/>
            </a:endParaRPr>
          </a:p>
        </p:txBody>
      </p:sp>
      <p:sp>
        <p:nvSpPr>
          <p:cNvPr id="23" name="Textfeld 22">
            <a:extLst>
              <a:ext uri="{FF2B5EF4-FFF2-40B4-BE49-F238E27FC236}">
                <a16:creationId xmlns:a16="http://schemas.microsoft.com/office/drawing/2014/main" id="{E1B6E122-B42C-463D-AFC5-33871634B077}"/>
              </a:ext>
            </a:extLst>
          </p:cNvPr>
          <p:cNvSpPr txBox="1"/>
          <p:nvPr/>
        </p:nvSpPr>
        <p:spPr>
          <a:xfrm>
            <a:off x="621221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24" name="Gerader Verbinder 23">
            <a:extLst>
              <a:ext uri="{FF2B5EF4-FFF2-40B4-BE49-F238E27FC236}">
                <a16:creationId xmlns:a16="http://schemas.microsoft.com/office/drawing/2014/main" id="{B4A31E17-B0A7-4EAC-A9A9-E7AED1B6B824}"/>
              </a:ext>
            </a:extLst>
          </p:cNvPr>
          <p:cNvCxnSpPr>
            <a:cxnSpLocks/>
          </p:cNvCxnSpPr>
          <p:nvPr/>
        </p:nvCxnSpPr>
        <p:spPr>
          <a:xfrm>
            <a:off x="6032212"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5" name="Rechteck 24">
            <a:extLst>
              <a:ext uri="{FF2B5EF4-FFF2-40B4-BE49-F238E27FC236}">
                <a16:creationId xmlns:a16="http://schemas.microsoft.com/office/drawing/2014/main" id="{B2A088BA-5ABB-4A00-B388-623604F72969}"/>
              </a:ext>
            </a:extLst>
          </p:cNvPr>
          <p:cNvSpPr/>
          <p:nvPr/>
        </p:nvSpPr>
        <p:spPr>
          <a:xfrm>
            <a:off x="7510177"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05</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6" name="Textfeld 25">
            <a:extLst>
              <a:ext uri="{FF2B5EF4-FFF2-40B4-BE49-F238E27FC236}">
                <a16:creationId xmlns:a16="http://schemas.microsoft.com/office/drawing/2014/main" id="{0042B717-6B4F-40D7-AAB2-849F0A92CEF2}"/>
              </a:ext>
            </a:extLst>
          </p:cNvPr>
          <p:cNvSpPr txBox="1"/>
          <p:nvPr/>
        </p:nvSpPr>
        <p:spPr>
          <a:xfrm>
            <a:off x="787017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27" name="Gerader Verbinder 26">
            <a:extLst>
              <a:ext uri="{FF2B5EF4-FFF2-40B4-BE49-F238E27FC236}">
                <a16:creationId xmlns:a16="http://schemas.microsoft.com/office/drawing/2014/main" id="{F6486C98-F537-4077-85EF-54A18E90B299}"/>
              </a:ext>
            </a:extLst>
          </p:cNvPr>
          <p:cNvCxnSpPr>
            <a:cxnSpLocks/>
          </p:cNvCxnSpPr>
          <p:nvPr/>
        </p:nvCxnSpPr>
        <p:spPr>
          <a:xfrm>
            <a:off x="7690177" y="1987930"/>
            <a:ext cx="0" cy="1618108"/>
          </a:xfrm>
          <a:prstGeom prst="line">
            <a:avLst/>
          </a:prstGeom>
          <a:ln w="12700">
            <a:gradFill>
              <a:gsLst>
                <a:gs pos="0">
                  <a:schemeClr val="accent4"/>
                </a:gs>
                <a:gs pos="100000">
                  <a:schemeClr val="tx2"/>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354C4822-EC9B-4A5C-9686-06CC93790E06}"/>
              </a:ext>
            </a:extLst>
          </p:cNvPr>
          <p:cNvSpPr/>
          <p:nvPr/>
        </p:nvSpPr>
        <p:spPr>
          <a:xfrm>
            <a:off x="9168143" y="3606038"/>
            <a:ext cx="360000" cy="360000"/>
          </a:xfrm>
          <a:prstGeom prst="rect">
            <a:avLst/>
          </a:prstGeom>
          <a:solidFill>
            <a:schemeClr val="tx2"/>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rgbClr val="041E42"/>
                </a:solidFill>
              </a:rPr>
              <a:t>06</a:t>
            </a:r>
            <a:endParaRPr kumimoji="0" lang="de-DE" b="1" i="0" u="none" strike="noStrike" kern="1200" cap="none" spc="0" normalizeH="0" baseline="0" noProof="0" dirty="0">
              <a:ln>
                <a:noFill/>
              </a:ln>
              <a:solidFill>
                <a:srgbClr val="041E42"/>
              </a:solidFill>
              <a:effectLst/>
              <a:uLnTx/>
              <a:uFillTx/>
            </a:endParaRPr>
          </a:p>
        </p:txBody>
      </p:sp>
      <p:sp>
        <p:nvSpPr>
          <p:cNvPr id="29" name="Textfeld 28">
            <a:extLst>
              <a:ext uri="{FF2B5EF4-FFF2-40B4-BE49-F238E27FC236}">
                <a16:creationId xmlns:a16="http://schemas.microsoft.com/office/drawing/2014/main" id="{39BA546F-DB83-425D-A4FA-FB7931FAAEA2}"/>
              </a:ext>
            </a:extLst>
          </p:cNvPr>
          <p:cNvSpPr txBox="1"/>
          <p:nvPr/>
        </p:nvSpPr>
        <p:spPr>
          <a:xfrm>
            <a:off x="9528143"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effectLst/>
                <a:uLnTx/>
                <a:uFillTx/>
                <a:ea typeface="+mn-ea"/>
                <a:cs typeface="+mn-cs"/>
              </a:rPr>
              <a:t>XXXX</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effectLst/>
                <a:uLnTx/>
                <a:uFillTx/>
                <a:ea typeface="+mn-ea"/>
                <a:cs typeface="+mn-cs"/>
              </a:rPr>
              <a:t>dolor sit amet, conse</a:t>
            </a:r>
            <a:br>
              <a:rPr kumimoji="0" lang="de-DE" sz="1400" b="0" i="0" u="none" strike="noStrike" kern="1200" cap="none" spc="0" normalizeH="0" baseline="0" noProof="0" dirty="0">
                <a:ln>
                  <a:noFill/>
                </a:ln>
                <a:effectLst/>
                <a:uLnTx/>
                <a:uFillTx/>
                <a:ea typeface="+mn-ea"/>
                <a:cs typeface="+mn-cs"/>
              </a:rPr>
            </a:br>
            <a:r>
              <a:rPr kumimoji="0" lang="de-DE" sz="1400" b="0" i="0" u="none" strike="noStrike" kern="1200" cap="none" spc="0" normalizeH="0" baseline="0" noProof="0" dirty="0">
                <a:ln>
                  <a:noFill/>
                </a:ln>
                <a:effectLst/>
                <a:uLnTx/>
                <a:uFillTx/>
                <a:ea typeface="+mn-ea"/>
                <a:cs typeface="+mn-cs"/>
              </a:rPr>
              <a:t>tetur sadipscing elitr.</a:t>
            </a:r>
          </a:p>
        </p:txBody>
      </p:sp>
      <p:cxnSp>
        <p:nvCxnSpPr>
          <p:cNvPr id="30" name="Gerader Verbinder 29">
            <a:extLst>
              <a:ext uri="{FF2B5EF4-FFF2-40B4-BE49-F238E27FC236}">
                <a16:creationId xmlns:a16="http://schemas.microsoft.com/office/drawing/2014/main" id="{35A9ACAE-4FAF-4D57-B752-BD918D8825AA}"/>
              </a:ext>
            </a:extLst>
          </p:cNvPr>
          <p:cNvCxnSpPr>
            <a:cxnSpLocks/>
          </p:cNvCxnSpPr>
          <p:nvPr/>
        </p:nvCxnSpPr>
        <p:spPr>
          <a:xfrm>
            <a:off x="9348143" y="3966038"/>
            <a:ext cx="0" cy="1618108"/>
          </a:xfrm>
          <a:prstGeom prst="line">
            <a:avLst/>
          </a:prstGeom>
          <a:ln w="12700">
            <a:gradFill>
              <a:gsLst>
                <a:gs pos="0">
                  <a:schemeClr val="tx2"/>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4183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el 8">
            <a:extLst>
              <a:ext uri="{FF2B5EF4-FFF2-40B4-BE49-F238E27FC236}">
                <a16:creationId xmlns:a16="http://schemas.microsoft.com/office/drawing/2014/main" id="{21C1BFC0-C612-4A89-BDA8-7C1B5C9546B4}"/>
              </a:ext>
            </a:extLst>
          </p:cNvPr>
          <p:cNvSpPr>
            <a:spLocks noGrp="1"/>
          </p:cNvSpPr>
          <p:nvPr>
            <p:ph type="title"/>
          </p:nvPr>
        </p:nvSpPr>
        <p:spPr>
          <a:xfrm>
            <a:off x="518318" y="301185"/>
            <a:ext cx="6844385" cy="332399"/>
          </a:xfrm>
        </p:spPr>
        <p:txBody>
          <a:bodyPr/>
          <a:lstStyle/>
          <a:p>
            <a:r>
              <a:rPr lang="de-DE" dirty="0"/>
              <a:t>Folie zur freien Gestaltung | weiß</a:t>
            </a:r>
          </a:p>
        </p:txBody>
      </p:sp>
      <p:sp>
        <p:nvSpPr>
          <p:cNvPr id="2" name="Datumsplatzhalter 1">
            <a:extLst>
              <a:ext uri="{FF2B5EF4-FFF2-40B4-BE49-F238E27FC236}">
                <a16:creationId xmlns:a16="http://schemas.microsoft.com/office/drawing/2014/main" id="{9A6B29E5-8B02-425F-9788-8FBC2A0F3C7F}"/>
              </a:ext>
            </a:extLst>
          </p:cNvPr>
          <p:cNvSpPr>
            <a:spLocks noGrp="1"/>
          </p:cNvSpPr>
          <p:nvPr>
            <p:ph type="dt" sz="half" idx="10"/>
          </p:nvPr>
        </p:nvSpPr>
        <p:spPr>
          <a:xfrm>
            <a:off x="10417351" y="6634666"/>
            <a:ext cx="849593" cy="123111"/>
          </a:xfrm>
        </p:spPr>
        <p:txBody>
          <a:bodyPr/>
          <a:lstStyle/>
          <a:p>
            <a:fld id="{4D8BC769-969B-4E5E-A867-9646E4FADB73}" type="datetime4">
              <a:rPr lang="de-DE" smtClean="0"/>
              <a:pPr/>
              <a:t>21. November 2024</a:t>
            </a:fld>
            <a:endParaRPr lang="de-DE" dirty="0"/>
          </a:p>
        </p:txBody>
      </p:sp>
      <p:sp>
        <p:nvSpPr>
          <p:cNvPr id="3" name="Fußzeilenplatzhalter 2">
            <a:extLst>
              <a:ext uri="{FF2B5EF4-FFF2-40B4-BE49-F238E27FC236}">
                <a16:creationId xmlns:a16="http://schemas.microsoft.com/office/drawing/2014/main" id="{FB9D5F03-0F29-40E2-8AF7-F83CFD275D33}"/>
              </a:ext>
            </a:extLst>
          </p:cNvPr>
          <p:cNvSpPr>
            <a:spLocks noGrp="1"/>
          </p:cNvSpPr>
          <p:nvPr>
            <p:ph type="ftr" sz="quarter" idx="11"/>
          </p:nvPr>
        </p:nvSpPr>
        <p:spPr>
          <a:xfrm>
            <a:off x="518319" y="6634666"/>
            <a:ext cx="5469732" cy="123111"/>
          </a:xfrm>
        </p:spPr>
        <p:txBody>
          <a:bodyPr/>
          <a:lstStyle/>
          <a:p>
            <a:r>
              <a:rPr lang="de-DE"/>
              <a:t>Naturwissenschaftliche Fakultät</a:t>
            </a:r>
            <a:endParaRPr lang="de-DE" dirty="0"/>
          </a:p>
        </p:txBody>
      </p:sp>
      <p:sp>
        <p:nvSpPr>
          <p:cNvPr id="4" name="Foliennummernplatzhalter 3">
            <a:extLst>
              <a:ext uri="{FF2B5EF4-FFF2-40B4-BE49-F238E27FC236}">
                <a16:creationId xmlns:a16="http://schemas.microsoft.com/office/drawing/2014/main" id="{8B260341-2785-43BF-83A6-5621B740A67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29</a:t>
            </a:fld>
            <a:endParaRPr lang="de-DE"/>
          </a:p>
        </p:txBody>
      </p:sp>
      <p:sp>
        <p:nvSpPr>
          <p:cNvPr id="13" name="Bildplatzhalter 12">
            <a:extLst>
              <a:ext uri="{FF2B5EF4-FFF2-40B4-BE49-F238E27FC236}">
                <a16:creationId xmlns:a16="http://schemas.microsoft.com/office/drawing/2014/main" id="{15AF4941-9657-4665-8911-615C90614C55}"/>
              </a:ext>
            </a:extLst>
          </p:cNvPr>
          <p:cNvSpPr>
            <a:spLocks noGrp="1"/>
          </p:cNvSpPr>
          <p:nvPr>
            <p:ph type="pic" sz="quarter" idx="38"/>
          </p:nvPr>
        </p:nvSpPr>
        <p:spPr/>
        <p:txBody>
          <a:bodyPr/>
          <a:lstStyle/>
          <a:p>
            <a:endParaRPr lang="en-US"/>
          </a:p>
        </p:txBody>
      </p:sp>
      <p:sp>
        <p:nvSpPr>
          <p:cNvPr id="10" name="Textplatzhalter 9">
            <a:extLst>
              <a:ext uri="{FF2B5EF4-FFF2-40B4-BE49-F238E27FC236}">
                <a16:creationId xmlns:a16="http://schemas.microsoft.com/office/drawing/2014/main" id="{B6FCA3D8-41AB-45E4-BC99-E771F3136F74}"/>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4505592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umsplatzhalter 1">
            <a:extLst>
              <a:ext uri="{FF2B5EF4-FFF2-40B4-BE49-F238E27FC236}">
                <a16:creationId xmlns:a16="http://schemas.microsoft.com/office/drawing/2014/main" id="{4EFADAB5-BFC5-4CF3-AC4B-B0A857AB9FEE}"/>
              </a:ext>
            </a:extLst>
          </p:cNvPr>
          <p:cNvSpPr>
            <a:spLocks noGrp="1"/>
          </p:cNvSpPr>
          <p:nvPr>
            <p:ph type="dt" sz="half" idx="10"/>
          </p:nvPr>
        </p:nvSpPr>
        <p:spPr>
          <a:xfrm>
            <a:off x="10417351" y="6634666"/>
            <a:ext cx="849593" cy="123111"/>
          </a:xfrm>
        </p:spPr>
        <p:txBody>
          <a:bodyPr/>
          <a:lstStyle/>
          <a:p>
            <a:fld id="{784DC31B-5781-477B-B1AA-5D32F49318CC}" type="datetime4">
              <a:rPr lang="de-DE" smtClean="0"/>
              <a:pPr/>
              <a:t>21. November 2024</a:t>
            </a:fld>
            <a:endParaRPr lang="de-DE" dirty="0"/>
          </a:p>
        </p:txBody>
      </p:sp>
      <p:sp>
        <p:nvSpPr>
          <p:cNvPr id="3" name="Fußzeilenplatzhalter 2">
            <a:extLst>
              <a:ext uri="{FF2B5EF4-FFF2-40B4-BE49-F238E27FC236}">
                <a16:creationId xmlns:a16="http://schemas.microsoft.com/office/drawing/2014/main" id="{F9E9C251-4D38-4938-9B6E-D345ABA5DCA3}"/>
              </a:ext>
            </a:extLst>
          </p:cNvPr>
          <p:cNvSpPr>
            <a:spLocks noGrp="1"/>
          </p:cNvSpPr>
          <p:nvPr>
            <p:ph type="ftr" sz="quarter" idx="11"/>
          </p:nvPr>
        </p:nvSpPr>
        <p:spPr>
          <a:xfrm>
            <a:off x="518319" y="6634666"/>
            <a:ext cx="5469732" cy="123111"/>
          </a:xfrm>
        </p:spPr>
        <p:txBody>
          <a:bodyPr/>
          <a:lstStyle/>
          <a:p>
            <a:r>
              <a:rPr lang="de-DE"/>
              <a:t>Naturwissenschaftliche Fakultät</a:t>
            </a:r>
            <a:endParaRPr lang="de-DE" dirty="0"/>
          </a:p>
        </p:txBody>
      </p:sp>
      <p:sp>
        <p:nvSpPr>
          <p:cNvPr id="4" name="Foliennummernplatzhalter 3">
            <a:extLst>
              <a:ext uri="{FF2B5EF4-FFF2-40B4-BE49-F238E27FC236}">
                <a16:creationId xmlns:a16="http://schemas.microsoft.com/office/drawing/2014/main" id="{FF1E7BF2-F7DC-4981-89FA-54CC67019902}"/>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3</a:t>
            </a:fld>
            <a:endParaRPr lang="de-DE"/>
          </a:p>
        </p:txBody>
      </p:sp>
      <p:pic>
        <p:nvPicPr>
          <p:cNvPr id="57" name="Bildplatzhalter 11">
            <a:extLst>
              <a:ext uri="{FF2B5EF4-FFF2-40B4-BE49-F238E27FC236}">
                <a16:creationId xmlns:a16="http://schemas.microsoft.com/office/drawing/2014/main" id="{7F2C817E-E68F-4E2B-BBFB-725E9ABABFBD}"/>
              </a:ext>
            </a:extLst>
          </p:cNvPr>
          <p:cNvPicPr>
            <a:picLocks noGrp="1" noChangeAspect="1"/>
          </p:cNvPicPr>
          <p:nvPr>
            <p:ph type="pic" sz="quarter" idx="25"/>
          </p:nvPr>
        </p:nvPicPr>
        <p:blipFill rotWithShape="1">
          <a:blip r:embed="rId2" cstate="screen">
            <a:extLst>
              <a:ext uri="{28A0092B-C50C-407E-A947-70E740481C1C}">
                <a14:useLocalDpi xmlns:a14="http://schemas.microsoft.com/office/drawing/2010/main"/>
              </a:ext>
            </a:extLst>
          </a:blip>
          <a:srcRect t="1912" b="1912"/>
          <a:stretch/>
        </p:blipFill>
        <p:spPr>
          <a:xfrm>
            <a:off x="6206329" y="1631156"/>
            <a:ext cx="5469732" cy="3951164"/>
          </a:xfrm>
        </p:spPr>
      </p:pic>
      <p:sp>
        <p:nvSpPr>
          <p:cNvPr id="28" name="Textplatzhalter 27">
            <a:extLst>
              <a:ext uri="{FF2B5EF4-FFF2-40B4-BE49-F238E27FC236}">
                <a16:creationId xmlns:a16="http://schemas.microsoft.com/office/drawing/2014/main" id="{92509974-231D-42AB-9315-A35E350E8B6C}"/>
              </a:ext>
            </a:extLst>
          </p:cNvPr>
          <p:cNvSpPr>
            <a:spLocks noGrp="1"/>
          </p:cNvSpPr>
          <p:nvPr>
            <p:ph type="body" sz="quarter" idx="26"/>
          </p:nvPr>
        </p:nvSpPr>
        <p:spPr>
          <a:xfrm>
            <a:off x="6206329" y="5690271"/>
            <a:ext cx="5469732" cy="511084"/>
          </a:xfrm>
        </p:spPr>
        <p:txBody>
          <a:bodyPr/>
          <a:lstStyle/>
          <a:p>
            <a:r>
              <a:rPr lang="de-DE" dirty="0"/>
              <a:t>Bildunterschrift oder Beschreibung möglich.</a:t>
            </a:r>
            <a:br>
              <a:rPr lang="de-DE" dirty="0"/>
            </a:br>
            <a:r>
              <a:rPr lang="de-DE" dirty="0"/>
              <a:t>Gegebenenfalls löschen.</a:t>
            </a:r>
          </a:p>
        </p:txBody>
      </p:sp>
      <p:sp>
        <p:nvSpPr>
          <p:cNvPr id="5" name="Textplatzhalter 4">
            <a:extLst>
              <a:ext uri="{FF2B5EF4-FFF2-40B4-BE49-F238E27FC236}">
                <a16:creationId xmlns:a16="http://schemas.microsoft.com/office/drawing/2014/main" id="{E80F99FC-38BF-4D92-8757-33477B9DB3D7}"/>
              </a:ext>
            </a:extLst>
          </p:cNvPr>
          <p:cNvSpPr>
            <a:spLocks noGrp="1"/>
          </p:cNvSpPr>
          <p:nvPr>
            <p:ph type="body" sz="quarter" idx="15"/>
          </p:nvPr>
        </p:nvSpPr>
        <p:spPr>
          <a:xfrm>
            <a:off x="948060" y="2354711"/>
            <a:ext cx="5039989" cy="281103"/>
          </a:xfrm>
        </p:spPr>
        <p:txBody>
          <a:bodyPr/>
          <a:lstStyle/>
          <a:p>
            <a:r>
              <a:rPr lang="de-DE"/>
              <a:t>Agendapunkt / Kapitelthema</a:t>
            </a:r>
            <a:endParaRPr lang="de-DE" dirty="0"/>
          </a:p>
        </p:txBody>
      </p:sp>
      <p:sp>
        <p:nvSpPr>
          <p:cNvPr id="6" name="Textplatzhalter 5">
            <a:extLst>
              <a:ext uri="{FF2B5EF4-FFF2-40B4-BE49-F238E27FC236}">
                <a16:creationId xmlns:a16="http://schemas.microsoft.com/office/drawing/2014/main" id="{4C3D203B-08B1-42A4-B16C-555D2186BE57}"/>
              </a:ext>
            </a:extLst>
          </p:cNvPr>
          <p:cNvSpPr>
            <a:spLocks noGrp="1"/>
          </p:cNvSpPr>
          <p:nvPr>
            <p:ph type="body" sz="quarter" idx="16"/>
          </p:nvPr>
        </p:nvSpPr>
        <p:spPr>
          <a:xfrm>
            <a:off x="518318" y="2354711"/>
            <a:ext cx="320601" cy="281103"/>
          </a:xfrm>
        </p:spPr>
        <p:txBody>
          <a:bodyPr/>
          <a:lstStyle/>
          <a:p>
            <a:r>
              <a:rPr lang="de-DE" dirty="0"/>
              <a:t>02</a:t>
            </a:r>
          </a:p>
        </p:txBody>
      </p:sp>
      <p:sp>
        <p:nvSpPr>
          <p:cNvPr id="7" name="Textplatzhalter 6">
            <a:extLst>
              <a:ext uri="{FF2B5EF4-FFF2-40B4-BE49-F238E27FC236}">
                <a16:creationId xmlns:a16="http://schemas.microsoft.com/office/drawing/2014/main" id="{E6F8A924-8EC3-4236-98F6-ED159202E75C}"/>
              </a:ext>
            </a:extLst>
          </p:cNvPr>
          <p:cNvSpPr>
            <a:spLocks noGrp="1"/>
          </p:cNvSpPr>
          <p:nvPr>
            <p:ph type="body" sz="quarter" idx="17"/>
          </p:nvPr>
        </p:nvSpPr>
        <p:spPr>
          <a:xfrm>
            <a:off x="948060" y="4525376"/>
            <a:ext cx="5039989" cy="281103"/>
          </a:xfrm>
        </p:spPr>
        <p:txBody>
          <a:bodyPr/>
          <a:lstStyle/>
          <a:p>
            <a:r>
              <a:rPr lang="de-DE"/>
              <a:t>Agendapunkt / Kapitelthema</a:t>
            </a:r>
            <a:endParaRPr lang="de-DE" dirty="0"/>
          </a:p>
        </p:txBody>
      </p:sp>
      <p:sp>
        <p:nvSpPr>
          <p:cNvPr id="8" name="Textplatzhalter 7">
            <a:extLst>
              <a:ext uri="{FF2B5EF4-FFF2-40B4-BE49-F238E27FC236}">
                <a16:creationId xmlns:a16="http://schemas.microsoft.com/office/drawing/2014/main" id="{EAD36779-DD1B-447D-82D4-04C46A01D3F0}"/>
              </a:ext>
            </a:extLst>
          </p:cNvPr>
          <p:cNvSpPr>
            <a:spLocks noGrp="1"/>
          </p:cNvSpPr>
          <p:nvPr>
            <p:ph type="body" sz="quarter" idx="18"/>
          </p:nvPr>
        </p:nvSpPr>
        <p:spPr>
          <a:xfrm>
            <a:off x="518318" y="4525376"/>
            <a:ext cx="320601" cy="281103"/>
          </a:xfrm>
        </p:spPr>
        <p:txBody>
          <a:bodyPr/>
          <a:lstStyle/>
          <a:p>
            <a:r>
              <a:rPr lang="de-DE" dirty="0"/>
              <a:t>05</a:t>
            </a:r>
          </a:p>
        </p:txBody>
      </p:sp>
      <p:sp>
        <p:nvSpPr>
          <p:cNvPr id="9" name="Textplatzhalter 8">
            <a:extLst>
              <a:ext uri="{FF2B5EF4-FFF2-40B4-BE49-F238E27FC236}">
                <a16:creationId xmlns:a16="http://schemas.microsoft.com/office/drawing/2014/main" id="{5BEEFBED-7FFE-4499-AB09-5BD985017478}"/>
              </a:ext>
            </a:extLst>
          </p:cNvPr>
          <p:cNvSpPr>
            <a:spLocks noGrp="1"/>
          </p:cNvSpPr>
          <p:nvPr>
            <p:ph type="body" sz="quarter" idx="19"/>
          </p:nvPr>
        </p:nvSpPr>
        <p:spPr>
          <a:xfrm>
            <a:off x="948060" y="3078266"/>
            <a:ext cx="5039989" cy="281103"/>
          </a:xfrm>
        </p:spPr>
        <p:txBody>
          <a:bodyPr/>
          <a:lstStyle/>
          <a:p>
            <a:r>
              <a:rPr lang="de-DE" dirty="0"/>
              <a:t>Agendapunkt / Kapitelthema</a:t>
            </a:r>
          </a:p>
        </p:txBody>
      </p:sp>
      <p:sp>
        <p:nvSpPr>
          <p:cNvPr id="10" name="Textplatzhalter 9">
            <a:extLst>
              <a:ext uri="{FF2B5EF4-FFF2-40B4-BE49-F238E27FC236}">
                <a16:creationId xmlns:a16="http://schemas.microsoft.com/office/drawing/2014/main" id="{BF98A78E-B392-4E33-8822-C50DA6265F68}"/>
              </a:ext>
            </a:extLst>
          </p:cNvPr>
          <p:cNvSpPr>
            <a:spLocks noGrp="1"/>
          </p:cNvSpPr>
          <p:nvPr>
            <p:ph type="body" sz="quarter" idx="20"/>
          </p:nvPr>
        </p:nvSpPr>
        <p:spPr>
          <a:xfrm>
            <a:off x="518318" y="3078266"/>
            <a:ext cx="320601" cy="281103"/>
          </a:xfrm>
        </p:spPr>
        <p:txBody>
          <a:bodyPr/>
          <a:lstStyle/>
          <a:p>
            <a:r>
              <a:rPr lang="de-DE" dirty="0"/>
              <a:t>03</a:t>
            </a:r>
          </a:p>
        </p:txBody>
      </p:sp>
      <p:sp>
        <p:nvSpPr>
          <p:cNvPr id="11" name="Textplatzhalter 10">
            <a:extLst>
              <a:ext uri="{FF2B5EF4-FFF2-40B4-BE49-F238E27FC236}">
                <a16:creationId xmlns:a16="http://schemas.microsoft.com/office/drawing/2014/main" id="{22BF8D06-FDEE-46AB-9813-50E8B87FDB74}"/>
              </a:ext>
            </a:extLst>
          </p:cNvPr>
          <p:cNvSpPr>
            <a:spLocks noGrp="1"/>
          </p:cNvSpPr>
          <p:nvPr>
            <p:ph type="body" sz="quarter" idx="21"/>
          </p:nvPr>
        </p:nvSpPr>
        <p:spPr>
          <a:xfrm>
            <a:off x="948060" y="3801821"/>
            <a:ext cx="5039989" cy="281103"/>
          </a:xfrm>
        </p:spPr>
        <p:txBody>
          <a:bodyPr/>
          <a:lstStyle/>
          <a:p>
            <a:r>
              <a:rPr lang="de-DE"/>
              <a:t>Agendapunkt / Kapitelthema</a:t>
            </a:r>
            <a:endParaRPr lang="de-DE" dirty="0"/>
          </a:p>
        </p:txBody>
      </p:sp>
      <p:sp>
        <p:nvSpPr>
          <p:cNvPr id="12" name="Textplatzhalter 11">
            <a:extLst>
              <a:ext uri="{FF2B5EF4-FFF2-40B4-BE49-F238E27FC236}">
                <a16:creationId xmlns:a16="http://schemas.microsoft.com/office/drawing/2014/main" id="{66339020-771E-46B4-9E38-0490CEC853E8}"/>
              </a:ext>
            </a:extLst>
          </p:cNvPr>
          <p:cNvSpPr>
            <a:spLocks noGrp="1"/>
          </p:cNvSpPr>
          <p:nvPr>
            <p:ph type="body" sz="quarter" idx="22"/>
          </p:nvPr>
        </p:nvSpPr>
        <p:spPr>
          <a:xfrm>
            <a:off x="518318" y="3801821"/>
            <a:ext cx="320601" cy="281103"/>
          </a:xfrm>
        </p:spPr>
        <p:txBody>
          <a:bodyPr/>
          <a:lstStyle/>
          <a:p>
            <a:r>
              <a:rPr lang="de-DE" dirty="0"/>
              <a:t>04</a:t>
            </a:r>
          </a:p>
        </p:txBody>
      </p:sp>
      <p:sp>
        <p:nvSpPr>
          <p:cNvPr id="13" name="Textplatzhalter 12">
            <a:extLst>
              <a:ext uri="{FF2B5EF4-FFF2-40B4-BE49-F238E27FC236}">
                <a16:creationId xmlns:a16="http://schemas.microsoft.com/office/drawing/2014/main" id="{641C1F95-D974-4A13-ACB3-4481C5ED51F1}"/>
              </a:ext>
            </a:extLst>
          </p:cNvPr>
          <p:cNvSpPr>
            <a:spLocks noGrp="1"/>
          </p:cNvSpPr>
          <p:nvPr>
            <p:ph type="body" sz="quarter" idx="23"/>
          </p:nvPr>
        </p:nvSpPr>
        <p:spPr>
          <a:xfrm>
            <a:off x="948060" y="5248930"/>
            <a:ext cx="5039989" cy="281103"/>
          </a:xfrm>
        </p:spPr>
        <p:txBody>
          <a:bodyPr/>
          <a:lstStyle/>
          <a:p>
            <a:r>
              <a:rPr lang="de-DE"/>
              <a:t>Agendapunkt / Kapitelthema</a:t>
            </a:r>
            <a:endParaRPr lang="de-DE" dirty="0"/>
          </a:p>
        </p:txBody>
      </p:sp>
      <p:sp>
        <p:nvSpPr>
          <p:cNvPr id="14" name="Textplatzhalter 13">
            <a:extLst>
              <a:ext uri="{FF2B5EF4-FFF2-40B4-BE49-F238E27FC236}">
                <a16:creationId xmlns:a16="http://schemas.microsoft.com/office/drawing/2014/main" id="{1D9E7442-296E-4C85-970F-57CC3DB24BF0}"/>
              </a:ext>
            </a:extLst>
          </p:cNvPr>
          <p:cNvSpPr>
            <a:spLocks noGrp="1"/>
          </p:cNvSpPr>
          <p:nvPr>
            <p:ph type="body" sz="quarter" idx="24"/>
          </p:nvPr>
        </p:nvSpPr>
        <p:spPr>
          <a:xfrm>
            <a:off x="518318" y="5248930"/>
            <a:ext cx="320601" cy="281103"/>
          </a:xfrm>
        </p:spPr>
        <p:txBody>
          <a:bodyPr/>
          <a:lstStyle/>
          <a:p>
            <a:r>
              <a:rPr lang="de-DE" dirty="0"/>
              <a:t>06</a:t>
            </a:r>
          </a:p>
        </p:txBody>
      </p:sp>
      <p:sp>
        <p:nvSpPr>
          <p:cNvPr id="29" name="Textplatzhalter 28">
            <a:extLst>
              <a:ext uri="{FF2B5EF4-FFF2-40B4-BE49-F238E27FC236}">
                <a16:creationId xmlns:a16="http://schemas.microsoft.com/office/drawing/2014/main" id="{79216EFD-AA88-4591-9563-F474C2B4BE62}"/>
              </a:ext>
            </a:extLst>
          </p:cNvPr>
          <p:cNvSpPr>
            <a:spLocks noGrp="1"/>
          </p:cNvSpPr>
          <p:nvPr>
            <p:ph type="body" sz="quarter" idx="13"/>
          </p:nvPr>
        </p:nvSpPr>
        <p:spPr>
          <a:xfrm>
            <a:off x="948060" y="1631156"/>
            <a:ext cx="5039989" cy="281103"/>
          </a:xfrm>
        </p:spPr>
        <p:txBody>
          <a:bodyPr/>
          <a:lstStyle/>
          <a:p>
            <a:r>
              <a:rPr lang="de-DE" dirty="0"/>
              <a:t>Agendapunkt / Kapitelthema</a:t>
            </a:r>
          </a:p>
        </p:txBody>
      </p:sp>
      <p:sp>
        <p:nvSpPr>
          <p:cNvPr id="30" name="Textplatzhalter 29">
            <a:extLst>
              <a:ext uri="{FF2B5EF4-FFF2-40B4-BE49-F238E27FC236}">
                <a16:creationId xmlns:a16="http://schemas.microsoft.com/office/drawing/2014/main" id="{45C4D2E9-8106-4E2F-B886-D1E6CE482F51}"/>
              </a:ext>
            </a:extLst>
          </p:cNvPr>
          <p:cNvSpPr>
            <a:spLocks noGrp="1"/>
          </p:cNvSpPr>
          <p:nvPr>
            <p:ph type="body" sz="quarter" idx="14"/>
          </p:nvPr>
        </p:nvSpPr>
        <p:spPr>
          <a:xfrm>
            <a:off x="518318" y="1631156"/>
            <a:ext cx="320601" cy="281103"/>
          </a:xfrm>
        </p:spPr>
        <p:txBody>
          <a:bodyPr/>
          <a:lstStyle/>
          <a:p>
            <a:r>
              <a:rPr lang="de-DE" dirty="0"/>
              <a:t>01</a:t>
            </a:r>
          </a:p>
        </p:txBody>
      </p:sp>
      <p:sp>
        <p:nvSpPr>
          <p:cNvPr id="39" name="Bildplatzhalter 38">
            <a:extLst>
              <a:ext uri="{FF2B5EF4-FFF2-40B4-BE49-F238E27FC236}">
                <a16:creationId xmlns:a16="http://schemas.microsoft.com/office/drawing/2014/main" id="{7ECC5CEA-F74A-43A7-B7BA-7AAF78F143F1}"/>
              </a:ext>
            </a:extLst>
          </p:cNvPr>
          <p:cNvSpPr>
            <a:spLocks noGrp="1"/>
          </p:cNvSpPr>
          <p:nvPr>
            <p:ph type="pic" sz="quarter" idx="38"/>
          </p:nvPr>
        </p:nvSpPr>
        <p:spPr/>
        <p:txBody>
          <a:bodyPr/>
          <a:lstStyle/>
          <a:p>
            <a:endParaRPr lang="en-US"/>
          </a:p>
        </p:txBody>
      </p:sp>
      <p:sp>
        <p:nvSpPr>
          <p:cNvPr id="27" name="Titel 26">
            <a:extLst>
              <a:ext uri="{FF2B5EF4-FFF2-40B4-BE49-F238E27FC236}">
                <a16:creationId xmlns:a16="http://schemas.microsoft.com/office/drawing/2014/main" id="{FA31B683-DC18-4216-A897-EDDF1C856A72}"/>
              </a:ext>
            </a:extLst>
          </p:cNvPr>
          <p:cNvSpPr>
            <a:spLocks noGrp="1"/>
          </p:cNvSpPr>
          <p:nvPr>
            <p:ph type="title"/>
          </p:nvPr>
        </p:nvSpPr>
        <p:spPr>
          <a:xfrm>
            <a:off x="518318" y="301185"/>
            <a:ext cx="6844385" cy="332399"/>
          </a:xfrm>
        </p:spPr>
        <p:txBody>
          <a:bodyPr/>
          <a:lstStyle/>
          <a:p>
            <a:r>
              <a:rPr lang="de-DE" dirty="0"/>
              <a:t>Agenda | mit Bild</a:t>
            </a:r>
          </a:p>
        </p:txBody>
      </p:sp>
      <p:sp>
        <p:nvSpPr>
          <p:cNvPr id="56" name="Textplatzhalter 55">
            <a:extLst>
              <a:ext uri="{FF2B5EF4-FFF2-40B4-BE49-F238E27FC236}">
                <a16:creationId xmlns:a16="http://schemas.microsoft.com/office/drawing/2014/main" id="{52C3BB99-20F7-4054-812C-54654BC9FB49}"/>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Tree>
    <p:extLst>
      <p:ext uri="{BB962C8B-B14F-4D97-AF65-F5344CB8AC3E}">
        <p14:creationId xmlns:p14="http://schemas.microsoft.com/office/powerpoint/2010/main" val="27378575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el 9">
            <a:extLst>
              <a:ext uri="{FF2B5EF4-FFF2-40B4-BE49-F238E27FC236}">
                <a16:creationId xmlns:a16="http://schemas.microsoft.com/office/drawing/2014/main" id="{D53CF29E-4222-4B17-B499-A0A380EA0BB5}"/>
              </a:ext>
            </a:extLst>
          </p:cNvPr>
          <p:cNvSpPr>
            <a:spLocks noGrp="1"/>
          </p:cNvSpPr>
          <p:nvPr>
            <p:ph type="title"/>
          </p:nvPr>
        </p:nvSpPr>
        <p:spPr>
          <a:xfrm>
            <a:off x="518318" y="301185"/>
            <a:ext cx="6844385" cy="332399"/>
          </a:xfrm>
        </p:spPr>
        <p:txBody>
          <a:bodyPr/>
          <a:lstStyle/>
          <a:p>
            <a:r>
              <a:rPr lang="de-DE" dirty="0"/>
              <a:t>Folie zur freien Gestaltung | Beispiel: Zeitstrahl</a:t>
            </a:r>
          </a:p>
        </p:txBody>
      </p:sp>
      <p:sp>
        <p:nvSpPr>
          <p:cNvPr id="2" name="Datumsplatzhalter 1">
            <a:extLst>
              <a:ext uri="{FF2B5EF4-FFF2-40B4-BE49-F238E27FC236}">
                <a16:creationId xmlns:a16="http://schemas.microsoft.com/office/drawing/2014/main" id="{80ABA73A-1C3A-4ED5-B46A-350B6C281FDF}"/>
              </a:ext>
            </a:extLst>
          </p:cNvPr>
          <p:cNvSpPr>
            <a:spLocks noGrp="1"/>
          </p:cNvSpPr>
          <p:nvPr>
            <p:ph type="dt" sz="half" idx="10"/>
          </p:nvPr>
        </p:nvSpPr>
        <p:spPr>
          <a:xfrm>
            <a:off x="10669023" y="6634666"/>
            <a:ext cx="597921" cy="123111"/>
          </a:xfrm>
        </p:spPr>
        <p:txBody>
          <a:bodyPr/>
          <a:lstStyle/>
          <a:p>
            <a:fld id="{CD26A60D-9C83-49BA-9E03-92B1AD6E92A0}" type="datetime4">
              <a:rPr lang="de-DE" smtClean="0"/>
              <a:pPr/>
              <a:t>21. November 2024</a:t>
            </a:fld>
            <a:endParaRPr lang="de-DE" dirty="0"/>
          </a:p>
        </p:txBody>
      </p:sp>
      <p:sp>
        <p:nvSpPr>
          <p:cNvPr id="3" name="Fußzeilenplatzhalter 2">
            <a:extLst>
              <a:ext uri="{FF2B5EF4-FFF2-40B4-BE49-F238E27FC236}">
                <a16:creationId xmlns:a16="http://schemas.microsoft.com/office/drawing/2014/main" id="{BA4ABC37-5307-4E21-BD48-576535CD52D6}"/>
              </a:ext>
            </a:extLst>
          </p:cNvPr>
          <p:cNvSpPr>
            <a:spLocks noGrp="1"/>
          </p:cNvSpPr>
          <p:nvPr>
            <p:ph type="ftr" sz="quarter" idx="11"/>
          </p:nvPr>
        </p:nvSpPr>
        <p:spPr>
          <a:xfrm>
            <a:off x="518319" y="6634666"/>
            <a:ext cx="5469732" cy="123111"/>
          </a:xfrm>
        </p:spPr>
        <p:txBody>
          <a:bodyPr/>
          <a:lstStyle/>
          <a:p>
            <a:r>
              <a:rPr lang="de-DE"/>
              <a:t>Naturwissenschaftliche Fakultät</a:t>
            </a:r>
            <a:endParaRPr lang="de-DE" dirty="0"/>
          </a:p>
        </p:txBody>
      </p:sp>
      <p:sp>
        <p:nvSpPr>
          <p:cNvPr id="4" name="Foliennummernplatzhalter 3">
            <a:extLst>
              <a:ext uri="{FF2B5EF4-FFF2-40B4-BE49-F238E27FC236}">
                <a16:creationId xmlns:a16="http://schemas.microsoft.com/office/drawing/2014/main" id="{4624CAC8-57CE-4AD2-8CB1-72DC177AE052}"/>
              </a:ext>
            </a:extLst>
          </p:cNvPr>
          <p:cNvSpPr>
            <a:spLocks noGrp="1"/>
          </p:cNvSpPr>
          <p:nvPr>
            <p:ph type="sldNum" sz="quarter" idx="12"/>
          </p:nvPr>
        </p:nvSpPr>
        <p:spPr>
          <a:xfrm>
            <a:off x="11560647" y="6634666"/>
            <a:ext cx="115416" cy="123111"/>
          </a:xfrm>
        </p:spPr>
        <p:txBody>
          <a:bodyPr/>
          <a:lstStyle/>
          <a:p>
            <a:fld id="{D949F9DF-37BD-4CD6-BF49-65BA579E1D7A}" type="slidenum">
              <a:rPr lang="de-DE" smtClean="0"/>
              <a:pPr/>
              <a:t>30</a:t>
            </a:fld>
            <a:endParaRPr lang="de-DE"/>
          </a:p>
        </p:txBody>
      </p:sp>
      <p:sp>
        <p:nvSpPr>
          <p:cNvPr id="13" name="Bildplatzhalter 12">
            <a:extLst>
              <a:ext uri="{FF2B5EF4-FFF2-40B4-BE49-F238E27FC236}">
                <a16:creationId xmlns:a16="http://schemas.microsoft.com/office/drawing/2014/main" id="{61424CB8-B2F4-4FD6-BBE9-9A777400B4A6}"/>
              </a:ext>
            </a:extLst>
          </p:cNvPr>
          <p:cNvSpPr>
            <a:spLocks noGrp="1"/>
          </p:cNvSpPr>
          <p:nvPr>
            <p:ph type="pic" sz="quarter" idx="38"/>
          </p:nvPr>
        </p:nvSpPr>
        <p:spPr/>
        <p:txBody>
          <a:bodyPr/>
          <a:lstStyle/>
          <a:p>
            <a:endParaRPr lang="en-US"/>
          </a:p>
        </p:txBody>
      </p:sp>
      <p:sp>
        <p:nvSpPr>
          <p:cNvPr id="11" name="Textplatzhalter 10">
            <a:extLst>
              <a:ext uri="{FF2B5EF4-FFF2-40B4-BE49-F238E27FC236}">
                <a16:creationId xmlns:a16="http://schemas.microsoft.com/office/drawing/2014/main" id="{C88EB367-3991-44D6-8ABD-20B2CCE941BC}"/>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cxnSp>
        <p:nvCxnSpPr>
          <p:cNvPr id="14" name="Gerader Verbinder 13">
            <a:extLst>
              <a:ext uri="{FF2B5EF4-FFF2-40B4-BE49-F238E27FC236}">
                <a16:creationId xmlns:a16="http://schemas.microsoft.com/office/drawing/2014/main" id="{55FC5C21-6406-4E5F-BE04-90F7071258D3}"/>
              </a:ext>
            </a:extLst>
          </p:cNvPr>
          <p:cNvCxnSpPr>
            <a:cxnSpLocks/>
          </p:cNvCxnSpPr>
          <p:nvPr/>
        </p:nvCxnSpPr>
        <p:spPr>
          <a:xfrm>
            <a:off x="518317" y="3786038"/>
            <a:ext cx="11157746" cy="0"/>
          </a:xfrm>
          <a:prstGeom prst="line">
            <a:avLst/>
          </a:prstGeom>
          <a:ln w="127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sp>
        <p:nvSpPr>
          <p:cNvPr id="19" name="Rechteck 18">
            <a:extLst>
              <a:ext uri="{FF2B5EF4-FFF2-40B4-BE49-F238E27FC236}">
                <a16:creationId xmlns:a16="http://schemas.microsoft.com/office/drawing/2014/main" id="{36D6020F-5AA7-4D10-A4F5-5CB9DA02F5AE}"/>
              </a:ext>
            </a:extLst>
          </p:cNvPr>
          <p:cNvSpPr/>
          <p:nvPr/>
        </p:nvSpPr>
        <p:spPr>
          <a:xfrm>
            <a:off x="878317" y="3606038"/>
            <a:ext cx="360000" cy="360000"/>
          </a:xfrm>
          <a:prstGeom prst="rect">
            <a:avLst/>
          </a:prstGeom>
          <a:solidFill>
            <a:srgbClr val="7BB72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01</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0" name="Textfeld 19">
            <a:extLst>
              <a:ext uri="{FF2B5EF4-FFF2-40B4-BE49-F238E27FC236}">
                <a16:creationId xmlns:a16="http://schemas.microsoft.com/office/drawing/2014/main" id="{1075E0B1-3B93-4BE8-A243-7292F4BFABAC}"/>
              </a:ext>
            </a:extLst>
          </p:cNvPr>
          <p:cNvSpPr txBox="1"/>
          <p:nvPr/>
        </p:nvSpPr>
        <p:spPr>
          <a:xfrm>
            <a:off x="123831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22" name="Gerader Verbinder 21">
            <a:extLst>
              <a:ext uri="{FF2B5EF4-FFF2-40B4-BE49-F238E27FC236}">
                <a16:creationId xmlns:a16="http://schemas.microsoft.com/office/drawing/2014/main" id="{EAEA7A42-2F65-48C1-AFD8-2D23B06CDA7B}"/>
              </a:ext>
            </a:extLst>
          </p:cNvPr>
          <p:cNvCxnSpPr>
            <a:cxnSpLocks/>
          </p:cNvCxnSpPr>
          <p:nvPr/>
        </p:nvCxnSpPr>
        <p:spPr>
          <a:xfrm>
            <a:off x="105831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28" name="Rechteck 27">
            <a:extLst>
              <a:ext uri="{FF2B5EF4-FFF2-40B4-BE49-F238E27FC236}">
                <a16:creationId xmlns:a16="http://schemas.microsoft.com/office/drawing/2014/main" id="{CCC6DEE0-F4BB-4109-A089-AFBA301387C8}"/>
              </a:ext>
            </a:extLst>
          </p:cNvPr>
          <p:cNvSpPr/>
          <p:nvPr/>
        </p:nvSpPr>
        <p:spPr>
          <a:xfrm>
            <a:off x="2536282" y="3606038"/>
            <a:ext cx="360000" cy="360000"/>
          </a:xfrm>
          <a:prstGeom prst="rect">
            <a:avLst/>
          </a:prstGeom>
          <a:solidFill>
            <a:srgbClr val="7BB72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02</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29" name="Textfeld 28">
            <a:extLst>
              <a:ext uri="{FF2B5EF4-FFF2-40B4-BE49-F238E27FC236}">
                <a16:creationId xmlns:a16="http://schemas.microsoft.com/office/drawing/2014/main" id="{8C3D5484-097D-4403-804E-16F23DE14947}"/>
              </a:ext>
            </a:extLst>
          </p:cNvPr>
          <p:cNvSpPr txBox="1"/>
          <p:nvPr/>
        </p:nvSpPr>
        <p:spPr>
          <a:xfrm>
            <a:off x="289628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30" name="Gerader Verbinder 29">
            <a:extLst>
              <a:ext uri="{FF2B5EF4-FFF2-40B4-BE49-F238E27FC236}">
                <a16:creationId xmlns:a16="http://schemas.microsoft.com/office/drawing/2014/main" id="{7B5E0068-AE0E-4C40-BDFD-677AE43036CA}"/>
              </a:ext>
            </a:extLst>
          </p:cNvPr>
          <p:cNvCxnSpPr>
            <a:cxnSpLocks/>
          </p:cNvCxnSpPr>
          <p:nvPr/>
        </p:nvCxnSpPr>
        <p:spPr>
          <a:xfrm>
            <a:off x="271628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3" name="Rechteck 32">
            <a:extLst>
              <a:ext uri="{FF2B5EF4-FFF2-40B4-BE49-F238E27FC236}">
                <a16:creationId xmlns:a16="http://schemas.microsoft.com/office/drawing/2014/main" id="{1DC068D8-5555-431D-8342-529B4F90FD7E}"/>
              </a:ext>
            </a:extLst>
          </p:cNvPr>
          <p:cNvSpPr/>
          <p:nvPr/>
        </p:nvSpPr>
        <p:spPr>
          <a:xfrm>
            <a:off x="4194247" y="3606038"/>
            <a:ext cx="360000" cy="360000"/>
          </a:xfrm>
          <a:prstGeom prst="rect">
            <a:avLst/>
          </a:prstGeom>
          <a:solidFill>
            <a:srgbClr val="7BB72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03</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34" name="Textfeld 33">
            <a:extLst>
              <a:ext uri="{FF2B5EF4-FFF2-40B4-BE49-F238E27FC236}">
                <a16:creationId xmlns:a16="http://schemas.microsoft.com/office/drawing/2014/main" id="{E72D8ED9-3F5E-4449-B1D8-DF4D42595382}"/>
              </a:ext>
            </a:extLst>
          </p:cNvPr>
          <p:cNvSpPr txBox="1"/>
          <p:nvPr/>
        </p:nvSpPr>
        <p:spPr>
          <a:xfrm>
            <a:off x="455424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35" name="Gerader Verbinder 34">
            <a:extLst>
              <a:ext uri="{FF2B5EF4-FFF2-40B4-BE49-F238E27FC236}">
                <a16:creationId xmlns:a16="http://schemas.microsoft.com/office/drawing/2014/main" id="{AA0EC2D3-3400-4180-B6CD-EDDE33A24E42}"/>
              </a:ext>
            </a:extLst>
          </p:cNvPr>
          <p:cNvCxnSpPr>
            <a:cxnSpLocks/>
          </p:cNvCxnSpPr>
          <p:nvPr/>
        </p:nvCxnSpPr>
        <p:spPr>
          <a:xfrm>
            <a:off x="437424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37" name="Rechteck 36">
            <a:extLst>
              <a:ext uri="{FF2B5EF4-FFF2-40B4-BE49-F238E27FC236}">
                <a16:creationId xmlns:a16="http://schemas.microsoft.com/office/drawing/2014/main" id="{62D6E3B8-C935-47BD-B526-26D0903AF2CC}"/>
              </a:ext>
            </a:extLst>
          </p:cNvPr>
          <p:cNvSpPr/>
          <p:nvPr/>
        </p:nvSpPr>
        <p:spPr>
          <a:xfrm>
            <a:off x="5852212" y="3606038"/>
            <a:ext cx="360000" cy="360000"/>
          </a:xfrm>
          <a:prstGeom prst="rect">
            <a:avLst/>
          </a:prstGeom>
          <a:solidFill>
            <a:srgbClr val="7BB72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04</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38" name="Textfeld 37">
            <a:extLst>
              <a:ext uri="{FF2B5EF4-FFF2-40B4-BE49-F238E27FC236}">
                <a16:creationId xmlns:a16="http://schemas.microsoft.com/office/drawing/2014/main" id="{AC54F63A-DFBB-4198-8220-C331B08331AB}"/>
              </a:ext>
            </a:extLst>
          </p:cNvPr>
          <p:cNvSpPr txBox="1"/>
          <p:nvPr/>
        </p:nvSpPr>
        <p:spPr>
          <a:xfrm>
            <a:off x="6212212"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39" name="Gerader Verbinder 38">
            <a:extLst>
              <a:ext uri="{FF2B5EF4-FFF2-40B4-BE49-F238E27FC236}">
                <a16:creationId xmlns:a16="http://schemas.microsoft.com/office/drawing/2014/main" id="{DC0CF3F4-25A9-4118-80A2-B3DE3D1C0F8D}"/>
              </a:ext>
            </a:extLst>
          </p:cNvPr>
          <p:cNvCxnSpPr>
            <a:cxnSpLocks/>
          </p:cNvCxnSpPr>
          <p:nvPr/>
        </p:nvCxnSpPr>
        <p:spPr>
          <a:xfrm>
            <a:off x="6032212"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1" name="Rechteck 40">
            <a:extLst>
              <a:ext uri="{FF2B5EF4-FFF2-40B4-BE49-F238E27FC236}">
                <a16:creationId xmlns:a16="http://schemas.microsoft.com/office/drawing/2014/main" id="{BE390168-B132-4AC1-9C62-AD8DD72768AC}"/>
              </a:ext>
            </a:extLst>
          </p:cNvPr>
          <p:cNvSpPr/>
          <p:nvPr/>
        </p:nvSpPr>
        <p:spPr>
          <a:xfrm>
            <a:off x="7510177" y="3606038"/>
            <a:ext cx="360000" cy="360000"/>
          </a:xfrm>
          <a:prstGeom prst="rect">
            <a:avLst/>
          </a:prstGeom>
          <a:solidFill>
            <a:srgbClr val="7BB72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05</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42" name="Textfeld 41">
            <a:extLst>
              <a:ext uri="{FF2B5EF4-FFF2-40B4-BE49-F238E27FC236}">
                <a16:creationId xmlns:a16="http://schemas.microsoft.com/office/drawing/2014/main" id="{74D853A8-8AF9-4C7C-A42B-01684609F0E8}"/>
              </a:ext>
            </a:extLst>
          </p:cNvPr>
          <p:cNvSpPr txBox="1"/>
          <p:nvPr/>
        </p:nvSpPr>
        <p:spPr>
          <a:xfrm>
            <a:off x="7870177" y="1987930"/>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43" name="Gerader Verbinder 42">
            <a:extLst>
              <a:ext uri="{FF2B5EF4-FFF2-40B4-BE49-F238E27FC236}">
                <a16:creationId xmlns:a16="http://schemas.microsoft.com/office/drawing/2014/main" id="{19187237-1FB9-461E-A841-64CB92226CB8}"/>
              </a:ext>
            </a:extLst>
          </p:cNvPr>
          <p:cNvCxnSpPr>
            <a:cxnSpLocks/>
          </p:cNvCxnSpPr>
          <p:nvPr/>
        </p:nvCxnSpPr>
        <p:spPr>
          <a:xfrm>
            <a:off x="7690177" y="1987930"/>
            <a:ext cx="0" cy="1618108"/>
          </a:xfrm>
          <a:prstGeom prst="line">
            <a:avLst/>
          </a:prstGeom>
          <a:ln w="12700">
            <a:gradFill>
              <a:gsLst>
                <a:gs pos="0">
                  <a:schemeClr val="bg1"/>
                </a:gs>
                <a:gs pos="100000">
                  <a:schemeClr val="accent4"/>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
        <p:nvSpPr>
          <p:cNvPr id="45" name="Rechteck 44">
            <a:extLst>
              <a:ext uri="{FF2B5EF4-FFF2-40B4-BE49-F238E27FC236}">
                <a16:creationId xmlns:a16="http://schemas.microsoft.com/office/drawing/2014/main" id="{FE21DF9C-F4D3-42EE-A00D-670D01F2F6A0}"/>
              </a:ext>
            </a:extLst>
          </p:cNvPr>
          <p:cNvSpPr/>
          <p:nvPr/>
        </p:nvSpPr>
        <p:spPr>
          <a:xfrm>
            <a:off x="9168143" y="3606038"/>
            <a:ext cx="360000" cy="360000"/>
          </a:xfrm>
          <a:prstGeom prst="rect">
            <a:avLst/>
          </a:prstGeom>
          <a:solidFill>
            <a:srgbClr val="7BB725"/>
          </a:solidFill>
          <a:ln w="1905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b="1" dirty="0">
                <a:solidFill>
                  <a:schemeClr val="bg1"/>
                </a:solidFill>
              </a:rPr>
              <a:t>06</a:t>
            </a:r>
            <a:endParaRPr kumimoji="0" lang="de-DE" b="1" i="0" u="none" strike="noStrike" kern="1200" cap="none" spc="0" normalizeH="0" baseline="0" noProof="0" dirty="0">
              <a:ln>
                <a:noFill/>
              </a:ln>
              <a:solidFill>
                <a:schemeClr val="bg1"/>
              </a:solidFill>
              <a:effectLst/>
              <a:uLnTx/>
              <a:uFillTx/>
              <a:ea typeface="+mn-ea"/>
              <a:cs typeface="+mn-cs"/>
            </a:endParaRPr>
          </a:p>
        </p:txBody>
      </p:sp>
      <p:sp>
        <p:nvSpPr>
          <p:cNvPr id="46" name="Textfeld 45">
            <a:extLst>
              <a:ext uri="{FF2B5EF4-FFF2-40B4-BE49-F238E27FC236}">
                <a16:creationId xmlns:a16="http://schemas.microsoft.com/office/drawing/2014/main" id="{19EF966A-4A2D-41F2-8CDA-968C9771068C}"/>
              </a:ext>
            </a:extLst>
          </p:cNvPr>
          <p:cNvSpPr txBox="1"/>
          <p:nvPr/>
        </p:nvSpPr>
        <p:spPr>
          <a:xfrm>
            <a:off x="9528143" y="4500708"/>
            <a:ext cx="1785540" cy="1083438"/>
          </a:xfrm>
          <a:prstGeom prst="rect">
            <a:avLst/>
          </a:prstGeom>
          <a:noFill/>
        </p:spPr>
        <p:txBody>
          <a:bodyPr wrap="square" lIns="0" tIns="0" rIns="0" bIns="0" rtlCol="0">
            <a:no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1" i="0" u="none" strike="noStrike" kern="1200" cap="none" spc="0" normalizeH="0" baseline="0" noProof="0" dirty="0">
                <a:ln>
                  <a:noFill/>
                </a:ln>
                <a:solidFill>
                  <a:prstClr val="black"/>
                </a:solidFill>
                <a:effectLst/>
                <a:uLnTx/>
                <a:uFillTx/>
                <a:ea typeface="+mn-ea"/>
                <a:cs typeface="+mn-cs"/>
              </a:rPr>
              <a:t>XXXX</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Lorem ipsum</a:t>
            </a:r>
          </a:p>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sz="1400" b="0" i="0" u="none" strike="noStrike" kern="1200" cap="none" spc="0" normalizeH="0" baseline="0" noProof="0" dirty="0">
                <a:ln>
                  <a:noFill/>
                </a:ln>
                <a:solidFill>
                  <a:prstClr val="black"/>
                </a:solidFill>
                <a:effectLst/>
                <a:uLnTx/>
                <a:uFillTx/>
                <a:ea typeface="+mn-ea"/>
                <a:cs typeface="+mn-cs"/>
              </a:rPr>
              <a:t>dolor sit amet, conse</a:t>
            </a:r>
            <a:br>
              <a:rPr kumimoji="0" lang="de-DE" sz="1400" b="0" i="0" u="none" strike="noStrike" kern="1200" cap="none" spc="0" normalizeH="0" baseline="0" noProof="0" dirty="0">
                <a:ln>
                  <a:noFill/>
                </a:ln>
                <a:solidFill>
                  <a:prstClr val="black"/>
                </a:solidFill>
                <a:effectLst/>
                <a:uLnTx/>
                <a:uFillTx/>
                <a:ea typeface="+mn-ea"/>
                <a:cs typeface="+mn-cs"/>
              </a:rPr>
            </a:br>
            <a:r>
              <a:rPr kumimoji="0" lang="de-DE" sz="1400" b="0" i="0" u="none" strike="noStrike" kern="1200" cap="none" spc="0" normalizeH="0" baseline="0" noProof="0" dirty="0">
                <a:ln>
                  <a:noFill/>
                </a:ln>
                <a:solidFill>
                  <a:prstClr val="black"/>
                </a:solidFill>
                <a:effectLst/>
                <a:uLnTx/>
                <a:uFillTx/>
                <a:ea typeface="+mn-ea"/>
                <a:cs typeface="+mn-cs"/>
              </a:rPr>
              <a:t>tetur sadipscing elitr.</a:t>
            </a:r>
          </a:p>
        </p:txBody>
      </p:sp>
      <p:cxnSp>
        <p:nvCxnSpPr>
          <p:cNvPr id="47" name="Gerader Verbinder 46">
            <a:extLst>
              <a:ext uri="{FF2B5EF4-FFF2-40B4-BE49-F238E27FC236}">
                <a16:creationId xmlns:a16="http://schemas.microsoft.com/office/drawing/2014/main" id="{CF3312E7-25CA-4CA6-B660-8505D32BB8AD}"/>
              </a:ext>
            </a:extLst>
          </p:cNvPr>
          <p:cNvCxnSpPr>
            <a:cxnSpLocks/>
          </p:cNvCxnSpPr>
          <p:nvPr/>
        </p:nvCxnSpPr>
        <p:spPr>
          <a:xfrm>
            <a:off x="9348143" y="3966038"/>
            <a:ext cx="0" cy="1618108"/>
          </a:xfrm>
          <a:prstGeom prst="line">
            <a:avLst/>
          </a:prstGeom>
          <a:ln w="12700">
            <a:gradFill>
              <a:gsLst>
                <a:gs pos="0">
                  <a:schemeClr val="accent4"/>
                </a:gs>
                <a:gs pos="100000">
                  <a:schemeClr val="bg1"/>
                </a:gs>
              </a:gsLst>
              <a:lin ang="5400000" scaled="1"/>
            </a:gra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1853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A038A6D7-43BC-4D62-A981-DB1D1DD29D0D}"/>
              </a:ext>
            </a:extLst>
          </p:cNvPr>
          <p:cNvSpPr>
            <a:spLocks noGrp="1"/>
          </p:cNvSpPr>
          <p:nvPr>
            <p:ph type="title"/>
          </p:nvPr>
        </p:nvSpPr>
        <p:spPr>
          <a:xfrm>
            <a:off x="518318" y="301185"/>
            <a:ext cx="6844385" cy="332399"/>
          </a:xfrm>
        </p:spPr>
        <p:txBody>
          <a:bodyPr/>
          <a:lstStyle/>
          <a:p>
            <a:r>
              <a:rPr lang="de-DE" dirty="0"/>
              <a:t>Zitatfolie</a:t>
            </a:r>
          </a:p>
        </p:txBody>
      </p:sp>
      <p:sp>
        <p:nvSpPr>
          <p:cNvPr id="3" name="Datumsplatzhalter 2">
            <a:extLst>
              <a:ext uri="{FF2B5EF4-FFF2-40B4-BE49-F238E27FC236}">
                <a16:creationId xmlns:a16="http://schemas.microsoft.com/office/drawing/2014/main" id="{6317D861-56F2-45F7-9456-C62221286A43}"/>
              </a:ext>
            </a:extLst>
          </p:cNvPr>
          <p:cNvSpPr>
            <a:spLocks noGrp="1"/>
          </p:cNvSpPr>
          <p:nvPr>
            <p:ph type="dt" sz="half" idx="10"/>
          </p:nvPr>
        </p:nvSpPr>
        <p:spPr>
          <a:xfrm>
            <a:off x="10417351" y="6634666"/>
            <a:ext cx="849593" cy="123111"/>
          </a:xfrm>
        </p:spPr>
        <p:txBody>
          <a:bodyPr/>
          <a:lstStyle/>
          <a:p>
            <a:fld id="{0D2A0204-38F9-4146-8ABE-EC31F0AB0966}" type="datetime4">
              <a:rPr lang="de-DE" smtClean="0"/>
              <a:pPr/>
              <a:t>21. November 2024</a:t>
            </a:fld>
            <a:endParaRPr lang="de-DE" dirty="0"/>
          </a:p>
        </p:txBody>
      </p:sp>
      <p:sp>
        <p:nvSpPr>
          <p:cNvPr id="4" name="Fußzeilenplatzhalter 3">
            <a:extLst>
              <a:ext uri="{FF2B5EF4-FFF2-40B4-BE49-F238E27FC236}">
                <a16:creationId xmlns:a16="http://schemas.microsoft.com/office/drawing/2014/main" id="{685FAD7A-50ED-4C85-97A9-DBA0002EC460}"/>
              </a:ext>
            </a:extLst>
          </p:cNvPr>
          <p:cNvSpPr>
            <a:spLocks noGrp="1"/>
          </p:cNvSpPr>
          <p:nvPr>
            <p:ph type="ftr" sz="quarter" idx="11"/>
          </p:nvPr>
        </p:nvSpPr>
        <p:spPr>
          <a:xfrm>
            <a:off x="518319" y="6634666"/>
            <a:ext cx="5469732" cy="123111"/>
          </a:xfrm>
        </p:spPr>
        <p:txBody>
          <a:bodyPr/>
          <a:lstStyle/>
          <a:p>
            <a:r>
              <a:rPr lang="de-DE"/>
              <a:t>Naturwissenschaftliche Fakultät</a:t>
            </a:r>
            <a:endParaRPr lang="de-DE" dirty="0"/>
          </a:p>
        </p:txBody>
      </p:sp>
      <p:sp>
        <p:nvSpPr>
          <p:cNvPr id="5" name="Foliennummernplatzhalter 4">
            <a:extLst>
              <a:ext uri="{FF2B5EF4-FFF2-40B4-BE49-F238E27FC236}">
                <a16:creationId xmlns:a16="http://schemas.microsoft.com/office/drawing/2014/main" id="{D651F611-EE90-41F9-AA45-8E77257230C7}"/>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31</a:t>
            </a:fld>
            <a:endParaRPr lang="de-DE"/>
          </a:p>
        </p:txBody>
      </p:sp>
      <p:sp>
        <p:nvSpPr>
          <p:cNvPr id="9" name="Textplatzhalter 8">
            <a:extLst>
              <a:ext uri="{FF2B5EF4-FFF2-40B4-BE49-F238E27FC236}">
                <a16:creationId xmlns:a16="http://schemas.microsoft.com/office/drawing/2014/main" id="{C9F445B2-619C-4D1C-B511-C96E93A4A407}"/>
              </a:ext>
            </a:extLst>
          </p:cNvPr>
          <p:cNvSpPr>
            <a:spLocks noGrp="1"/>
          </p:cNvSpPr>
          <p:nvPr>
            <p:ph type="body" sz="quarter" idx="24"/>
          </p:nvPr>
        </p:nvSpPr>
        <p:spPr>
          <a:xfrm>
            <a:off x="2497190" y="2835964"/>
            <a:ext cx="7200000" cy="2160000"/>
          </a:xfrm>
        </p:spPr>
        <p:txBody>
          <a:bodyPr/>
          <a:lstStyle/>
          <a:p>
            <a:r>
              <a:rPr lang="de-DE" dirty="0"/>
              <a:t>„Lorem ipsum dolor sit amet, consetetur sadipscing elitr, sed diam nonumy eirmod tempor invidunt ut labore et dolore magna aliquyam erat, sed diam voluptua.“</a:t>
            </a:r>
          </a:p>
        </p:txBody>
      </p:sp>
      <p:sp>
        <p:nvSpPr>
          <p:cNvPr id="15" name="Bildplatzhalter 14">
            <a:extLst>
              <a:ext uri="{FF2B5EF4-FFF2-40B4-BE49-F238E27FC236}">
                <a16:creationId xmlns:a16="http://schemas.microsoft.com/office/drawing/2014/main" id="{F85B4BE4-AA6E-4992-A99C-A6AECA5894BA}"/>
              </a:ext>
            </a:extLst>
          </p:cNvPr>
          <p:cNvSpPr>
            <a:spLocks noGrp="1"/>
          </p:cNvSpPr>
          <p:nvPr>
            <p:ph type="pic" sz="quarter" idx="38"/>
          </p:nvPr>
        </p:nvSpPr>
        <p:spPr/>
        <p:txBody>
          <a:bodyPr/>
          <a:lstStyle/>
          <a:p>
            <a:endParaRPr lang="en-US"/>
          </a:p>
        </p:txBody>
      </p:sp>
      <p:sp>
        <p:nvSpPr>
          <p:cNvPr id="8" name="Textplatzhalter 7">
            <a:extLst>
              <a:ext uri="{FF2B5EF4-FFF2-40B4-BE49-F238E27FC236}">
                <a16:creationId xmlns:a16="http://schemas.microsoft.com/office/drawing/2014/main" id="{A285A992-E91B-451E-9F95-DB152AAB1A0E}"/>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Tree>
    <p:extLst>
      <p:ext uri="{BB962C8B-B14F-4D97-AF65-F5344CB8AC3E}">
        <p14:creationId xmlns:p14="http://schemas.microsoft.com/office/powerpoint/2010/main" val="36785097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Bildplatzhalter 7" descr="Ein Bild, das Text, Szene, Straße, Weg enthält.&#10;&#10;Automatisch generierte Beschreibung">
            <a:extLst>
              <a:ext uri="{FF2B5EF4-FFF2-40B4-BE49-F238E27FC236}">
                <a16:creationId xmlns:a16="http://schemas.microsoft.com/office/drawing/2014/main" id="{7B7FEC76-04AA-4D44-9C9F-EEEAE812304F}"/>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t="11875" b="11875"/>
          <a:stretch>
            <a:fillRect/>
          </a:stretch>
        </p:blipFill>
        <p:spPr/>
      </p:pic>
      <p:sp>
        <p:nvSpPr>
          <p:cNvPr id="3" name="Textplatzhalter 2">
            <a:extLst>
              <a:ext uri="{FF2B5EF4-FFF2-40B4-BE49-F238E27FC236}">
                <a16:creationId xmlns:a16="http://schemas.microsoft.com/office/drawing/2014/main" id="{A3BA9CFF-BC67-46BA-BF56-594FD0973C24}"/>
              </a:ext>
            </a:extLst>
          </p:cNvPr>
          <p:cNvSpPr>
            <a:spLocks noGrp="1"/>
          </p:cNvSpPr>
          <p:nvPr>
            <p:ph type="body" sz="quarter" idx="12"/>
          </p:nvPr>
        </p:nvSpPr>
        <p:spPr/>
        <p:txBody>
          <a:bodyPr/>
          <a:lstStyle/>
          <a:p>
            <a:endParaRPr lang="de-DE"/>
          </a:p>
        </p:txBody>
      </p:sp>
      <p:sp>
        <p:nvSpPr>
          <p:cNvPr id="12" name="Textplatzhalter 11">
            <a:extLst>
              <a:ext uri="{FF2B5EF4-FFF2-40B4-BE49-F238E27FC236}">
                <a16:creationId xmlns:a16="http://schemas.microsoft.com/office/drawing/2014/main" id="{6F721586-3090-4DCB-A125-5B6AC19992E5}"/>
              </a:ext>
            </a:extLst>
          </p:cNvPr>
          <p:cNvSpPr>
            <a:spLocks noGrp="1"/>
          </p:cNvSpPr>
          <p:nvPr>
            <p:ph type="body" sz="quarter" idx="13"/>
          </p:nvPr>
        </p:nvSpPr>
        <p:spPr/>
        <p:txBody>
          <a:bodyPr/>
          <a:lstStyle/>
          <a:p>
            <a:r>
              <a:rPr lang="de-DE" dirty="0"/>
              <a:t>Vielen Dank</a:t>
            </a:r>
          </a:p>
          <a:p>
            <a:r>
              <a:rPr lang="de-DE" dirty="0"/>
              <a:t>für Ihre Aufmerksamkeit!</a:t>
            </a:r>
          </a:p>
        </p:txBody>
      </p:sp>
    </p:spTree>
    <p:extLst>
      <p:ext uri="{BB962C8B-B14F-4D97-AF65-F5344CB8AC3E}">
        <p14:creationId xmlns:p14="http://schemas.microsoft.com/office/powerpoint/2010/main" val="27237513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el 20">
            <a:extLst>
              <a:ext uri="{FF2B5EF4-FFF2-40B4-BE49-F238E27FC236}">
                <a16:creationId xmlns:a16="http://schemas.microsoft.com/office/drawing/2014/main" id="{3018BD05-96D8-43F2-A6AA-CC40E7C32CCE}"/>
              </a:ext>
            </a:extLst>
          </p:cNvPr>
          <p:cNvSpPr>
            <a:spLocks noGrp="1"/>
          </p:cNvSpPr>
          <p:nvPr>
            <p:ph type="title"/>
          </p:nvPr>
        </p:nvSpPr>
        <p:spPr>
          <a:xfrm>
            <a:off x="518318" y="3152001"/>
            <a:ext cx="11157743" cy="553998"/>
          </a:xfrm>
        </p:spPr>
        <p:txBody>
          <a:bodyPr/>
          <a:lstStyle/>
          <a:p>
            <a:r>
              <a:rPr lang="de-DE" dirty="0"/>
              <a:t>Logical Gates </a:t>
            </a:r>
            <a:r>
              <a:rPr lang="de-DE" dirty="0" err="1"/>
              <a:t>with</a:t>
            </a:r>
            <a:r>
              <a:rPr lang="de-DE" dirty="0"/>
              <a:t> </a:t>
            </a:r>
            <a:r>
              <a:rPr lang="de-DE" dirty="0" err="1"/>
              <a:t>trapped</a:t>
            </a:r>
            <a:r>
              <a:rPr lang="de-DE" dirty="0"/>
              <a:t> Ions</a:t>
            </a:r>
          </a:p>
        </p:txBody>
      </p:sp>
      <p:sp>
        <p:nvSpPr>
          <p:cNvPr id="2" name="Datumsplatzhalter 1">
            <a:extLst>
              <a:ext uri="{FF2B5EF4-FFF2-40B4-BE49-F238E27FC236}">
                <a16:creationId xmlns:a16="http://schemas.microsoft.com/office/drawing/2014/main" id="{FE7214E1-5D14-4D0B-BADD-2E239FECEC10}"/>
              </a:ext>
            </a:extLst>
          </p:cNvPr>
          <p:cNvSpPr>
            <a:spLocks noGrp="1"/>
          </p:cNvSpPr>
          <p:nvPr>
            <p:ph type="dt" sz="half" idx="10"/>
          </p:nvPr>
        </p:nvSpPr>
        <p:spPr/>
        <p:txBody>
          <a:bodyPr/>
          <a:lstStyle/>
          <a:p>
            <a:fld id="{C98F4FC2-1D59-4A7E-9834-055968B3A640}" type="datetime4">
              <a:rPr lang="de-DE" smtClean="0"/>
              <a:t>21. November 2024</a:t>
            </a:fld>
            <a:endParaRPr lang="de-DE" dirty="0"/>
          </a:p>
        </p:txBody>
      </p:sp>
      <p:sp>
        <p:nvSpPr>
          <p:cNvPr id="3" name="Fußzeilenplatzhalter 2">
            <a:extLst>
              <a:ext uri="{FF2B5EF4-FFF2-40B4-BE49-F238E27FC236}">
                <a16:creationId xmlns:a16="http://schemas.microsoft.com/office/drawing/2014/main" id="{6A6AD034-0F65-47AF-9CAA-C4B0CEB30D4D}"/>
              </a:ext>
            </a:extLst>
          </p:cNvPr>
          <p:cNvSpPr>
            <a:spLocks noGrp="1"/>
          </p:cNvSpPr>
          <p:nvPr>
            <p:ph type="ftr" sz="quarter" idx="11"/>
          </p:nvPr>
        </p:nvSpPr>
        <p:spPr/>
        <p:txBody>
          <a:bodyPr/>
          <a:lstStyle/>
          <a:p>
            <a:r>
              <a:rPr lang="de-DE"/>
              <a:t>Naturwissenschaftliche Fakultät</a:t>
            </a:r>
            <a:endParaRPr lang="de-DE" dirty="0"/>
          </a:p>
        </p:txBody>
      </p:sp>
      <p:sp>
        <p:nvSpPr>
          <p:cNvPr id="4" name="Foliennummernplatzhalter 3">
            <a:extLst>
              <a:ext uri="{FF2B5EF4-FFF2-40B4-BE49-F238E27FC236}">
                <a16:creationId xmlns:a16="http://schemas.microsoft.com/office/drawing/2014/main" id="{00F7E098-F740-40F7-A085-7034627D9148}"/>
              </a:ext>
            </a:extLst>
          </p:cNvPr>
          <p:cNvSpPr>
            <a:spLocks noGrp="1"/>
          </p:cNvSpPr>
          <p:nvPr>
            <p:ph type="sldNum" sz="quarter" idx="12"/>
          </p:nvPr>
        </p:nvSpPr>
        <p:spPr/>
        <p:txBody>
          <a:bodyPr/>
          <a:lstStyle/>
          <a:p>
            <a:fld id="{D949F9DF-37BD-4CD6-BF49-65BA579E1D7A}" type="slidenum">
              <a:rPr lang="de-DE" smtClean="0"/>
              <a:pPr/>
              <a:t>4</a:t>
            </a:fld>
            <a:endParaRPr lang="de-DE"/>
          </a:p>
        </p:txBody>
      </p:sp>
    </p:spTree>
    <p:extLst>
      <p:ext uri="{BB962C8B-B14F-4D97-AF65-F5344CB8AC3E}">
        <p14:creationId xmlns:p14="http://schemas.microsoft.com/office/powerpoint/2010/main" val="22458293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6F9F5C-C6FA-76DC-6A5B-449AEC6C72A0}"/>
            </a:ext>
          </a:extLst>
        </p:cNvPr>
        <p:cNvGrpSpPr/>
        <p:nvPr/>
      </p:nvGrpSpPr>
      <p:grpSpPr>
        <a:xfrm>
          <a:off x="0" y="0"/>
          <a:ext cx="0" cy="0"/>
          <a:chOff x="0" y="0"/>
          <a:chExt cx="0" cy="0"/>
        </a:xfrm>
      </p:grpSpPr>
      <p:sp>
        <p:nvSpPr>
          <p:cNvPr id="3" name="Datumsplatzhalter 2">
            <a:extLst>
              <a:ext uri="{FF2B5EF4-FFF2-40B4-BE49-F238E27FC236}">
                <a16:creationId xmlns:a16="http://schemas.microsoft.com/office/drawing/2014/main" id="{5780C0F3-5E37-1435-40EE-371E6602E199}"/>
              </a:ext>
            </a:extLst>
          </p:cNvPr>
          <p:cNvSpPr>
            <a:spLocks noGrp="1"/>
          </p:cNvSpPr>
          <p:nvPr>
            <p:ph type="dt" sz="half" idx="10"/>
          </p:nvPr>
        </p:nvSpPr>
        <p:spPr>
          <a:xfrm>
            <a:off x="10417351" y="6634666"/>
            <a:ext cx="849593" cy="123111"/>
          </a:xfrm>
        </p:spPr>
        <p:txBody>
          <a:bodyPr/>
          <a:lstStyle/>
          <a:p>
            <a:fld id="{318BF95F-DB69-4DAA-A69D-F7817AAF6730}" type="datetime4">
              <a:rPr lang="de-DE" smtClean="0"/>
              <a:pPr/>
              <a:t>21. November 2024</a:t>
            </a:fld>
            <a:endParaRPr lang="de-DE" dirty="0"/>
          </a:p>
        </p:txBody>
      </p:sp>
      <p:sp>
        <p:nvSpPr>
          <p:cNvPr id="4" name="Fußzeilenplatzhalter 3">
            <a:extLst>
              <a:ext uri="{FF2B5EF4-FFF2-40B4-BE49-F238E27FC236}">
                <a16:creationId xmlns:a16="http://schemas.microsoft.com/office/drawing/2014/main" id="{50239674-1727-CC93-F454-C5E51F27689E}"/>
              </a:ext>
            </a:extLst>
          </p:cNvPr>
          <p:cNvSpPr>
            <a:spLocks noGrp="1"/>
          </p:cNvSpPr>
          <p:nvPr>
            <p:ph type="ftr" sz="quarter" idx="11"/>
          </p:nvPr>
        </p:nvSpPr>
        <p:spPr>
          <a:xfrm>
            <a:off x="518319" y="6634666"/>
            <a:ext cx="5469732" cy="123111"/>
          </a:xfrm>
        </p:spPr>
        <p:txBody>
          <a:bodyPr/>
          <a:lstStyle/>
          <a:p>
            <a:r>
              <a:rPr lang="de-DE"/>
              <a:t>Naturwissenschaftliche Fakultät</a:t>
            </a:r>
            <a:endParaRPr lang="de-DE" dirty="0"/>
          </a:p>
        </p:txBody>
      </p:sp>
      <p:sp>
        <p:nvSpPr>
          <p:cNvPr id="5" name="Foliennummernplatzhalter 4">
            <a:extLst>
              <a:ext uri="{FF2B5EF4-FFF2-40B4-BE49-F238E27FC236}">
                <a16:creationId xmlns:a16="http://schemas.microsoft.com/office/drawing/2014/main" id="{6C641049-75EA-F066-E92F-AE269B64A6CF}"/>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5</a:t>
            </a:fld>
            <a:endParaRPr lang="de-DE"/>
          </a:p>
        </p:txBody>
      </p:sp>
      <p:sp>
        <p:nvSpPr>
          <p:cNvPr id="6" name="Titel 5">
            <a:extLst>
              <a:ext uri="{FF2B5EF4-FFF2-40B4-BE49-F238E27FC236}">
                <a16:creationId xmlns:a16="http://schemas.microsoft.com/office/drawing/2014/main" id="{5855A600-CB0A-0F12-34C1-587F5977CEC1}"/>
              </a:ext>
            </a:extLst>
          </p:cNvPr>
          <p:cNvSpPr>
            <a:spLocks noGrp="1"/>
          </p:cNvSpPr>
          <p:nvPr>
            <p:ph type="title"/>
          </p:nvPr>
        </p:nvSpPr>
        <p:spPr>
          <a:xfrm>
            <a:off x="518318" y="301185"/>
            <a:ext cx="6844385" cy="332399"/>
          </a:xfrm>
        </p:spPr>
        <p:txBody>
          <a:bodyPr/>
          <a:lstStyle/>
          <a:p>
            <a:r>
              <a:rPr lang="de-DE" dirty="0"/>
              <a:t>Textfolie</a:t>
            </a:r>
          </a:p>
        </p:txBody>
      </p:sp>
      <p:sp>
        <p:nvSpPr>
          <p:cNvPr id="15" name="Bildplatzhalter 14">
            <a:extLst>
              <a:ext uri="{FF2B5EF4-FFF2-40B4-BE49-F238E27FC236}">
                <a16:creationId xmlns:a16="http://schemas.microsoft.com/office/drawing/2014/main" id="{4214BC02-83EB-CD80-C83E-DC7C8CD13462}"/>
              </a:ext>
            </a:extLst>
          </p:cNvPr>
          <p:cNvSpPr>
            <a:spLocks noGrp="1"/>
          </p:cNvSpPr>
          <p:nvPr>
            <p:ph type="pic" sz="quarter" idx="38"/>
          </p:nvPr>
        </p:nvSpPr>
        <p:spPr/>
        <p:txBody>
          <a:bodyPr/>
          <a:lstStyle/>
          <a:p>
            <a:endParaRPr lang="en-US"/>
          </a:p>
        </p:txBody>
      </p:sp>
      <p:sp>
        <p:nvSpPr>
          <p:cNvPr id="8" name="Textplatzhalter 7">
            <a:extLst>
              <a:ext uri="{FF2B5EF4-FFF2-40B4-BE49-F238E27FC236}">
                <a16:creationId xmlns:a16="http://schemas.microsoft.com/office/drawing/2014/main" id="{56A8AFEB-185A-3608-FD01-68691B2F8C16}"/>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
        <p:nvSpPr>
          <p:cNvPr id="12" name="Textfeld 11">
            <a:extLst>
              <a:ext uri="{FF2B5EF4-FFF2-40B4-BE49-F238E27FC236}">
                <a16:creationId xmlns:a16="http://schemas.microsoft.com/office/drawing/2014/main" id="{2D086310-E930-A004-CDCC-2557B1E361F1}"/>
              </a:ext>
            </a:extLst>
          </p:cNvPr>
          <p:cNvSpPr txBox="1"/>
          <p:nvPr/>
        </p:nvSpPr>
        <p:spPr>
          <a:xfrm>
            <a:off x="517525" y="6257815"/>
            <a:ext cx="10387853" cy="255647"/>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sz="1600" b="0" i="0" dirty="0">
                <a:solidFill>
                  <a:srgbClr val="222222"/>
                </a:solidFill>
                <a:effectLst/>
                <a:latin typeface="-apple-system"/>
              </a:rPr>
              <a:t>Erhard, A., Poulsen </a:t>
            </a:r>
            <a:r>
              <a:rPr lang="en-US" sz="1600" b="0" i="0" dirty="0" err="1">
                <a:solidFill>
                  <a:srgbClr val="222222"/>
                </a:solidFill>
                <a:effectLst/>
                <a:latin typeface="-apple-system"/>
              </a:rPr>
              <a:t>Nautrup</a:t>
            </a:r>
            <a:r>
              <a:rPr lang="en-US" sz="1600" b="0" i="0" dirty="0">
                <a:solidFill>
                  <a:srgbClr val="222222"/>
                </a:solidFill>
                <a:effectLst/>
                <a:latin typeface="-apple-system"/>
              </a:rPr>
              <a:t>, H., Meth, M. </a:t>
            </a:r>
            <a:r>
              <a:rPr lang="en-US" sz="1600" b="0" i="1" dirty="0">
                <a:solidFill>
                  <a:srgbClr val="222222"/>
                </a:solidFill>
                <a:effectLst/>
                <a:latin typeface="-apple-system"/>
              </a:rPr>
              <a:t>et al.</a:t>
            </a:r>
            <a:r>
              <a:rPr lang="en-US" sz="1600" b="0" i="0" dirty="0">
                <a:solidFill>
                  <a:srgbClr val="222222"/>
                </a:solidFill>
                <a:effectLst/>
                <a:latin typeface="-apple-system"/>
              </a:rPr>
              <a:t> Entangling logical qubits with lattice surgery. </a:t>
            </a:r>
            <a:r>
              <a:rPr lang="en-US" sz="1600" b="0" i="1" dirty="0">
                <a:solidFill>
                  <a:srgbClr val="222222"/>
                </a:solidFill>
                <a:effectLst/>
                <a:latin typeface="-apple-system"/>
              </a:rPr>
              <a:t>Nature</a:t>
            </a:r>
            <a:r>
              <a:rPr lang="en-US" sz="1600" b="0" i="0" dirty="0">
                <a:solidFill>
                  <a:srgbClr val="222222"/>
                </a:solidFill>
                <a:effectLst/>
                <a:latin typeface="-apple-system"/>
              </a:rPr>
              <a:t> </a:t>
            </a:r>
            <a:r>
              <a:rPr lang="en-US" sz="1600" b="1" i="0" dirty="0">
                <a:solidFill>
                  <a:srgbClr val="222222"/>
                </a:solidFill>
                <a:effectLst/>
                <a:latin typeface="-apple-system"/>
              </a:rPr>
              <a:t>589</a:t>
            </a:r>
            <a:r>
              <a:rPr lang="en-US" sz="1600" b="0" i="0" dirty="0">
                <a:solidFill>
                  <a:srgbClr val="222222"/>
                </a:solidFill>
                <a:effectLst/>
                <a:latin typeface="-apple-system"/>
              </a:rPr>
              <a:t>, 220–224 (2021).</a:t>
            </a: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2" name="Textfeld 1">
            <a:extLst>
              <a:ext uri="{FF2B5EF4-FFF2-40B4-BE49-F238E27FC236}">
                <a16:creationId xmlns:a16="http://schemas.microsoft.com/office/drawing/2014/main" id="{B5AD5CE8-FEB6-C6C1-F31E-8D1E291B43D6}"/>
              </a:ext>
            </a:extLst>
          </p:cNvPr>
          <p:cNvSpPr txBox="1"/>
          <p:nvPr/>
        </p:nvSpPr>
        <p:spPr>
          <a:xfrm>
            <a:off x="517525" y="1446292"/>
            <a:ext cx="5815853" cy="1133131"/>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b="1" i="0" u="sng" strike="noStrike" kern="1200" cap="none" spc="0" normalizeH="0" baseline="0" noProof="0" dirty="0">
                <a:ln>
                  <a:noFill/>
                </a:ln>
                <a:solidFill>
                  <a:prstClr val="black"/>
                </a:solidFill>
                <a:effectLst/>
                <a:uLnTx/>
                <a:uFillTx/>
                <a:latin typeface="Arial"/>
                <a:ea typeface="+mn-ea"/>
                <a:cs typeface="+mn-cs"/>
              </a:rPr>
              <a:t>Experimental </a:t>
            </a:r>
            <a:r>
              <a:rPr kumimoji="0" lang="de-DE" b="1" i="0" u="sng" strike="noStrike" kern="1200" cap="none" spc="0" normalizeH="0" baseline="0" noProof="0" dirty="0" err="1">
                <a:ln>
                  <a:noFill/>
                </a:ln>
                <a:solidFill>
                  <a:prstClr val="black"/>
                </a:solidFill>
                <a:effectLst/>
                <a:uLnTx/>
                <a:uFillTx/>
                <a:latin typeface="Arial"/>
                <a:ea typeface="+mn-ea"/>
                <a:cs typeface="+mn-cs"/>
              </a:rPr>
              <a:t>setup</a:t>
            </a:r>
            <a:endParaRPr kumimoji="0" lang="de-DE" b="1" i="0" u="sng" strike="noStrike" kern="1200" cap="none" spc="0" normalizeH="0" baseline="0" noProof="0" dirty="0">
              <a:ln>
                <a:noFill/>
              </a:ln>
              <a:solidFill>
                <a:prstClr val="black"/>
              </a:solidFill>
              <a:effectLst/>
              <a:uLnTx/>
              <a:uFillTx/>
              <a:latin typeface="Arial"/>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1600" i="0" strike="noStrike" kern="1200" cap="none" spc="0" normalizeH="0" baseline="0" noProof="0" dirty="0">
                <a:ln>
                  <a:noFill/>
                </a:ln>
                <a:solidFill>
                  <a:prstClr val="black"/>
                </a:solidFill>
                <a:effectLst/>
                <a:uLnTx/>
                <a:uFillTx/>
                <a:latin typeface="Arial"/>
                <a:ea typeface="+mn-ea"/>
                <a:cs typeface="+mn-cs"/>
              </a:rPr>
              <a:t>10 </a:t>
            </a:r>
            <a:r>
              <a:rPr kumimoji="0" lang="de-DE" sz="1600" i="0" strike="noStrike" kern="1200" cap="none" spc="0" normalizeH="0" baseline="0" noProof="0" dirty="0" err="1">
                <a:ln>
                  <a:noFill/>
                </a:ln>
                <a:solidFill>
                  <a:prstClr val="black"/>
                </a:solidFill>
                <a:effectLst/>
                <a:uLnTx/>
                <a:uFillTx/>
                <a:latin typeface="Arial"/>
                <a:ea typeface="+mn-ea"/>
                <a:cs typeface="+mn-cs"/>
              </a:rPr>
              <a:t>physical</a:t>
            </a:r>
            <a:r>
              <a:rPr kumimoji="0" lang="de-DE" sz="1600" i="0" strike="noStrike" kern="1200" cap="none" spc="0" normalizeH="0" baseline="0" noProof="0" dirty="0">
                <a:ln>
                  <a:noFill/>
                </a:ln>
                <a:solidFill>
                  <a:prstClr val="black"/>
                </a:solidFill>
                <a:effectLst/>
                <a:uLnTx/>
                <a:uFillTx/>
                <a:latin typeface="Arial"/>
                <a:ea typeface="+mn-ea"/>
                <a:cs typeface="+mn-cs"/>
              </a:rPr>
              <a:t> </a:t>
            </a:r>
            <a:r>
              <a:rPr kumimoji="0" lang="de-DE" sz="1600" i="0" strike="noStrike" kern="1200" cap="none" spc="0" normalizeH="0" baseline="0" noProof="0" dirty="0" err="1">
                <a:ln>
                  <a:noFill/>
                </a:ln>
                <a:solidFill>
                  <a:prstClr val="black"/>
                </a:solidFill>
                <a:effectLst/>
                <a:uLnTx/>
                <a:uFillTx/>
                <a:latin typeface="Arial"/>
                <a:ea typeface="+mn-ea"/>
                <a:cs typeface="+mn-cs"/>
              </a:rPr>
              <a:t>qubits</a:t>
            </a:r>
            <a:r>
              <a:rPr kumimoji="0" lang="de-DE" sz="1600" i="0" strike="noStrike" kern="1200" cap="none" spc="0" normalizeH="0" baseline="0" noProof="0" dirty="0">
                <a:ln>
                  <a:noFill/>
                </a:ln>
                <a:solidFill>
                  <a:prstClr val="black"/>
                </a:solidFill>
                <a:effectLst/>
                <a:uLnTx/>
                <a:uFillTx/>
                <a:latin typeface="Arial"/>
                <a:ea typeface="+mn-ea"/>
                <a:cs typeface="+mn-cs"/>
              </a:rPr>
              <a:t> via Ca-Ions</a:t>
            </a: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endParaRPr kumimoji="0" lang="en-US" sz="1600" i="0"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1726436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AF7EB3AC-6569-4142-84A6-00A3DA6684E0}"/>
              </a:ext>
            </a:extLst>
          </p:cNvPr>
          <p:cNvSpPr>
            <a:spLocks noGrp="1"/>
          </p:cNvSpPr>
          <p:nvPr>
            <p:ph type="dt" sz="half" idx="10"/>
          </p:nvPr>
        </p:nvSpPr>
        <p:spPr>
          <a:xfrm>
            <a:off x="10417351" y="6634666"/>
            <a:ext cx="849593" cy="123111"/>
          </a:xfrm>
        </p:spPr>
        <p:txBody>
          <a:bodyPr/>
          <a:lstStyle/>
          <a:p>
            <a:fld id="{318BF95F-DB69-4DAA-A69D-F7817AAF6730}" type="datetime4">
              <a:rPr lang="de-DE" smtClean="0"/>
              <a:pPr/>
              <a:t>21. November 2024</a:t>
            </a:fld>
            <a:endParaRPr lang="de-DE" dirty="0"/>
          </a:p>
        </p:txBody>
      </p:sp>
      <p:sp>
        <p:nvSpPr>
          <p:cNvPr id="4" name="Fußzeilenplatzhalter 3">
            <a:extLst>
              <a:ext uri="{FF2B5EF4-FFF2-40B4-BE49-F238E27FC236}">
                <a16:creationId xmlns:a16="http://schemas.microsoft.com/office/drawing/2014/main" id="{60952479-7EB1-4953-9314-0FDC5957FC6D}"/>
              </a:ext>
            </a:extLst>
          </p:cNvPr>
          <p:cNvSpPr>
            <a:spLocks noGrp="1"/>
          </p:cNvSpPr>
          <p:nvPr>
            <p:ph type="ftr" sz="quarter" idx="11"/>
          </p:nvPr>
        </p:nvSpPr>
        <p:spPr>
          <a:xfrm>
            <a:off x="518319" y="6634666"/>
            <a:ext cx="5469732" cy="123111"/>
          </a:xfrm>
        </p:spPr>
        <p:txBody>
          <a:bodyPr/>
          <a:lstStyle/>
          <a:p>
            <a:r>
              <a:rPr lang="de-DE"/>
              <a:t>Naturwissenschaftliche Fakultät</a:t>
            </a:r>
            <a:endParaRPr lang="de-DE" dirty="0"/>
          </a:p>
        </p:txBody>
      </p:sp>
      <p:sp>
        <p:nvSpPr>
          <p:cNvPr id="5" name="Foliennummernplatzhalter 4">
            <a:extLst>
              <a:ext uri="{FF2B5EF4-FFF2-40B4-BE49-F238E27FC236}">
                <a16:creationId xmlns:a16="http://schemas.microsoft.com/office/drawing/2014/main" id="{60267688-A6BF-4668-9F1C-C7B77AC8CCCD}"/>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6</a:t>
            </a:fld>
            <a:endParaRPr lang="de-DE"/>
          </a:p>
        </p:txBody>
      </p:sp>
      <p:sp>
        <p:nvSpPr>
          <p:cNvPr id="6" name="Titel 5">
            <a:extLst>
              <a:ext uri="{FF2B5EF4-FFF2-40B4-BE49-F238E27FC236}">
                <a16:creationId xmlns:a16="http://schemas.microsoft.com/office/drawing/2014/main" id="{A55AB91D-DE2D-4AFF-9067-9AF58F56A049}"/>
              </a:ext>
            </a:extLst>
          </p:cNvPr>
          <p:cNvSpPr>
            <a:spLocks noGrp="1"/>
          </p:cNvSpPr>
          <p:nvPr>
            <p:ph type="title"/>
          </p:nvPr>
        </p:nvSpPr>
        <p:spPr>
          <a:xfrm>
            <a:off x="518318" y="301185"/>
            <a:ext cx="6844385" cy="332399"/>
          </a:xfrm>
        </p:spPr>
        <p:txBody>
          <a:bodyPr/>
          <a:lstStyle/>
          <a:p>
            <a:r>
              <a:rPr lang="de-DE" dirty="0"/>
              <a:t>Textfolie</a:t>
            </a:r>
          </a:p>
        </p:txBody>
      </p:sp>
      <p:sp>
        <p:nvSpPr>
          <p:cNvPr id="15" name="Bildplatzhalter 14">
            <a:extLst>
              <a:ext uri="{FF2B5EF4-FFF2-40B4-BE49-F238E27FC236}">
                <a16:creationId xmlns:a16="http://schemas.microsoft.com/office/drawing/2014/main" id="{96C58AD6-1B51-434F-8A1D-7B5F65240A70}"/>
              </a:ext>
            </a:extLst>
          </p:cNvPr>
          <p:cNvSpPr>
            <a:spLocks noGrp="1"/>
          </p:cNvSpPr>
          <p:nvPr>
            <p:ph type="pic" sz="quarter" idx="38"/>
          </p:nvPr>
        </p:nvSpPr>
        <p:spPr/>
        <p:txBody>
          <a:bodyPr/>
          <a:lstStyle/>
          <a:p>
            <a:endParaRPr lang="en-US"/>
          </a:p>
        </p:txBody>
      </p:sp>
      <p:sp>
        <p:nvSpPr>
          <p:cNvPr id="8" name="Textplatzhalter 7">
            <a:extLst>
              <a:ext uri="{FF2B5EF4-FFF2-40B4-BE49-F238E27FC236}">
                <a16:creationId xmlns:a16="http://schemas.microsoft.com/office/drawing/2014/main" id="{BB9CC25D-26F1-4CE3-A0BD-A2014771D9F2}"/>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pic>
        <p:nvPicPr>
          <p:cNvPr id="11" name="Grafik 10">
            <a:extLst>
              <a:ext uri="{FF2B5EF4-FFF2-40B4-BE49-F238E27FC236}">
                <a16:creationId xmlns:a16="http://schemas.microsoft.com/office/drawing/2014/main" id="{2C0CF9F9-6027-72D8-D26C-951628BED5F6}"/>
              </a:ext>
            </a:extLst>
          </p:cNvPr>
          <p:cNvPicPr>
            <a:picLocks noChangeAspect="1"/>
          </p:cNvPicPr>
          <p:nvPr/>
        </p:nvPicPr>
        <p:blipFill>
          <a:blip r:embed="rId2"/>
          <a:srcRect b="7202"/>
          <a:stretch/>
        </p:blipFill>
        <p:spPr>
          <a:xfrm>
            <a:off x="611727" y="1787374"/>
            <a:ext cx="10968546" cy="2626737"/>
          </a:xfrm>
          <a:prstGeom prst="rect">
            <a:avLst/>
          </a:prstGeom>
        </p:spPr>
      </p:pic>
      <p:sp>
        <p:nvSpPr>
          <p:cNvPr id="12" name="Textfeld 11">
            <a:extLst>
              <a:ext uri="{FF2B5EF4-FFF2-40B4-BE49-F238E27FC236}">
                <a16:creationId xmlns:a16="http://schemas.microsoft.com/office/drawing/2014/main" id="{77E5D710-5E73-647A-3399-8B36DA552681}"/>
              </a:ext>
            </a:extLst>
          </p:cNvPr>
          <p:cNvSpPr txBox="1"/>
          <p:nvPr/>
        </p:nvSpPr>
        <p:spPr>
          <a:xfrm>
            <a:off x="517525" y="6257815"/>
            <a:ext cx="10387853" cy="255647"/>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sz="1600" b="0" i="0" dirty="0">
                <a:solidFill>
                  <a:srgbClr val="222222"/>
                </a:solidFill>
                <a:effectLst/>
                <a:latin typeface="-apple-system"/>
              </a:rPr>
              <a:t>Erhard, A., Poulsen </a:t>
            </a:r>
            <a:r>
              <a:rPr lang="en-US" sz="1600" b="0" i="0" dirty="0" err="1">
                <a:solidFill>
                  <a:srgbClr val="222222"/>
                </a:solidFill>
                <a:effectLst/>
                <a:latin typeface="-apple-system"/>
              </a:rPr>
              <a:t>Nautrup</a:t>
            </a:r>
            <a:r>
              <a:rPr lang="en-US" sz="1600" b="0" i="0" dirty="0">
                <a:solidFill>
                  <a:srgbClr val="222222"/>
                </a:solidFill>
                <a:effectLst/>
                <a:latin typeface="-apple-system"/>
              </a:rPr>
              <a:t>, H., Meth, M. </a:t>
            </a:r>
            <a:r>
              <a:rPr lang="en-US" sz="1600" b="0" i="1" dirty="0">
                <a:solidFill>
                  <a:srgbClr val="222222"/>
                </a:solidFill>
                <a:effectLst/>
                <a:latin typeface="-apple-system"/>
              </a:rPr>
              <a:t>et al.</a:t>
            </a:r>
            <a:r>
              <a:rPr lang="en-US" sz="1600" b="0" i="0" dirty="0">
                <a:solidFill>
                  <a:srgbClr val="222222"/>
                </a:solidFill>
                <a:effectLst/>
                <a:latin typeface="-apple-system"/>
              </a:rPr>
              <a:t> Entangling logical qubits with lattice surgery. </a:t>
            </a:r>
            <a:r>
              <a:rPr lang="en-US" sz="1600" b="0" i="1" dirty="0">
                <a:solidFill>
                  <a:srgbClr val="222222"/>
                </a:solidFill>
                <a:effectLst/>
                <a:latin typeface="-apple-system"/>
              </a:rPr>
              <a:t>Nature</a:t>
            </a:r>
            <a:r>
              <a:rPr lang="en-US" sz="1600" b="0" i="0" dirty="0">
                <a:solidFill>
                  <a:srgbClr val="222222"/>
                </a:solidFill>
                <a:effectLst/>
                <a:latin typeface="-apple-system"/>
              </a:rPr>
              <a:t> </a:t>
            </a:r>
            <a:r>
              <a:rPr lang="en-US" sz="1600" b="1" i="0" dirty="0">
                <a:solidFill>
                  <a:srgbClr val="222222"/>
                </a:solidFill>
                <a:effectLst/>
                <a:latin typeface="-apple-system"/>
              </a:rPr>
              <a:t>589</a:t>
            </a:r>
            <a:r>
              <a:rPr lang="en-US" sz="1600" b="0" i="0" dirty="0">
                <a:solidFill>
                  <a:srgbClr val="222222"/>
                </a:solidFill>
                <a:effectLst/>
                <a:latin typeface="-apple-system"/>
              </a:rPr>
              <a:t>, 220–224 (2021).</a:t>
            </a: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13" name="Textfeld 12">
            <a:extLst>
              <a:ext uri="{FF2B5EF4-FFF2-40B4-BE49-F238E27FC236}">
                <a16:creationId xmlns:a16="http://schemas.microsoft.com/office/drawing/2014/main" id="{A39BC277-F2CF-5DEE-5D6E-2420C179DF29}"/>
              </a:ext>
            </a:extLst>
          </p:cNvPr>
          <p:cNvSpPr txBox="1"/>
          <p:nvPr/>
        </p:nvSpPr>
        <p:spPr>
          <a:xfrm>
            <a:off x="1786778" y="4663138"/>
            <a:ext cx="8618444" cy="281103"/>
          </a:xfrm>
          <a:prstGeom prst="rect">
            <a:avLst/>
          </a:prstGeom>
          <a:noFill/>
        </p:spPr>
        <p:txBody>
          <a:bodyPr wrap="square" lIns="0" tIns="0" rIns="0" bIns="0" rtlCol="0">
            <a:spAutoFit/>
          </a:bodyPr>
          <a:lstStyle/>
          <a:p>
            <a:pPr marR="0" algn="ctr" defTabSz="914400" rtl="0" eaLnBrk="1" fontAlgn="auto" latinLnBrk="0" hangingPunct="1">
              <a:lnSpc>
                <a:spcPct val="110000"/>
              </a:lnSpc>
              <a:spcBef>
                <a:spcPts val="0"/>
              </a:spcBef>
              <a:spcAft>
                <a:spcPts val="1200"/>
              </a:spcAft>
              <a:buClrTx/>
              <a:buSzTx/>
              <a:tabLst/>
            </a:pPr>
            <a:r>
              <a:rPr kumimoji="0" lang="de-DE" b="1" i="0" u="none" strike="noStrike" kern="1200" cap="none" spc="0" normalizeH="0" baseline="0" noProof="0" dirty="0" err="1">
                <a:ln>
                  <a:noFill/>
                </a:ln>
                <a:solidFill>
                  <a:prstClr val="black"/>
                </a:solidFill>
                <a:effectLst/>
                <a:uLnTx/>
                <a:uFillTx/>
                <a:latin typeface="Arial"/>
                <a:ea typeface="+mn-ea"/>
                <a:cs typeface="+mn-cs"/>
              </a:rPr>
              <a:t>Lattice</a:t>
            </a:r>
            <a:r>
              <a:rPr kumimoji="0" lang="de-DE" b="1" i="0" u="none" strike="noStrike" kern="1200" cap="none" spc="0" normalizeH="0" baseline="0" noProof="0" dirty="0">
                <a:ln>
                  <a:noFill/>
                </a:ln>
                <a:solidFill>
                  <a:prstClr val="black"/>
                </a:solidFill>
                <a:effectLst/>
                <a:uLnTx/>
                <a:uFillTx/>
                <a:latin typeface="Arial"/>
                <a:ea typeface="+mn-ea"/>
                <a:cs typeface="+mn-cs"/>
              </a:rPr>
              <a:t> </a:t>
            </a:r>
            <a:r>
              <a:rPr kumimoji="0" lang="de-DE" b="1" i="0" u="none" strike="noStrike" kern="1200" cap="none" spc="0" normalizeH="0" baseline="0" noProof="0" dirty="0" err="1">
                <a:ln>
                  <a:noFill/>
                </a:ln>
                <a:solidFill>
                  <a:prstClr val="black"/>
                </a:solidFill>
                <a:effectLst/>
                <a:uLnTx/>
                <a:uFillTx/>
                <a:latin typeface="Arial"/>
                <a:ea typeface="+mn-ea"/>
                <a:cs typeface="+mn-cs"/>
              </a:rPr>
              <a:t>surgery</a:t>
            </a:r>
            <a:r>
              <a:rPr kumimoji="0" lang="de-DE" b="1" i="0" u="none" strike="noStrike" kern="1200" cap="none" spc="0" normalizeH="0" baseline="0" noProof="0" dirty="0">
                <a:ln>
                  <a:noFill/>
                </a:ln>
                <a:solidFill>
                  <a:prstClr val="black"/>
                </a:solidFill>
                <a:effectLst/>
                <a:uLnTx/>
                <a:uFillTx/>
                <a:latin typeface="Arial"/>
                <a:ea typeface="+mn-ea"/>
                <a:cs typeface="+mn-cs"/>
              </a:rPr>
              <a:t> </a:t>
            </a:r>
            <a:r>
              <a:rPr kumimoji="0" lang="de-DE" b="1" i="0" u="none" strike="noStrike" kern="1200" cap="none" spc="0" normalizeH="0" baseline="0" noProof="0" dirty="0" err="1">
                <a:ln>
                  <a:noFill/>
                </a:ln>
                <a:solidFill>
                  <a:prstClr val="black"/>
                </a:solidFill>
                <a:effectLst/>
                <a:uLnTx/>
                <a:uFillTx/>
                <a:latin typeface="Arial"/>
                <a:ea typeface="+mn-ea"/>
                <a:cs typeface="+mn-cs"/>
              </a:rPr>
              <a:t>for</a:t>
            </a:r>
            <a:r>
              <a:rPr kumimoji="0" lang="de-DE" b="1" i="0" u="none" strike="noStrike" kern="1200" cap="none" spc="0" normalizeH="0" baseline="0" noProof="0" dirty="0">
                <a:ln>
                  <a:noFill/>
                </a:ln>
                <a:solidFill>
                  <a:prstClr val="black"/>
                </a:solidFill>
                <a:effectLst/>
                <a:uLnTx/>
                <a:uFillTx/>
                <a:latin typeface="Arial"/>
                <a:ea typeface="+mn-ea"/>
                <a:cs typeface="+mn-cs"/>
              </a:rPr>
              <a:t> Z-type </a:t>
            </a:r>
            <a:r>
              <a:rPr kumimoji="0" lang="de-DE" b="1" i="0" u="none" strike="noStrike" kern="1200" cap="none" spc="0" normalizeH="0" baseline="0" noProof="0" dirty="0" err="1">
                <a:ln>
                  <a:noFill/>
                </a:ln>
                <a:solidFill>
                  <a:prstClr val="black"/>
                </a:solidFill>
                <a:effectLst/>
                <a:uLnTx/>
                <a:uFillTx/>
                <a:latin typeface="Arial"/>
                <a:ea typeface="+mn-ea"/>
                <a:cs typeface="+mn-cs"/>
              </a:rPr>
              <a:t>of</a:t>
            </a:r>
            <a:r>
              <a:rPr kumimoji="0" lang="de-DE" b="1" i="0" u="none" strike="noStrike" kern="1200" cap="none" spc="0" normalizeH="0" baseline="0" noProof="0" dirty="0">
                <a:ln>
                  <a:noFill/>
                </a:ln>
                <a:solidFill>
                  <a:prstClr val="black"/>
                </a:solidFill>
                <a:effectLst/>
                <a:uLnTx/>
                <a:uFillTx/>
                <a:latin typeface="Arial"/>
                <a:ea typeface="+mn-ea"/>
                <a:cs typeface="+mn-cs"/>
              </a:rPr>
              <a:t> </a:t>
            </a:r>
            <a:r>
              <a:rPr kumimoji="0" lang="de-DE" b="1" i="0" u="none" strike="noStrike" kern="1200" cap="none" spc="0" normalizeH="0" baseline="0" noProof="0" dirty="0" err="1">
                <a:ln>
                  <a:noFill/>
                </a:ln>
                <a:solidFill>
                  <a:prstClr val="black"/>
                </a:solidFill>
                <a:effectLst/>
                <a:uLnTx/>
                <a:uFillTx/>
                <a:latin typeface="Arial"/>
                <a:ea typeface="+mn-ea"/>
                <a:cs typeface="+mn-cs"/>
              </a:rPr>
              <a:t>boundaries</a:t>
            </a:r>
            <a:r>
              <a:rPr kumimoji="0" lang="de-DE" b="1" i="0" u="none" strike="noStrike" kern="1200" cap="none" spc="0" normalizeH="0" baseline="0" noProof="0" dirty="0">
                <a:ln>
                  <a:noFill/>
                </a:ln>
                <a:solidFill>
                  <a:prstClr val="black"/>
                </a:solidFill>
                <a:effectLst/>
                <a:uLnTx/>
                <a:uFillTx/>
                <a:latin typeface="Arial"/>
                <a:ea typeface="+mn-ea"/>
                <a:cs typeface="+mn-cs"/>
              </a:rPr>
              <a:t> via </a:t>
            </a:r>
            <a:r>
              <a:rPr kumimoji="0" lang="de-DE" b="1" i="0" u="none" strike="noStrike" kern="1200" cap="none" spc="0" normalizeH="0" baseline="0" noProof="0" dirty="0" err="1">
                <a:ln>
                  <a:noFill/>
                </a:ln>
                <a:solidFill>
                  <a:prstClr val="black"/>
                </a:solidFill>
                <a:effectLst/>
                <a:uLnTx/>
                <a:uFillTx/>
                <a:latin typeface="Arial"/>
                <a:ea typeface="+mn-ea"/>
                <a:cs typeface="+mn-cs"/>
              </a:rPr>
              <a:t>joint</a:t>
            </a:r>
            <a:r>
              <a:rPr kumimoji="0" lang="de-DE" b="1" i="0" u="none" strike="noStrike" kern="1200" cap="none" spc="0" normalizeH="0" baseline="0" noProof="0" dirty="0">
                <a:ln>
                  <a:noFill/>
                </a:ln>
                <a:solidFill>
                  <a:prstClr val="black"/>
                </a:solidFill>
                <a:effectLst/>
                <a:uLnTx/>
                <a:uFillTx/>
                <a:latin typeface="Arial"/>
                <a:ea typeface="+mn-ea"/>
                <a:cs typeface="+mn-cs"/>
              </a:rPr>
              <a:t> </a:t>
            </a:r>
            <a:r>
              <a:rPr kumimoji="0" lang="de-DE" b="1" i="0" u="none" strike="noStrike" kern="1200" cap="none" spc="0" normalizeH="0" baseline="0" noProof="0" dirty="0" err="1">
                <a:ln>
                  <a:noFill/>
                </a:ln>
                <a:solidFill>
                  <a:prstClr val="black"/>
                </a:solidFill>
                <a:effectLst/>
                <a:uLnTx/>
                <a:uFillTx/>
                <a:latin typeface="Arial"/>
                <a:ea typeface="+mn-ea"/>
                <a:cs typeface="+mn-cs"/>
              </a:rPr>
              <a:t>stabilizer</a:t>
            </a:r>
            <a:r>
              <a:rPr kumimoji="0" lang="de-DE" b="1" i="0" u="none" strike="noStrike" kern="1200" cap="none" spc="0" normalizeH="0" baseline="0" noProof="0" dirty="0">
                <a:ln>
                  <a:noFill/>
                </a:ln>
                <a:solidFill>
                  <a:prstClr val="black"/>
                </a:solidFill>
                <a:effectLst/>
                <a:uLnTx/>
                <a:uFillTx/>
                <a:latin typeface="Arial"/>
                <a:ea typeface="+mn-ea"/>
                <a:cs typeface="+mn-cs"/>
              </a:rPr>
              <a:t> </a:t>
            </a:r>
            <a:r>
              <a:rPr kumimoji="0" lang="de-DE" b="1" i="0" u="none" strike="noStrike" kern="1200" cap="none" spc="0" normalizeH="0" baseline="0" noProof="0" dirty="0" err="1">
                <a:ln>
                  <a:noFill/>
                </a:ln>
                <a:solidFill>
                  <a:prstClr val="black"/>
                </a:solidFill>
                <a:effectLst/>
                <a:uLnTx/>
                <a:uFillTx/>
                <a:latin typeface="Arial"/>
                <a:ea typeface="+mn-ea"/>
                <a:cs typeface="+mn-cs"/>
              </a:rPr>
              <a:t>measurements</a:t>
            </a:r>
            <a:r>
              <a:rPr kumimoji="0" lang="de-DE" b="1" i="0" u="none" strike="noStrike" kern="1200" cap="none" spc="0" normalizeH="0" baseline="0" noProof="0" dirty="0">
                <a:ln>
                  <a:noFill/>
                </a:ln>
                <a:solidFill>
                  <a:prstClr val="black"/>
                </a:solidFill>
                <a:effectLst/>
                <a:uLnTx/>
                <a:uFillTx/>
                <a:latin typeface="Arial"/>
                <a:ea typeface="+mn-ea"/>
                <a:cs typeface="+mn-cs"/>
              </a:rPr>
              <a:t> </a:t>
            </a:r>
            <a:endParaRPr kumimoji="0" lang="en-US" b="1"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9182955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481D76-1D89-99DA-4071-996806F09C17}"/>
            </a:ext>
          </a:extLst>
        </p:cNvPr>
        <p:cNvGrpSpPr/>
        <p:nvPr/>
      </p:nvGrpSpPr>
      <p:grpSpPr>
        <a:xfrm>
          <a:off x="0" y="0"/>
          <a:ext cx="0" cy="0"/>
          <a:chOff x="0" y="0"/>
          <a:chExt cx="0" cy="0"/>
        </a:xfrm>
      </p:grpSpPr>
      <p:sp>
        <p:nvSpPr>
          <p:cNvPr id="3" name="Datumsplatzhalter 2">
            <a:extLst>
              <a:ext uri="{FF2B5EF4-FFF2-40B4-BE49-F238E27FC236}">
                <a16:creationId xmlns:a16="http://schemas.microsoft.com/office/drawing/2014/main" id="{B27CE7CE-C02F-7E1C-C878-879EC1574D3B}"/>
              </a:ext>
            </a:extLst>
          </p:cNvPr>
          <p:cNvSpPr>
            <a:spLocks noGrp="1"/>
          </p:cNvSpPr>
          <p:nvPr>
            <p:ph type="dt" sz="half" idx="10"/>
          </p:nvPr>
        </p:nvSpPr>
        <p:spPr>
          <a:xfrm>
            <a:off x="10417351" y="6634666"/>
            <a:ext cx="849593" cy="123111"/>
          </a:xfrm>
        </p:spPr>
        <p:txBody>
          <a:bodyPr/>
          <a:lstStyle/>
          <a:p>
            <a:fld id="{318BF95F-DB69-4DAA-A69D-F7817AAF6730}" type="datetime4">
              <a:rPr lang="de-DE" smtClean="0"/>
              <a:pPr/>
              <a:t>21. November 2024</a:t>
            </a:fld>
            <a:endParaRPr lang="de-DE" dirty="0"/>
          </a:p>
        </p:txBody>
      </p:sp>
      <p:sp>
        <p:nvSpPr>
          <p:cNvPr id="4" name="Fußzeilenplatzhalter 3">
            <a:extLst>
              <a:ext uri="{FF2B5EF4-FFF2-40B4-BE49-F238E27FC236}">
                <a16:creationId xmlns:a16="http://schemas.microsoft.com/office/drawing/2014/main" id="{B8A5BAC1-4D2B-8A62-9F94-BEF22814EB0B}"/>
              </a:ext>
            </a:extLst>
          </p:cNvPr>
          <p:cNvSpPr>
            <a:spLocks noGrp="1"/>
          </p:cNvSpPr>
          <p:nvPr>
            <p:ph type="ftr" sz="quarter" idx="11"/>
          </p:nvPr>
        </p:nvSpPr>
        <p:spPr>
          <a:xfrm>
            <a:off x="518319" y="6634666"/>
            <a:ext cx="5469732" cy="123111"/>
          </a:xfrm>
        </p:spPr>
        <p:txBody>
          <a:bodyPr/>
          <a:lstStyle/>
          <a:p>
            <a:r>
              <a:rPr lang="de-DE"/>
              <a:t>Naturwissenschaftliche Fakultät</a:t>
            </a:r>
            <a:endParaRPr lang="de-DE" dirty="0"/>
          </a:p>
        </p:txBody>
      </p:sp>
      <p:sp>
        <p:nvSpPr>
          <p:cNvPr id="5" name="Foliennummernplatzhalter 4">
            <a:extLst>
              <a:ext uri="{FF2B5EF4-FFF2-40B4-BE49-F238E27FC236}">
                <a16:creationId xmlns:a16="http://schemas.microsoft.com/office/drawing/2014/main" id="{232FD6D9-2007-653A-7E96-84CD21BE78D1}"/>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7</a:t>
            </a:fld>
            <a:endParaRPr lang="de-DE"/>
          </a:p>
        </p:txBody>
      </p:sp>
      <p:sp>
        <p:nvSpPr>
          <p:cNvPr id="6" name="Titel 5">
            <a:extLst>
              <a:ext uri="{FF2B5EF4-FFF2-40B4-BE49-F238E27FC236}">
                <a16:creationId xmlns:a16="http://schemas.microsoft.com/office/drawing/2014/main" id="{E366E5DD-6B51-BE85-D92C-44D40D614D2F}"/>
              </a:ext>
            </a:extLst>
          </p:cNvPr>
          <p:cNvSpPr>
            <a:spLocks noGrp="1"/>
          </p:cNvSpPr>
          <p:nvPr>
            <p:ph type="title"/>
          </p:nvPr>
        </p:nvSpPr>
        <p:spPr>
          <a:xfrm>
            <a:off x="518318" y="301185"/>
            <a:ext cx="6844385" cy="332399"/>
          </a:xfrm>
        </p:spPr>
        <p:txBody>
          <a:bodyPr/>
          <a:lstStyle/>
          <a:p>
            <a:r>
              <a:rPr lang="de-DE" dirty="0"/>
              <a:t>Textfolie</a:t>
            </a:r>
          </a:p>
        </p:txBody>
      </p:sp>
      <p:sp>
        <p:nvSpPr>
          <p:cNvPr id="15" name="Bildplatzhalter 14">
            <a:extLst>
              <a:ext uri="{FF2B5EF4-FFF2-40B4-BE49-F238E27FC236}">
                <a16:creationId xmlns:a16="http://schemas.microsoft.com/office/drawing/2014/main" id="{313606E4-5494-7AAC-1FF0-E9DE86BBF09C}"/>
              </a:ext>
            </a:extLst>
          </p:cNvPr>
          <p:cNvSpPr>
            <a:spLocks noGrp="1"/>
          </p:cNvSpPr>
          <p:nvPr>
            <p:ph type="pic" sz="quarter" idx="38"/>
          </p:nvPr>
        </p:nvSpPr>
        <p:spPr/>
        <p:txBody>
          <a:bodyPr/>
          <a:lstStyle/>
          <a:p>
            <a:endParaRPr lang="en-US"/>
          </a:p>
        </p:txBody>
      </p:sp>
      <p:sp>
        <p:nvSpPr>
          <p:cNvPr id="8" name="Textplatzhalter 7">
            <a:extLst>
              <a:ext uri="{FF2B5EF4-FFF2-40B4-BE49-F238E27FC236}">
                <a16:creationId xmlns:a16="http://schemas.microsoft.com/office/drawing/2014/main" id="{92CDA182-E55E-A671-8421-C40C240E5E00}"/>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
        <p:nvSpPr>
          <p:cNvPr id="12" name="Textfeld 11">
            <a:extLst>
              <a:ext uri="{FF2B5EF4-FFF2-40B4-BE49-F238E27FC236}">
                <a16:creationId xmlns:a16="http://schemas.microsoft.com/office/drawing/2014/main" id="{6C8BCBFB-B32E-D224-9BEA-9A69521693F5}"/>
              </a:ext>
            </a:extLst>
          </p:cNvPr>
          <p:cNvSpPr txBox="1"/>
          <p:nvPr/>
        </p:nvSpPr>
        <p:spPr>
          <a:xfrm>
            <a:off x="794124" y="4340702"/>
            <a:ext cx="10387853" cy="255647"/>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sz="1600" b="0" i="0" dirty="0">
                <a:solidFill>
                  <a:srgbClr val="222222"/>
                </a:solidFill>
                <a:effectLst/>
                <a:latin typeface="-apple-system"/>
              </a:rPr>
              <a:t>Erhard, A., Poulsen </a:t>
            </a:r>
            <a:r>
              <a:rPr lang="en-US" sz="1600" b="0" i="0" dirty="0" err="1">
                <a:solidFill>
                  <a:srgbClr val="222222"/>
                </a:solidFill>
                <a:effectLst/>
                <a:latin typeface="-apple-system"/>
              </a:rPr>
              <a:t>Nautrup</a:t>
            </a:r>
            <a:r>
              <a:rPr lang="en-US" sz="1600" b="0" i="0" dirty="0">
                <a:solidFill>
                  <a:srgbClr val="222222"/>
                </a:solidFill>
                <a:effectLst/>
                <a:latin typeface="-apple-system"/>
              </a:rPr>
              <a:t>, H., Meth, M. </a:t>
            </a:r>
            <a:r>
              <a:rPr lang="en-US" sz="1600" b="0" i="1" dirty="0">
                <a:solidFill>
                  <a:srgbClr val="222222"/>
                </a:solidFill>
                <a:effectLst/>
                <a:latin typeface="-apple-system"/>
              </a:rPr>
              <a:t>et al.</a:t>
            </a:r>
            <a:r>
              <a:rPr lang="en-US" sz="1600" b="0" i="0" dirty="0">
                <a:solidFill>
                  <a:srgbClr val="222222"/>
                </a:solidFill>
                <a:effectLst/>
                <a:latin typeface="-apple-system"/>
              </a:rPr>
              <a:t> Entangling logical qubits with lattice surgery. </a:t>
            </a:r>
            <a:r>
              <a:rPr lang="en-US" sz="1600" b="0" i="1" dirty="0">
                <a:solidFill>
                  <a:srgbClr val="222222"/>
                </a:solidFill>
                <a:effectLst/>
                <a:latin typeface="-apple-system"/>
              </a:rPr>
              <a:t>Nature</a:t>
            </a:r>
            <a:r>
              <a:rPr lang="en-US" sz="1600" b="0" i="0" dirty="0">
                <a:solidFill>
                  <a:srgbClr val="222222"/>
                </a:solidFill>
                <a:effectLst/>
                <a:latin typeface="-apple-system"/>
              </a:rPr>
              <a:t> </a:t>
            </a:r>
            <a:r>
              <a:rPr lang="en-US" sz="1600" b="1" i="0" dirty="0">
                <a:solidFill>
                  <a:srgbClr val="222222"/>
                </a:solidFill>
                <a:effectLst/>
                <a:latin typeface="-apple-system"/>
              </a:rPr>
              <a:t>589</a:t>
            </a:r>
            <a:r>
              <a:rPr lang="en-US" sz="1600" b="0" i="0" dirty="0">
                <a:solidFill>
                  <a:srgbClr val="222222"/>
                </a:solidFill>
                <a:effectLst/>
                <a:latin typeface="-apple-system"/>
              </a:rPr>
              <a:t>, 220–224 (2021).</a:t>
            </a: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13" name="Textfeld 12">
            <a:extLst>
              <a:ext uri="{FF2B5EF4-FFF2-40B4-BE49-F238E27FC236}">
                <a16:creationId xmlns:a16="http://schemas.microsoft.com/office/drawing/2014/main" id="{84A3945C-1AB8-FAC3-2E8A-4E25BFA80DF5}"/>
              </a:ext>
            </a:extLst>
          </p:cNvPr>
          <p:cNvSpPr txBox="1"/>
          <p:nvPr/>
        </p:nvSpPr>
        <p:spPr>
          <a:xfrm>
            <a:off x="988359" y="5193641"/>
            <a:ext cx="7268135" cy="249812"/>
          </a:xfrm>
          <a:prstGeom prst="rect">
            <a:avLst/>
          </a:prstGeom>
          <a:noFill/>
        </p:spPr>
        <p:txBody>
          <a:bodyPr wrap="square" lIns="0" tIns="0" rIns="0" bIns="0" rtlCol="0">
            <a:spAutoFit/>
          </a:bodyPr>
          <a:lstStyle/>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1600" b="0" i="0" u="none" strike="noStrike" kern="1200" cap="none" spc="0" normalizeH="0" baseline="0" noProof="0" dirty="0">
                <a:ln>
                  <a:noFill/>
                </a:ln>
                <a:solidFill>
                  <a:prstClr val="black"/>
                </a:solidFill>
                <a:effectLst/>
                <a:uLnTx/>
                <a:uFillTx/>
                <a:latin typeface="Arial"/>
                <a:ea typeface="+mn-ea"/>
                <a:cs typeface="+mn-cs"/>
              </a:rPr>
              <a:t>LS </a:t>
            </a:r>
            <a:r>
              <a:rPr kumimoji="0" lang="de-DE" sz="1600" b="0" i="0" u="none" strike="noStrike" kern="1200" cap="none" spc="0" normalizeH="0" baseline="0" noProof="0" dirty="0" err="1">
                <a:ln>
                  <a:noFill/>
                </a:ln>
                <a:solidFill>
                  <a:prstClr val="black"/>
                </a:solidFill>
                <a:effectLst/>
                <a:uLnTx/>
                <a:uFillTx/>
                <a:latin typeface="Arial"/>
                <a:ea typeface="+mn-ea"/>
                <a:cs typeface="+mn-cs"/>
              </a:rPr>
              <a:t>for</a:t>
            </a:r>
            <a:r>
              <a:rPr kumimoji="0" lang="de-DE" sz="1600" b="0" i="0" u="none" strike="noStrike" kern="1200" cap="none" spc="0" normalizeH="0" baseline="0" noProof="0" dirty="0">
                <a:ln>
                  <a:noFill/>
                </a:ln>
                <a:solidFill>
                  <a:prstClr val="black"/>
                </a:solidFill>
                <a:effectLst/>
                <a:uLnTx/>
                <a:uFillTx/>
                <a:latin typeface="Arial"/>
                <a:ea typeface="+mn-ea"/>
                <a:cs typeface="+mn-cs"/>
              </a:rPr>
              <a:t> X-type </a:t>
            </a:r>
            <a:r>
              <a:rPr kumimoji="0" lang="de-DE" sz="1600" b="0" i="0" u="none" strike="noStrike" kern="1200" cap="none" spc="0" normalizeH="0" baseline="0" noProof="0" dirty="0" err="1">
                <a:ln>
                  <a:noFill/>
                </a:ln>
                <a:solidFill>
                  <a:prstClr val="black"/>
                </a:solidFill>
                <a:effectLst/>
                <a:uLnTx/>
                <a:uFillTx/>
                <a:latin typeface="Arial"/>
                <a:ea typeface="+mn-ea"/>
                <a:cs typeface="+mn-cs"/>
              </a:rPr>
              <a:t>of</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boundaries</a:t>
            </a:r>
            <a:r>
              <a:rPr kumimoji="0" lang="de-DE" sz="1600" b="0" i="0" u="none" strike="noStrike" kern="1200" cap="none" spc="0" normalizeH="0" baseline="0" noProof="0" dirty="0">
                <a:ln>
                  <a:noFill/>
                </a:ln>
                <a:solidFill>
                  <a:prstClr val="black"/>
                </a:solidFill>
                <a:effectLst/>
                <a:uLnTx/>
                <a:uFillTx/>
                <a:latin typeface="Arial"/>
                <a:ea typeface="+mn-ea"/>
                <a:cs typeface="+mn-cs"/>
              </a:rPr>
              <a:t> via </a:t>
            </a:r>
            <a:r>
              <a:rPr kumimoji="0" lang="de-DE" sz="1600" b="0" i="0" u="none" strike="noStrike" kern="1200" cap="none" spc="0" normalizeH="0" baseline="0" noProof="0" dirty="0" err="1">
                <a:ln>
                  <a:noFill/>
                </a:ln>
                <a:solidFill>
                  <a:prstClr val="black"/>
                </a:solidFill>
                <a:effectLst/>
                <a:uLnTx/>
                <a:uFillTx/>
                <a:latin typeface="Arial"/>
                <a:ea typeface="+mn-ea"/>
                <a:cs typeface="+mn-cs"/>
              </a:rPr>
              <a:t>joint</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stabilizer</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r>
              <a:rPr kumimoji="0" lang="de-DE" sz="1600" b="0" i="0" u="none" strike="noStrike" kern="1200" cap="none" spc="0" normalizeH="0" baseline="0" noProof="0" dirty="0" err="1">
                <a:ln>
                  <a:noFill/>
                </a:ln>
                <a:solidFill>
                  <a:prstClr val="black"/>
                </a:solidFill>
                <a:effectLst/>
                <a:uLnTx/>
                <a:uFillTx/>
                <a:latin typeface="Arial"/>
                <a:ea typeface="+mn-ea"/>
                <a:cs typeface="+mn-cs"/>
              </a:rPr>
              <a:t>measurements</a:t>
            </a:r>
            <a:r>
              <a:rPr kumimoji="0" lang="de-DE" sz="1600" b="0" i="0" u="none" strike="noStrike" kern="1200" cap="none" spc="0" normalizeH="0" baseline="0" noProof="0" dirty="0">
                <a:ln>
                  <a:noFill/>
                </a:ln>
                <a:solidFill>
                  <a:prstClr val="black"/>
                </a:solidFill>
                <a:effectLst/>
                <a:uLnTx/>
                <a:uFillTx/>
                <a:latin typeface="Arial"/>
                <a:ea typeface="+mn-ea"/>
                <a:cs typeface="+mn-cs"/>
              </a:rPr>
              <a:t> </a:t>
            </a: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pic>
        <p:nvPicPr>
          <p:cNvPr id="10" name="Grafik 9">
            <a:extLst>
              <a:ext uri="{FF2B5EF4-FFF2-40B4-BE49-F238E27FC236}">
                <a16:creationId xmlns:a16="http://schemas.microsoft.com/office/drawing/2014/main" id="{CFFFDE8E-79DA-71F3-106D-408F15D30984}"/>
              </a:ext>
            </a:extLst>
          </p:cNvPr>
          <p:cNvPicPr>
            <a:picLocks noChangeAspect="1"/>
          </p:cNvPicPr>
          <p:nvPr/>
        </p:nvPicPr>
        <p:blipFill>
          <a:blip r:embed="rId2"/>
          <a:stretch>
            <a:fillRect/>
          </a:stretch>
        </p:blipFill>
        <p:spPr>
          <a:xfrm>
            <a:off x="1095748" y="1334166"/>
            <a:ext cx="9389351" cy="2952522"/>
          </a:xfrm>
          <a:prstGeom prst="rect">
            <a:avLst/>
          </a:prstGeom>
        </p:spPr>
      </p:pic>
    </p:spTree>
    <p:extLst>
      <p:ext uri="{BB962C8B-B14F-4D97-AF65-F5344CB8AC3E}">
        <p14:creationId xmlns:p14="http://schemas.microsoft.com/office/powerpoint/2010/main" val="39404934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7BA644-DFA0-5175-B362-B84BC8AF2114}"/>
            </a:ext>
          </a:extLst>
        </p:cNvPr>
        <p:cNvGrpSpPr/>
        <p:nvPr/>
      </p:nvGrpSpPr>
      <p:grpSpPr>
        <a:xfrm>
          <a:off x="0" y="0"/>
          <a:ext cx="0" cy="0"/>
          <a:chOff x="0" y="0"/>
          <a:chExt cx="0" cy="0"/>
        </a:xfrm>
      </p:grpSpPr>
      <p:sp>
        <p:nvSpPr>
          <p:cNvPr id="3" name="Datumsplatzhalter 2">
            <a:extLst>
              <a:ext uri="{FF2B5EF4-FFF2-40B4-BE49-F238E27FC236}">
                <a16:creationId xmlns:a16="http://schemas.microsoft.com/office/drawing/2014/main" id="{5CF3AAF1-CC2C-1E86-7EEA-AB8E6483230D}"/>
              </a:ext>
            </a:extLst>
          </p:cNvPr>
          <p:cNvSpPr>
            <a:spLocks noGrp="1"/>
          </p:cNvSpPr>
          <p:nvPr>
            <p:ph type="dt" sz="half" idx="10"/>
          </p:nvPr>
        </p:nvSpPr>
        <p:spPr>
          <a:xfrm>
            <a:off x="10417351" y="6634666"/>
            <a:ext cx="849593" cy="123111"/>
          </a:xfrm>
        </p:spPr>
        <p:txBody>
          <a:bodyPr/>
          <a:lstStyle/>
          <a:p>
            <a:fld id="{318BF95F-DB69-4DAA-A69D-F7817AAF6730}" type="datetime4">
              <a:rPr lang="de-DE" smtClean="0"/>
              <a:pPr/>
              <a:t>21. November 2024</a:t>
            </a:fld>
            <a:endParaRPr lang="de-DE" dirty="0"/>
          </a:p>
        </p:txBody>
      </p:sp>
      <p:sp>
        <p:nvSpPr>
          <p:cNvPr id="4" name="Fußzeilenplatzhalter 3">
            <a:extLst>
              <a:ext uri="{FF2B5EF4-FFF2-40B4-BE49-F238E27FC236}">
                <a16:creationId xmlns:a16="http://schemas.microsoft.com/office/drawing/2014/main" id="{EB7E0F7D-5530-0923-CF5F-8AA1B3C2E025}"/>
              </a:ext>
            </a:extLst>
          </p:cNvPr>
          <p:cNvSpPr>
            <a:spLocks noGrp="1"/>
          </p:cNvSpPr>
          <p:nvPr>
            <p:ph type="ftr" sz="quarter" idx="11"/>
          </p:nvPr>
        </p:nvSpPr>
        <p:spPr>
          <a:xfrm>
            <a:off x="518319" y="6634666"/>
            <a:ext cx="5469732" cy="123111"/>
          </a:xfrm>
        </p:spPr>
        <p:txBody>
          <a:bodyPr/>
          <a:lstStyle/>
          <a:p>
            <a:r>
              <a:rPr lang="de-DE"/>
              <a:t>Naturwissenschaftliche Fakultät</a:t>
            </a:r>
            <a:endParaRPr lang="de-DE" dirty="0"/>
          </a:p>
        </p:txBody>
      </p:sp>
      <p:sp>
        <p:nvSpPr>
          <p:cNvPr id="5" name="Foliennummernplatzhalter 4">
            <a:extLst>
              <a:ext uri="{FF2B5EF4-FFF2-40B4-BE49-F238E27FC236}">
                <a16:creationId xmlns:a16="http://schemas.microsoft.com/office/drawing/2014/main" id="{E925067A-4D52-86C6-189A-907EC1E5482E}"/>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8</a:t>
            </a:fld>
            <a:endParaRPr lang="de-DE"/>
          </a:p>
        </p:txBody>
      </p:sp>
      <p:sp>
        <p:nvSpPr>
          <p:cNvPr id="6" name="Titel 5">
            <a:extLst>
              <a:ext uri="{FF2B5EF4-FFF2-40B4-BE49-F238E27FC236}">
                <a16:creationId xmlns:a16="http://schemas.microsoft.com/office/drawing/2014/main" id="{53894957-C3B0-97DE-AC4A-C1DB7D4A6008}"/>
              </a:ext>
            </a:extLst>
          </p:cNvPr>
          <p:cNvSpPr>
            <a:spLocks noGrp="1"/>
          </p:cNvSpPr>
          <p:nvPr>
            <p:ph type="title"/>
          </p:nvPr>
        </p:nvSpPr>
        <p:spPr>
          <a:xfrm>
            <a:off x="518318" y="301185"/>
            <a:ext cx="6844385" cy="332399"/>
          </a:xfrm>
        </p:spPr>
        <p:txBody>
          <a:bodyPr/>
          <a:lstStyle/>
          <a:p>
            <a:r>
              <a:rPr lang="de-DE" dirty="0"/>
              <a:t>Textfolie</a:t>
            </a:r>
          </a:p>
        </p:txBody>
      </p:sp>
      <p:sp>
        <p:nvSpPr>
          <p:cNvPr id="15" name="Bildplatzhalter 14">
            <a:extLst>
              <a:ext uri="{FF2B5EF4-FFF2-40B4-BE49-F238E27FC236}">
                <a16:creationId xmlns:a16="http://schemas.microsoft.com/office/drawing/2014/main" id="{6E6985C4-98A1-AD6F-DD37-DF33CADF2D05}"/>
              </a:ext>
            </a:extLst>
          </p:cNvPr>
          <p:cNvSpPr>
            <a:spLocks noGrp="1"/>
          </p:cNvSpPr>
          <p:nvPr>
            <p:ph type="pic" sz="quarter" idx="38"/>
          </p:nvPr>
        </p:nvSpPr>
        <p:spPr/>
        <p:txBody>
          <a:bodyPr/>
          <a:lstStyle/>
          <a:p>
            <a:endParaRPr lang="en-US"/>
          </a:p>
        </p:txBody>
      </p:sp>
      <p:sp>
        <p:nvSpPr>
          <p:cNvPr id="8" name="Textplatzhalter 7">
            <a:extLst>
              <a:ext uri="{FF2B5EF4-FFF2-40B4-BE49-F238E27FC236}">
                <a16:creationId xmlns:a16="http://schemas.microsoft.com/office/drawing/2014/main" id="{B9357134-5D2B-AA9C-01BA-534C8BD7C6A2}"/>
              </a:ext>
            </a:extLst>
          </p:cNvPr>
          <p:cNvSpPr>
            <a:spLocks noGrp="1"/>
          </p:cNvSpPr>
          <p:nvPr>
            <p:ph type="body" sz="quarter" idx="37"/>
          </p:nvPr>
        </p:nvSpPr>
        <p:spPr>
          <a:xfrm>
            <a:off x="517525" y="687388"/>
            <a:ext cx="6845300" cy="249237"/>
          </a:xfrm>
        </p:spPr>
        <p:txBody>
          <a:bodyPr/>
          <a:lstStyle/>
          <a:p>
            <a:r>
              <a:rPr lang="de-DE"/>
              <a:t>Subheadline möglich. Gegebenenfalls löschen.</a:t>
            </a:r>
            <a:endParaRPr lang="de-DE" dirty="0"/>
          </a:p>
        </p:txBody>
      </p:sp>
      <p:sp>
        <p:nvSpPr>
          <p:cNvPr id="12" name="Textfeld 11">
            <a:extLst>
              <a:ext uri="{FF2B5EF4-FFF2-40B4-BE49-F238E27FC236}">
                <a16:creationId xmlns:a16="http://schemas.microsoft.com/office/drawing/2014/main" id="{0FCE6822-F3CC-810B-4028-E2FBF967DAC2}"/>
              </a:ext>
            </a:extLst>
          </p:cNvPr>
          <p:cNvSpPr txBox="1"/>
          <p:nvPr/>
        </p:nvSpPr>
        <p:spPr>
          <a:xfrm>
            <a:off x="612589" y="6129992"/>
            <a:ext cx="10387853" cy="255647"/>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sz="1600" b="0" i="0" dirty="0">
                <a:solidFill>
                  <a:srgbClr val="222222"/>
                </a:solidFill>
                <a:effectLst/>
                <a:latin typeface="-apple-system"/>
              </a:rPr>
              <a:t>Erhard, A., Poulsen </a:t>
            </a:r>
            <a:r>
              <a:rPr lang="en-US" sz="1600" b="0" i="0" dirty="0" err="1">
                <a:solidFill>
                  <a:srgbClr val="222222"/>
                </a:solidFill>
                <a:effectLst/>
                <a:latin typeface="-apple-system"/>
              </a:rPr>
              <a:t>Nautrup</a:t>
            </a:r>
            <a:r>
              <a:rPr lang="en-US" sz="1600" b="0" i="0" dirty="0">
                <a:solidFill>
                  <a:srgbClr val="222222"/>
                </a:solidFill>
                <a:effectLst/>
                <a:latin typeface="-apple-system"/>
              </a:rPr>
              <a:t>, H., Meth, M. </a:t>
            </a:r>
            <a:r>
              <a:rPr lang="en-US" sz="1600" b="0" i="1" dirty="0">
                <a:solidFill>
                  <a:srgbClr val="222222"/>
                </a:solidFill>
                <a:effectLst/>
                <a:latin typeface="-apple-system"/>
              </a:rPr>
              <a:t>et al.</a:t>
            </a:r>
            <a:r>
              <a:rPr lang="en-US" sz="1600" b="0" i="0" dirty="0">
                <a:solidFill>
                  <a:srgbClr val="222222"/>
                </a:solidFill>
                <a:effectLst/>
                <a:latin typeface="-apple-system"/>
              </a:rPr>
              <a:t> Entangling logical qubits with lattice surgery. </a:t>
            </a:r>
            <a:r>
              <a:rPr lang="en-US" sz="1600" b="0" i="1" dirty="0">
                <a:solidFill>
                  <a:srgbClr val="222222"/>
                </a:solidFill>
                <a:effectLst/>
                <a:latin typeface="-apple-system"/>
              </a:rPr>
              <a:t>Nature</a:t>
            </a:r>
            <a:r>
              <a:rPr lang="en-US" sz="1600" b="0" i="0" dirty="0">
                <a:solidFill>
                  <a:srgbClr val="222222"/>
                </a:solidFill>
                <a:effectLst/>
                <a:latin typeface="-apple-system"/>
              </a:rPr>
              <a:t> </a:t>
            </a:r>
            <a:r>
              <a:rPr lang="en-US" sz="1600" b="1" i="0" dirty="0">
                <a:solidFill>
                  <a:srgbClr val="222222"/>
                </a:solidFill>
                <a:effectLst/>
                <a:latin typeface="-apple-system"/>
              </a:rPr>
              <a:t>589</a:t>
            </a:r>
            <a:r>
              <a:rPr lang="en-US" sz="1600" b="0" i="0" dirty="0">
                <a:solidFill>
                  <a:srgbClr val="222222"/>
                </a:solidFill>
                <a:effectLst/>
                <a:latin typeface="-apple-system"/>
              </a:rPr>
              <a:t>, 220–224 (2021).</a:t>
            </a: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pic>
        <p:nvPicPr>
          <p:cNvPr id="16" name="Grafik 15">
            <a:extLst>
              <a:ext uri="{FF2B5EF4-FFF2-40B4-BE49-F238E27FC236}">
                <a16:creationId xmlns:a16="http://schemas.microsoft.com/office/drawing/2014/main" id="{6675A9B1-D444-F70B-3F2C-F1066EA2166E}"/>
              </a:ext>
            </a:extLst>
          </p:cNvPr>
          <p:cNvPicPr>
            <a:picLocks noChangeAspect="1"/>
          </p:cNvPicPr>
          <p:nvPr/>
        </p:nvPicPr>
        <p:blipFill>
          <a:blip r:embed="rId2"/>
          <a:srcRect l="699" t="4247" r="342" b="3278"/>
          <a:stretch/>
        </p:blipFill>
        <p:spPr>
          <a:xfrm>
            <a:off x="612589" y="1791020"/>
            <a:ext cx="7824767" cy="1417872"/>
          </a:xfrm>
          <a:prstGeom prst="rect">
            <a:avLst/>
          </a:prstGeom>
        </p:spPr>
      </p:pic>
      <p:sp>
        <p:nvSpPr>
          <p:cNvPr id="17" name="Textfeld 16">
            <a:extLst>
              <a:ext uri="{FF2B5EF4-FFF2-40B4-BE49-F238E27FC236}">
                <a16:creationId xmlns:a16="http://schemas.microsoft.com/office/drawing/2014/main" id="{EB159BD9-AB5F-9BCF-6129-790692158901}"/>
              </a:ext>
            </a:extLst>
          </p:cNvPr>
          <p:cNvSpPr txBox="1"/>
          <p:nvPr/>
        </p:nvSpPr>
        <p:spPr>
          <a:xfrm>
            <a:off x="665630" y="1431632"/>
            <a:ext cx="3899647"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b="1" i="0" u="none" strike="noStrike" kern="1200" cap="none" spc="0" normalizeH="0" baseline="0" noProof="0" dirty="0">
                <a:ln>
                  <a:noFill/>
                </a:ln>
                <a:solidFill>
                  <a:prstClr val="black"/>
                </a:solidFill>
                <a:effectLst/>
                <a:uLnTx/>
                <a:uFillTx/>
                <a:latin typeface="Arial"/>
                <a:ea typeface="+mn-ea"/>
                <a:cs typeface="+mn-cs"/>
              </a:rPr>
              <a:t>Gate </a:t>
            </a:r>
            <a:r>
              <a:rPr kumimoji="0" lang="de-DE" b="1" i="0" u="none" strike="noStrike" kern="1200" cap="none" spc="0" normalizeH="0" baseline="0" noProof="0" dirty="0" err="1">
                <a:ln>
                  <a:noFill/>
                </a:ln>
                <a:solidFill>
                  <a:prstClr val="black"/>
                </a:solidFill>
                <a:effectLst/>
                <a:uLnTx/>
                <a:uFillTx/>
                <a:latin typeface="Arial"/>
                <a:ea typeface="+mn-ea"/>
                <a:cs typeface="+mn-cs"/>
              </a:rPr>
              <a:t>count</a:t>
            </a:r>
            <a:r>
              <a:rPr kumimoji="0" lang="de-DE" b="1" i="0" u="none" strike="noStrike" kern="1200" cap="none" spc="0" normalizeH="0" baseline="0" noProof="0" dirty="0">
                <a:ln>
                  <a:noFill/>
                </a:ln>
                <a:solidFill>
                  <a:prstClr val="black"/>
                </a:solidFill>
                <a:effectLst/>
                <a:uLnTx/>
                <a:uFillTx/>
                <a:latin typeface="Arial"/>
                <a:ea typeface="+mn-ea"/>
                <a:cs typeface="+mn-cs"/>
              </a:rPr>
              <a:t> </a:t>
            </a:r>
            <a:r>
              <a:rPr kumimoji="0" lang="de-DE" b="1" i="0" u="none" strike="noStrike" kern="1200" cap="none" spc="0" normalizeH="0" baseline="0" noProof="0" dirty="0" err="1">
                <a:ln>
                  <a:noFill/>
                </a:ln>
                <a:solidFill>
                  <a:prstClr val="black"/>
                </a:solidFill>
                <a:effectLst/>
                <a:uLnTx/>
                <a:uFillTx/>
                <a:latin typeface="Arial"/>
                <a:ea typeface="+mn-ea"/>
                <a:cs typeface="+mn-cs"/>
              </a:rPr>
              <a:t>of</a:t>
            </a:r>
            <a:r>
              <a:rPr kumimoji="0" lang="de-DE" b="1" i="0" u="none" strike="noStrike" kern="1200" cap="none" spc="0" normalizeH="0" baseline="0" noProof="0" dirty="0">
                <a:ln>
                  <a:noFill/>
                </a:ln>
                <a:solidFill>
                  <a:prstClr val="black"/>
                </a:solidFill>
                <a:effectLst/>
                <a:uLnTx/>
                <a:uFillTx/>
                <a:latin typeface="Arial"/>
                <a:ea typeface="+mn-ea"/>
                <a:cs typeface="+mn-cs"/>
              </a:rPr>
              <a:t> </a:t>
            </a:r>
            <a:r>
              <a:rPr kumimoji="0" lang="de-DE" b="1" i="0" u="none" strike="noStrike" kern="1200" cap="none" spc="0" normalizeH="0" baseline="0" noProof="0" dirty="0" err="1">
                <a:ln>
                  <a:noFill/>
                </a:ln>
                <a:solidFill>
                  <a:prstClr val="black"/>
                </a:solidFill>
                <a:effectLst/>
                <a:uLnTx/>
                <a:uFillTx/>
                <a:latin typeface="Arial"/>
                <a:ea typeface="+mn-ea"/>
                <a:cs typeface="+mn-cs"/>
              </a:rPr>
              <a:t>the</a:t>
            </a:r>
            <a:r>
              <a:rPr kumimoji="0" lang="de-DE" b="1" i="0" u="none" strike="noStrike" kern="1200" cap="none" spc="0" normalizeH="0" baseline="0" noProof="0" dirty="0">
                <a:ln>
                  <a:noFill/>
                </a:ln>
                <a:solidFill>
                  <a:prstClr val="black"/>
                </a:solidFill>
                <a:effectLst/>
                <a:uLnTx/>
                <a:uFillTx/>
                <a:latin typeface="Arial"/>
                <a:ea typeface="+mn-ea"/>
                <a:cs typeface="+mn-cs"/>
              </a:rPr>
              <a:t> LS </a:t>
            </a:r>
            <a:r>
              <a:rPr kumimoji="0" lang="de-DE" b="1" i="0" u="none" strike="noStrike" kern="1200" cap="none" spc="0" normalizeH="0" baseline="0" noProof="0" dirty="0" err="1">
                <a:ln>
                  <a:noFill/>
                </a:ln>
                <a:solidFill>
                  <a:prstClr val="black"/>
                </a:solidFill>
                <a:effectLst/>
                <a:uLnTx/>
                <a:uFillTx/>
                <a:latin typeface="Arial"/>
                <a:ea typeface="+mn-ea"/>
                <a:cs typeface="+mn-cs"/>
              </a:rPr>
              <a:t>experiments</a:t>
            </a:r>
            <a:endParaRPr kumimoji="0" lang="en-US" b="1" i="0" u="none" strike="noStrike" kern="1200" cap="none" spc="0" normalizeH="0" baseline="0" noProof="0" dirty="0">
              <a:ln>
                <a:noFill/>
              </a:ln>
              <a:solidFill>
                <a:prstClr val="black"/>
              </a:solidFill>
              <a:effectLst/>
              <a:uLnTx/>
              <a:uFillTx/>
              <a:latin typeface="Arial"/>
              <a:ea typeface="+mn-ea"/>
              <a:cs typeface="+mn-cs"/>
            </a:endParaRPr>
          </a:p>
        </p:txBody>
      </p:sp>
      <p:sp>
        <p:nvSpPr>
          <p:cNvPr id="18" name="Textfeld 17">
            <a:extLst>
              <a:ext uri="{FF2B5EF4-FFF2-40B4-BE49-F238E27FC236}">
                <a16:creationId xmlns:a16="http://schemas.microsoft.com/office/drawing/2014/main" id="{C98D6E9A-85E5-460D-6CC4-4F3F8382DA43}"/>
              </a:ext>
            </a:extLst>
          </p:cNvPr>
          <p:cNvSpPr txBox="1"/>
          <p:nvPr/>
        </p:nvSpPr>
        <p:spPr>
          <a:xfrm>
            <a:off x="921759" y="3583468"/>
            <a:ext cx="5591360" cy="1557862"/>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b="1" i="0" u="sng" strike="noStrike" kern="1200" cap="none" spc="0" normalizeH="0" baseline="0" noProof="0" dirty="0" err="1">
                <a:ln>
                  <a:noFill/>
                </a:ln>
                <a:solidFill>
                  <a:prstClr val="black"/>
                </a:solidFill>
                <a:effectLst/>
                <a:uLnTx/>
                <a:uFillTx/>
                <a:latin typeface="Arial"/>
                <a:ea typeface="+mn-ea"/>
                <a:cs typeface="+mn-cs"/>
              </a:rPr>
              <a:t>Available</a:t>
            </a:r>
            <a:r>
              <a:rPr kumimoji="0" lang="de-DE" b="1" i="0" u="sng" strike="noStrike" kern="1200" cap="none" spc="0" normalizeH="0" baseline="0" noProof="0" dirty="0">
                <a:ln>
                  <a:noFill/>
                </a:ln>
                <a:solidFill>
                  <a:prstClr val="black"/>
                </a:solidFill>
                <a:effectLst/>
                <a:uLnTx/>
                <a:uFillTx/>
                <a:latin typeface="Arial"/>
                <a:ea typeface="+mn-ea"/>
                <a:cs typeface="+mn-cs"/>
              </a:rPr>
              <a:t> </a:t>
            </a:r>
            <a:r>
              <a:rPr kumimoji="0" lang="de-DE" b="1" i="0" u="sng" strike="noStrike" kern="1200" cap="none" spc="0" normalizeH="0" baseline="0" noProof="0" dirty="0" err="1">
                <a:ln>
                  <a:noFill/>
                </a:ln>
                <a:solidFill>
                  <a:prstClr val="black"/>
                </a:solidFill>
                <a:effectLst/>
                <a:uLnTx/>
                <a:uFillTx/>
                <a:latin typeface="Arial"/>
                <a:ea typeface="+mn-ea"/>
                <a:cs typeface="+mn-cs"/>
              </a:rPr>
              <a:t>gate</a:t>
            </a:r>
            <a:r>
              <a:rPr kumimoji="0" lang="de-DE" b="1" i="0" u="sng" strike="noStrike" kern="1200" cap="none" spc="0" normalizeH="0" baseline="0" noProof="0" dirty="0">
                <a:ln>
                  <a:noFill/>
                </a:ln>
                <a:solidFill>
                  <a:prstClr val="black"/>
                </a:solidFill>
                <a:effectLst/>
                <a:uLnTx/>
                <a:uFillTx/>
                <a:latin typeface="Arial"/>
                <a:ea typeface="+mn-ea"/>
                <a:cs typeface="+mn-cs"/>
              </a:rPr>
              <a:t> </a:t>
            </a:r>
            <a:r>
              <a:rPr kumimoji="0" lang="de-DE" b="1" i="0" u="sng" strike="noStrike" kern="1200" cap="none" spc="0" normalizeH="0" baseline="0" noProof="0" dirty="0" err="1">
                <a:ln>
                  <a:noFill/>
                </a:ln>
                <a:solidFill>
                  <a:prstClr val="black"/>
                </a:solidFill>
                <a:effectLst/>
                <a:uLnTx/>
                <a:uFillTx/>
                <a:latin typeface="Arial"/>
                <a:ea typeface="+mn-ea"/>
                <a:cs typeface="+mn-cs"/>
              </a:rPr>
              <a:t>set</a:t>
            </a:r>
            <a:r>
              <a:rPr kumimoji="0" lang="de-DE" b="1" i="0" u="sng" strike="noStrike" kern="1200" cap="none" spc="0" normalizeH="0" baseline="0" noProof="0" dirty="0">
                <a:ln>
                  <a:noFill/>
                </a:ln>
                <a:solidFill>
                  <a:prstClr val="black"/>
                </a:solidFill>
                <a:effectLst/>
                <a:uLnTx/>
                <a:uFillTx/>
                <a:latin typeface="Arial"/>
                <a:ea typeface="+mn-ea"/>
                <a:cs typeface="+mn-cs"/>
              </a:rPr>
              <a:t>:</a:t>
            </a: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sz="1600" dirty="0">
                <a:solidFill>
                  <a:prstClr val="black"/>
                </a:solidFill>
                <a:latin typeface="Arial"/>
              </a:rPr>
              <a:t>Single-</a:t>
            </a:r>
            <a:r>
              <a:rPr lang="de-DE" sz="1600" dirty="0" err="1">
                <a:solidFill>
                  <a:prstClr val="black"/>
                </a:solidFill>
                <a:latin typeface="Arial"/>
              </a:rPr>
              <a:t>qubit</a:t>
            </a:r>
            <a:r>
              <a:rPr lang="de-DE" sz="1600" dirty="0">
                <a:solidFill>
                  <a:prstClr val="black"/>
                </a:solidFill>
                <a:latin typeface="Arial"/>
              </a:rPr>
              <a:t> Z </a:t>
            </a:r>
            <a:r>
              <a:rPr lang="de-DE" sz="1600" dirty="0" err="1">
                <a:solidFill>
                  <a:prstClr val="black"/>
                </a:solidFill>
                <a:latin typeface="Arial"/>
              </a:rPr>
              <a:t>rotations</a:t>
            </a:r>
            <a:endParaRPr lang="de-DE" sz="1600" dirty="0">
              <a:solidFill>
                <a:prstClr val="black"/>
              </a:solidFill>
              <a:latin typeface="Arial"/>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kumimoji="0" lang="de-DE" sz="1600" b="0" i="0" u="none" strike="noStrike" kern="1200" cap="none" spc="0" normalizeH="0" baseline="0" noProof="0" dirty="0">
                <a:ln>
                  <a:noFill/>
                </a:ln>
                <a:solidFill>
                  <a:prstClr val="black"/>
                </a:solidFill>
                <a:effectLst/>
                <a:uLnTx/>
                <a:uFillTx/>
                <a:latin typeface="Arial"/>
                <a:ea typeface="+mn-ea"/>
                <a:cs typeface="+mn-cs"/>
              </a:rPr>
              <a:t>Multi-</a:t>
            </a:r>
            <a:r>
              <a:rPr kumimoji="0" lang="de-DE" sz="1600" b="0" i="0" u="none" strike="noStrike" kern="1200" cap="none" spc="0" normalizeH="0" baseline="0" noProof="0" dirty="0" err="1">
                <a:ln>
                  <a:noFill/>
                </a:ln>
                <a:solidFill>
                  <a:prstClr val="black"/>
                </a:solidFill>
                <a:effectLst/>
                <a:uLnTx/>
                <a:uFillTx/>
                <a:latin typeface="Arial"/>
                <a:ea typeface="+mn-ea"/>
                <a:cs typeface="+mn-cs"/>
              </a:rPr>
              <a:t>Qubit</a:t>
            </a:r>
            <a:r>
              <a:rPr kumimoji="0" lang="de-DE" sz="1600" b="0" i="0" u="none" strike="noStrike" kern="1200" cap="none" spc="0" normalizeH="0" baseline="0" noProof="0" dirty="0">
                <a:ln>
                  <a:noFill/>
                </a:ln>
                <a:solidFill>
                  <a:prstClr val="black"/>
                </a:solidFill>
                <a:effectLst/>
                <a:uLnTx/>
                <a:uFillTx/>
                <a:latin typeface="Arial"/>
                <a:ea typeface="+mn-ea"/>
                <a:cs typeface="+mn-cs"/>
              </a:rPr>
              <a:t> X and Y </a:t>
            </a:r>
            <a:r>
              <a:rPr kumimoji="0" lang="de-DE" sz="1600" b="0" i="0" u="none" strike="noStrike" kern="1200" cap="none" spc="0" normalizeH="0" baseline="0" noProof="0" dirty="0" err="1">
                <a:ln>
                  <a:noFill/>
                </a:ln>
                <a:solidFill>
                  <a:prstClr val="black"/>
                </a:solidFill>
                <a:effectLst/>
                <a:uLnTx/>
                <a:uFillTx/>
                <a:latin typeface="Arial"/>
                <a:ea typeface="+mn-ea"/>
                <a:cs typeface="+mn-cs"/>
              </a:rPr>
              <a:t>rotations</a:t>
            </a:r>
            <a:endParaRPr kumimoji="0" lang="de-DE" sz="1600" b="0" i="0" u="none" strike="noStrike" kern="1200" cap="none" spc="0" normalizeH="0" baseline="0" noProof="0" dirty="0">
              <a:ln>
                <a:noFill/>
              </a:ln>
              <a:solidFill>
                <a:prstClr val="black"/>
              </a:solidFill>
              <a:effectLst/>
              <a:uLnTx/>
              <a:uFillTx/>
              <a:latin typeface="Arial"/>
              <a:ea typeface="+mn-ea"/>
              <a:cs typeface="+mn-cs"/>
            </a:endParaRPr>
          </a:p>
          <a:p>
            <a:pPr marL="285750" marR="0" indent="-285750" algn="l" defTabSz="914400" rtl="0" eaLnBrk="1" fontAlgn="auto" latinLnBrk="0" hangingPunct="1">
              <a:lnSpc>
                <a:spcPct val="110000"/>
              </a:lnSpc>
              <a:spcBef>
                <a:spcPts val="0"/>
              </a:spcBef>
              <a:spcAft>
                <a:spcPts val="1200"/>
              </a:spcAft>
              <a:buClrTx/>
              <a:buSzTx/>
              <a:buFont typeface="Arial" panose="020B0604020202020204" pitchFamily="34" charset="0"/>
              <a:buChar char="•"/>
              <a:tabLst/>
            </a:pPr>
            <a:r>
              <a:rPr lang="de-DE" sz="1600" dirty="0">
                <a:solidFill>
                  <a:prstClr val="black"/>
                </a:solidFill>
                <a:latin typeface="Arial"/>
              </a:rPr>
              <a:t>Multi-</a:t>
            </a:r>
            <a:r>
              <a:rPr lang="de-DE" sz="1600" dirty="0" err="1">
                <a:solidFill>
                  <a:prstClr val="black"/>
                </a:solidFill>
                <a:latin typeface="Arial"/>
              </a:rPr>
              <a:t>qubit</a:t>
            </a:r>
            <a:r>
              <a:rPr lang="de-DE" sz="1600" dirty="0">
                <a:solidFill>
                  <a:prstClr val="black"/>
                </a:solidFill>
                <a:latin typeface="Arial"/>
              </a:rPr>
              <a:t> </a:t>
            </a:r>
            <a:r>
              <a:rPr lang="de-DE" sz="1600" dirty="0" err="1">
                <a:solidFill>
                  <a:prstClr val="black"/>
                </a:solidFill>
                <a:latin typeface="Arial"/>
              </a:rPr>
              <a:t>entangling</a:t>
            </a:r>
            <a:r>
              <a:rPr lang="de-DE" sz="1600" dirty="0">
                <a:solidFill>
                  <a:prstClr val="black"/>
                </a:solidFill>
                <a:latin typeface="Arial"/>
              </a:rPr>
              <a:t> </a:t>
            </a:r>
            <a:r>
              <a:rPr lang="nb-NO" sz="1600" dirty="0">
                <a:solidFill>
                  <a:prstClr val="black"/>
                </a:solidFill>
                <a:latin typeface="Arial"/>
              </a:rPr>
              <a:t>Molmer-Sorensen (MS) gate</a:t>
            </a: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spTree>
    <p:extLst>
      <p:ext uri="{BB962C8B-B14F-4D97-AF65-F5344CB8AC3E}">
        <p14:creationId xmlns:p14="http://schemas.microsoft.com/office/powerpoint/2010/main" val="27826580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9F0C7B-BB4A-A3CF-083B-A350F3551134}"/>
            </a:ext>
          </a:extLst>
        </p:cNvPr>
        <p:cNvGrpSpPr/>
        <p:nvPr/>
      </p:nvGrpSpPr>
      <p:grpSpPr>
        <a:xfrm>
          <a:off x="0" y="0"/>
          <a:ext cx="0" cy="0"/>
          <a:chOff x="0" y="0"/>
          <a:chExt cx="0" cy="0"/>
        </a:xfrm>
      </p:grpSpPr>
      <p:sp>
        <p:nvSpPr>
          <p:cNvPr id="3" name="Datumsplatzhalter 2">
            <a:extLst>
              <a:ext uri="{FF2B5EF4-FFF2-40B4-BE49-F238E27FC236}">
                <a16:creationId xmlns:a16="http://schemas.microsoft.com/office/drawing/2014/main" id="{52A7DCBA-FEF0-8335-5BA9-31161C38122C}"/>
              </a:ext>
            </a:extLst>
          </p:cNvPr>
          <p:cNvSpPr>
            <a:spLocks noGrp="1"/>
          </p:cNvSpPr>
          <p:nvPr>
            <p:ph type="dt" sz="half" idx="10"/>
          </p:nvPr>
        </p:nvSpPr>
        <p:spPr>
          <a:xfrm>
            <a:off x="10417351" y="6634666"/>
            <a:ext cx="849593" cy="123111"/>
          </a:xfrm>
        </p:spPr>
        <p:txBody>
          <a:bodyPr/>
          <a:lstStyle/>
          <a:p>
            <a:fld id="{318BF95F-DB69-4DAA-A69D-F7817AAF6730}" type="datetime4">
              <a:rPr lang="de-DE" smtClean="0"/>
              <a:pPr/>
              <a:t>21. November 2024</a:t>
            </a:fld>
            <a:endParaRPr lang="de-DE" dirty="0"/>
          </a:p>
        </p:txBody>
      </p:sp>
      <p:sp>
        <p:nvSpPr>
          <p:cNvPr id="4" name="Fußzeilenplatzhalter 3">
            <a:extLst>
              <a:ext uri="{FF2B5EF4-FFF2-40B4-BE49-F238E27FC236}">
                <a16:creationId xmlns:a16="http://schemas.microsoft.com/office/drawing/2014/main" id="{1D0D1DB8-6C03-7BC2-2183-3102F95F83C3}"/>
              </a:ext>
            </a:extLst>
          </p:cNvPr>
          <p:cNvSpPr>
            <a:spLocks noGrp="1"/>
          </p:cNvSpPr>
          <p:nvPr>
            <p:ph type="ftr" sz="quarter" idx="11"/>
          </p:nvPr>
        </p:nvSpPr>
        <p:spPr>
          <a:xfrm>
            <a:off x="518319" y="6634666"/>
            <a:ext cx="5469732" cy="123111"/>
          </a:xfrm>
        </p:spPr>
        <p:txBody>
          <a:bodyPr/>
          <a:lstStyle/>
          <a:p>
            <a:r>
              <a:rPr lang="de-DE" dirty="0"/>
              <a:t>Naturwissenschaftliche Fakultät</a:t>
            </a:r>
          </a:p>
        </p:txBody>
      </p:sp>
      <p:sp>
        <p:nvSpPr>
          <p:cNvPr id="5" name="Foliennummernplatzhalter 4">
            <a:extLst>
              <a:ext uri="{FF2B5EF4-FFF2-40B4-BE49-F238E27FC236}">
                <a16:creationId xmlns:a16="http://schemas.microsoft.com/office/drawing/2014/main" id="{7C1C4BDB-AC64-BCC5-8845-1F2EACF8600C}"/>
              </a:ext>
            </a:extLst>
          </p:cNvPr>
          <p:cNvSpPr>
            <a:spLocks noGrp="1"/>
          </p:cNvSpPr>
          <p:nvPr>
            <p:ph type="sldNum" sz="quarter" idx="12"/>
          </p:nvPr>
        </p:nvSpPr>
        <p:spPr>
          <a:xfrm>
            <a:off x="11482099" y="6634666"/>
            <a:ext cx="193964" cy="123111"/>
          </a:xfrm>
        </p:spPr>
        <p:txBody>
          <a:bodyPr/>
          <a:lstStyle/>
          <a:p>
            <a:fld id="{D949F9DF-37BD-4CD6-BF49-65BA579E1D7A}" type="slidenum">
              <a:rPr lang="de-DE" smtClean="0"/>
              <a:pPr/>
              <a:t>9</a:t>
            </a:fld>
            <a:endParaRPr lang="de-DE" dirty="0"/>
          </a:p>
        </p:txBody>
      </p:sp>
      <p:sp>
        <p:nvSpPr>
          <p:cNvPr id="6" name="Titel 5">
            <a:extLst>
              <a:ext uri="{FF2B5EF4-FFF2-40B4-BE49-F238E27FC236}">
                <a16:creationId xmlns:a16="http://schemas.microsoft.com/office/drawing/2014/main" id="{D151B2C0-3A77-9BE8-364E-9BFF45A70960}"/>
              </a:ext>
            </a:extLst>
          </p:cNvPr>
          <p:cNvSpPr>
            <a:spLocks noGrp="1"/>
          </p:cNvSpPr>
          <p:nvPr>
            <p:ph type="title"/>
          </p:nvPr>
        </p:nvSpPr>
        <p:spPr>
          <a:xfrm>
            <a:off x="518318" y="301185"/>
            <a:ext cx="6844385" cy="332399"/>
          </a:xfrm>
        </p:spPr>
        <p:txBody>
          <a:bodyPr/>
          <a:lstStyle/>
          <a:p>
            <a:r>
              <a:rPr lang="de-DE" dirty="0"/>
              <a:t>Textfolie</a:t>
            </a:r>
          </a:p>
        </p:txBody>
      </p:sp>
      <p:sp>
        <p:nvSpPr>
          <p:cNvPr id="15" name="Bildplatzhalter 14">
            <a:extLst>
              <a:ext uri="{FF2B5EF4-FFF2-40B4-BE49-F238E27FC236}">
                <a16:creationId xmlns:a16="http://schemas.microsoft.com/office/drawing/2014/main" id="{EC7B0FD9-A812-AD57-C41F-5BE0A049483E}"/>
              </a:ext>
            </a:extLst>
          </p:cNvPr>
          <p:cNvSpPr>
            <a:spLocks noGrp="1"/>
          </p:cNvSpPr>
          <p:nvPr>
            <p:ph type="pic" sz="quarter" idx="38"/>
          </p:nvPr>
        </p:nvSpPr>
        <p:spPr/>
        <p:txBody>
          <a:bodyPr/>
          <a:lstStyle/>
          <a:p>
            <a:endParaRPr lang="en-US" dirty="0"/>
          </a:p>
        </p:txBody>
      </p:sp>
      <p:sp>
        <p:nvSpPr>
          <p:cNvPr id="8" name="Textplatzhalter 7">
            <a:extLst>
              <a:ext uri="{FF2B5EF4-FFF2-40B4-BE49-F238E27FC236}">
                <a16:creationId xmlns:a16="http://schemas.microsoft.com/office/drawing/2014/main" id="{928A16C7-D8FC-B346-646C-6C38F34B990F}"/>
              </a:ext>
            </a:extLst>
          </p:cNvPr>
          <p:cNvSpPr>
            <a:spLocks noGrp="1"/>
          </p:cNvSpPr>
          <p:nvPr>
            <p:ph type="body" sz="quarter" idx="37"/>
          </p:nvPr>
        </p:nvSpPr>
        <p:spPr>
          <a:xfrm>
            <a:off x="517525" y="687388"/>
            <a:ext cx="6845300" cy="249237"/>
          </a:xfrm>
        </p:spPr>
        <p:txBody>
          <a:bodyPr/>
          <a:lstStyle/>
          <a:p>
            <a:r>
              <a:rPr lang="de-DE" dirty="0"/>
              <a:t>Subheadline möglich. Gegebenenfalls löschen.</a:t>
            </a:r>
          </a:p>
        </p:txBody>
      </p:sp>
      <p:sp>
        <p:nvSpPr>
          <p:cNvPr id="12" name="Textfeld 11">
            <a:extLst>
              <a:ext uri="{FF2B5EF4-FFF2-40B4-BE49-F238E27FC236}">
                <a16:creationId xmlns:a16="http://schemas.microsoft.com/office/drawing/2014/main" id="{54FBE8E3-8ED5-CAF5-C661-AFF741437E2C}"/>
              </a:ext>
            </a:extLst>
          </p:cNvPr>
          <p:cNvSpPr txBox="1"/>
          <p:nvPr/>
        </p:nvSpPr>
        <p:spPr>
          <a:xfrm>
            <a:off x="612589" y="6129992"/>
            <a:ext cx="10387853" cy="255647"/>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en-US" sz="1600" b="0" i="0" dirty="0">
                <a:solidFill>
                  <a:srgbClr val="222222"/>
                </a:solidFill>
                <a:effectLst/>
                <a:latin typeface="-apple-system"/>
              </a:rPr>
              <a:t>Erhard, A., Poulsen </a:t>
            </a:r>
            <a:r>
              <a:rPr lang="en-US" sz="1600" b="0" i="0" dirty="0" err="1">
                <a:solidFill>
                  <a:srgbClr val="222222"/>
                </a:solidFill>
                <a:effectLst/>
                <a:latin typeface="-apple-system"/>
              </a:rPr>
              <a:t>Nautrup</a:t>
            </a:r>
            <a:r>
              <a:rPr lang="en-US" sz="1600" b="0" i="0" dirty="0">
                <a:solidFill>
                  <a:srgbClr val="222222"/>
                </a:solidFill>
                <a:effectLst/>
                <a:latin typeface="-apple-system"/>
              </a:rPr>
              <a:t>, H., Meth, M. </a:t>
            </a:r>
            <a:r>
              <a:rPr lang="en-US" sz="1600" b="0" i="1" dirty="0">
                <a:solidFill>
                  <a:srgbClr val="222222"/>
                </a:solidFill>
                <a:effectLst/>
                <a:latin typeface="-apple-system"/>
              </a:rPr>
              <a:t>et al.</a:t>
            </a:r>
            <a:r>
              <a:rPr lang="en-US" sz="1600" b="0" i="0" dirty="0">
                <a:solidFill>
                  <a:srgbClr val="222222"/>
                </a:solidFill>
                <a:effectLst/>
                <a:latin typeface="-apple-system"/>
              </a:rPr>
              <a:t> Entangling logical qubits with lattice surgery. </a:t>
            </a:r>
            <a:r>
              <a:rPr lang="en-US" sz="1600" b="0" i="1" dirty="0">
                <a:solidFill>
                  <a:srgbClr val="222222"/>
                </a:solidFill>
                <a:effectLst/>
                <a:latin typeface="-apple-system"/>
              </a:rPr>
              <a:t>Nature</a:t>
            </a:r>
            <a:r>
              <a:rPr lang="en-US" sz="1600" b="0" i="0" dirty="0">
                <a:solidFill>
                  <a:srgbClr val="222222"/>
                </a:solidFill>
                <a:effectLst/>
                <a:latin typeface="-apple-system"/>
              </a:rPr>
              <a:t> </a:t>
            </a:r>
            <a:r>
              <a:rPr lang="en-US" sz="1600" b="1" i="0" dirty="0">
                <a:solidFill>
                  <a:srgbClr val="222222"/>
                </a:solidFill>
                <a:effectLst/>
                <a:latin typeface="-apple-system"/>
              </a:rPr>
              <a:t>589</a:t>
            </a:r>
            <a:r>
              <a:rPr lang="en-US" sz="1600" b="0" i="0" dirty="0">
                <a:solidFill>
                  <a:srgbClr val="222222"/>
                </a:solidFill>
                <a:effectLst/>
                <a:latin typeface="-apple-system"/>
              </a:rPr>
              <a:t>, 220–224 (2021).</a:t>
            </a:r>
            <a:endParaRPr kumimoji="0" lang="en-US" sz="1600" b="0" i="0" u="none" strike="noStrike" kern="1200" cap="none" spc="0" normalizeH="0" baseline="0" noProof="0" dirty="0">
              <a:ln>
                <a:noFill/>
              </a:ln>
              <a:solidFill>
                <a:prstClr val="black"/>
              </a:solidFill>
              <a:effectLst/>
              <a:uLnTx/>
              <a:uFillTx/>
              <a:latin typeface="Arial"/>
              <a:ea typeface="+mn-ea"/>
              <a:cs typeface="+mn-cs"/>
            </a:endParaRPr>
          </a:p>
        </p:txBody>
      </p:sp>
      <p:sp>
        <p:nvSpPr>
          <p:cNvPr id="17" name="Textfeld 16">
            <a:extLst>
              <a:ext uri="{FF2B5EF4-FFF2-40B4-BE49-F238E27FC236}">
                <a16:creationId xmlns:a16="http://schemas.microsoft.com/office/drawing/2014/main" id="{2D8E1A37-95DC-8729-514E-2BAB347F03B7}"/>
              </a:ext>
            </a:extLst>
          </p:cNvPr>
          <p:cNvSpPr txBox="1"/>
          <p:nvPr/>
        </p:nvSpPr>
        <p:spPr>
          <a:xfrm>
            <a:off x="612589" y="1437824"/>
            <a:ext cx="6273052" cy="281103"/>
          </a:xfrm>
          <a:prstGeom prst="rect">
            <a:avLst/>
          </a:prstGeom>
          <a:noFill/>
        </p:spPr>
        <p:txBody>
          <a:bodyPr wrap="square" lIns="0" tIns="0" rIns="0" bIns="0" rtlCol="0">
            <a:spAutoFit/>
          </a:bodyPr>
          <a:lstStyle/>
          <a:p>
            <a: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b="1" i="0" u="none" strike="noStrike" kern="1200" cap="none" spc="0" normalizeH="0" baseline="0" noProof="0" dirty="0">
                <a:ln>
                  <a:noFill/>
                </a:ln>
                <a:solidFill>
                  <a:prstClr val="black"/>
                </a:solidFill>
                <a:effectLst/>
                <a:uLnTx/>
                <a:uFillTx/>
                <a:latin typeface="Arial"/>
                <a:ea typeface="+mn-ea"/>
                <a:cs typeface="+mn-cs"/>
              </a:rPr>
              <a:t>Survival </a:t>
            </a:r>
            <a:r>
              <a:rPr kumimoji="0" lang="de-DE" b="1" i="0" u="none" strike="noStrike" kern="1200" cap="none" spc="0" normalizeH="0" baseline="0" noProof="0" dirty="0" err="1">
                <a:ln>
                  <a:noFill/>
                </a:ln>
                <a:solidFill>
                  <a:prstClr val="black"/>
                </a:solidFill>
                <a:effectLst/>
                <a:uLnTx/>
                <a:uFillTx/>
                <a:latin typeface="Arial"/>
                <a:ea typeface="+mn-ea"/>
                <a:cs typeface="+mn-cs"/>
              </a:rPr>
              <a:t>probabilities</a:t>
            </a:r>
            <a:r>
              <a:rPr kumimoji="0" lang="de-DE" b="1" i="0" u="none" strike="noStrike" kern="1200" cap="none" spc="0" normalizeH="0" baseline="0" noProof="0" dirty="0">
                <a:ln>
                  <a:noFill/>
                </a:ln>
                <a:solidFill>
                  <a:prstClr val="black"/>
                </a:solidFill>
                <a:effectLst/>
                <a:uLnTx/>
                <a:uFillTx/>
                <a:latin typeface="Arial"/>
                <a:ea typeface="+mn-ea"/>
                <a:cs typeface="+mn-cs"/>
              </a:rPr>
              <a:t> </a:t>
            </a:r>
            <a:r>
              <a:rPr kumimoji="0" lang="en-US" b="1" i="0" u="none" strike="noStrike" kern="1200" cap="none" spc="0" normalizeH="0" baseline="0" dirty="0">
                <a:ln>
                  <a:noFill/>
                </a:ln>
                <a:solidFill>
                  <a:prstClr val="black"/>
                </a:solidFill>
                <a:effectLst/>
                <a:uLnTx/>
                <a:uFillTx/>
                <a:latin typeface="Arial"/>
                <a:ea typeface="+mn-ea"/>
                <a:cs typeface="+mn-cs"/>
              </a:rPr>
              <a:t>for</a:t>
            </a:r>
            <a:r>
              <a:rPr kumimoji="0" lang="de-DE" b="1" i="0" u="none" strike="noStrike" kern="1200" cap="none" spc="0" normalizeH="0" baseline="0" noProof="0" dirty="0">
                <a:ln>
                  <a:noFill/>
                </a:ln>
                <a:solidFill>
                  <a:prstClr val="black"/>
                </a:solidFill>
                <a:effectLst/>
                <a:uLnTx/>
                <a:uFillTx/>
                <a:latin typeface="Arial"/>
                <a:ea typeface="+mn-ea"/>
                <a:cs typeface="+mn-cs"/>
              </a:rPr>
              <a:t> </a:t>
            </a:r>
            <a:r>
              <a:rPr kumimoji="0" lang="de-DE" b="1" i="0" u="none" strike="noStrike" kern="1200" cap="none" spc="0" normalizeH="0" baseline="0" noProof="0" dirty="0" err="1">
                <a:ln>
                  <a:noFill/>
                </a:ln>
                <a:solidFill>
                  <a:prstClr val="black"/>
                </a:solidFill>
                <a:effectLst/>
                <a:uLnTx/>
                <a:uFillTx/>
                <a:latin typeface="Arial"/>
                <a:ea typeface="+mn-ea"/>
                <a:cs typeface="+mn-cs"/>
              </a:rPr>
              <a:t>stabilizer</a:t>
            </a:r>
            <a:r>
              <a:rPr kumimoji="0" lang="de-DE" b="1" i="0" u="none" strike="noStrike" kern="1200" cap="none" spc="0" normalizeH="0" baseline="0" noProof="0" dirty="0">
                <a:ln>
                  <a:noFill/>
                </a:ln>
                <a:solidFill>
                  <a:prstClr val="black"/>
                </a:solidFill>
                <a:effectLst/>
                <a:uLnTx/>
                <a:uFillTx/>
                <a:latin typeface="Arial"/>
                <a:ea typeface="+mn-ea"/>
                <a:cs typeface="+mn-cs"/>
              </a:rPr>
              <a:t> </a:t>
            </a:r>
            <a:r>
              <a:rPr kumimoji="0" lang="en-US" b="1" i="0" u="none" strike="noStrike" kern="1200" cap="none" spc="0" normalizeH="0" baseline="0" dirty="0">
                <a:ln>
                  <a:noFill/>
                </a:ln>
                <a:solidFill>
                  <a:prstClr val="black"/>
                </a:solidFill>
                <a:effectLst/>
                <a:uLnTx/>
                <a:uFillTx/>
                <a:latin typeface="Arial"/>
                <a:ea typeface="+mn-ea"/>
                <a:cs typeface="+mn-cs"/>
              </a:rPr>
              <a:t>measurem</a:t>
            </a:r>
            <a:r>
              <a:rPr lang="en-US" b="1" dirty="0">
                <a:solidFill>
                  <a:prstClr val="black"/>
                </a:solidFill>
                <a:latin typeface="Arial"/>
              </a:rPr>
              <a:t>ents</a:t>
            </a:r>
            <a:endParaRPr kumimoji="0" lang="en-US" b="1" i="0" u="none" strike="noStrike" kern="1200" cap="none" spc="0" normalizeH="0" baseline="0" dirty="0">
              <a:ln>
                <a:noFill/>
              </a:ln>
              <a:solidFill>
                <a:prstClr val="black"/>
              </a:solidFill>
              <a:effectLst/>
              <a:uLnTx/>
              <a:uFillTx/>
              <a:latin typeface="Arial"/>
              <a:ea typeface="+mn-ea"/>
              <a:cs typeface="+mn-cs"/>
            </a:endParaRPr>
          </a:p>
        </p:txBody>
      </p:sp>
      <p:grpSp>
        <p:nvGrpSpPr>
          <p:cNvPr id="20" name="Gruppieren 19">
            <a:extLst>
              <a:ext uri="{FF2B5EF4-FFF2-40B4-BE49-F238E27FC236}">
                <a16:creationId xmlns:a16="http://schemas.microsoft.com/office/drawing/2014/main" id="{53699084-AF69-5ACE-CB7A-EF6507AD2ABC}"/>
              </a:ext>
            </a:extLst>
          </p:cNvPr>
          <p:cNvGrpSpPr/>
          <p:nvPr/>
        </p:nvGrpSpPr>
        <p:grpSpPr>
          <a:xfrm>
            <a:off x="517525" y="1815598"/>
            <a:ext cx="8762449" cy="2829338"/>
            <a:chOff x="517525" y="1775902"/>
            <a:chExt cx="8762449" cy="2829338"/>
          </a:xfrm>
        </p:grpSpPr>
        <p:pic>
          <p:nvPicPr>
            <p:cNvPr id="7" name="Grafik 6">
              <a:extLst>
                <a:ext uri="{FF2B5EF4-FFF2-40B4-BE49-F238E27FC236}">
                  <a16:creationId xmlns:a16="http://schemas.microsoft.com/office/drawing/2014/main" id="{E252E460-33E7-7CDE-84FF-24CAC2533416}"/>
                </a:ext>
              </a:extLst>
            </p:cNvPr>
            <p:cNvPicPr>
              <a:picLocks noChangeAspect="1"/>
            </p:cNvPicPr>
            <p:nvPr/>
          </p:nvPicPr>
          <p:blipFill>
            <a:blip r:embed="rId2"/>
            <a:stretch>
              <a:fillRect/>
            </a:stretch>
          </p:blipFill>
          <p:spPr>
            <a:xfrm>
              <a:off x="517525" y="1775902"/>
              <a:ext cx="8762449" cy="2240648"/>
            </a:xfrm>
            <a:prstGeom prst="rect">
              <a:avLst/>
            </a:prstGeom>
          </p:spPr>
        </p:pic>
        <p:sp>
          <p:nvSpPr>
            <p:cNvPr id="10" name="Textfeld 9">
              <a:extLst>
                <a:ext uri="{FF2B5EF4-FFF2-40B4-BE49-F238E27FC236}">
                  <a16:creationId xmlns:a16="http://schemas.microsoft.com/office/drawing/2014/main" id="{91F9C324-3544-EBA9-B0F5-C77E24FEFD63}"/>
                </a:ext>
              </a:extLst>
            </p:cNvPr>
            <p:cNvSpPr txBox="1"/>
            <p:nvPr/>
          </p:nvSpPr>
          <p:spPr>
            <a:xfrm>
              <a:off x="2750347" y="4324136"/>
              <a:ext cx="1163171" cy="281103"/>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b="1" i="0" u="none" strike="noStrike" kern="1200" cap="none" spc="0" normalizeH="0" baseline="0" noProof="0" dirty="0">
                  <a:ln>
                    <a:noFill/>
                  </a:ln>
                  <a:solidFill>
                    <a:prstClr val="black"/>
                  </a:solidFill>
                  <a:effectLst/>
                  <a:uLnTx/>
                  <a:uFillTx/>
                  <a:latin typeface="Arial"/>
                  <a:ea typeface="+mn-ea"/>
                  <a:cs typeface="+mn-cs"/>
                </a:rPr>
                <a:t>&lt; 25%</a:t>
              </a:r>
              <a:endParaRPr kumimoji="0" lang="en-US" b="1" i="0" u="none" strike="noStrike" kern="1200" cap="none" spc="0" normalizeH="0" baseline="0" noProof="0" dirty="0">
                <a:ln>
                  <a:noFill/>
                </a:ln>
                <a:solidFill>
                  <a:prstClr val="black"/>
                </a:solidFill>
                <a:effectLst/>
                <a:uLnTx/>
                <a:uFillTx/>
                <a:latin typeface="Arial"/>
                <a:ea typeface="+mn-ea"/>
                <a:cs typeface="+mn-cs"/>
              </a:endParaRPr>
            </a:p>
          </p:txBody>
        </p:sp>
        <p:sp>
          <p:nvSpPr>
            <p:cNvPr id="13" name="Geschweifte Klammer rechts 12">
              <a:extLst>
                <a:ext uri="{FF2B5EF4-FFF2-40B4-BE49-F238E27FC236}">
                  <a16:creationId xmlns:a16="http://schemas.microsoft.com/office/drawing/2014/main" id="{6206DCFA-2A39-0E56-B5C2-CD94B05CC4C6}"/>
                </a:ext>
              </a:extLst>
            </p:cNvPr>
            <p:cNvSpPr/>
            <p:nvPr/>
          </p:nvSpPr>
          <p:spPr>
            <a:xfrm rot="5400000">
              <a:off x="3204110" y="2560675"/>
              <a:ext cx="255647" cy="3179386"/>
            </a:xfrm>
            <a:prstGeom prst="rightBrace">
              <a:avLst>
                <a:gd name="adj1" fmla="val 29545"/>
                <a:gd name="adj2" fmla="val 50000"/>
              </a:avLst>
            </a:prstGeom>
            <a:noFill/>
            <a:ln w="38100">
              <a:solidFill>
                <a:srgbClr val="7BB72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Geschweifte Klammer rechts 13">
              <a:extLst>
                <a:ext uri="{FF2B5EF4-FFF2-40B4-BE49-F238E27FC236}">
                  <a16:creationId xmlns:a16="http://schemas.microsoft.com/office/drawing/2014/main" id="{BDCC0967-96DC-667D-5986-FF3B6DF03B6C}"/>
                </a:ext>
              </a:extLst>
            </p:cNvPr>
            <p:cNvSpPr/>
            <p:nvPr/>
          </p:nvSpPr>
          <p:spPr>
            <a:xfrm rot="5400000">
              <a:off x="6867642" y="2659566"/>
              <a:ext cx="255647" cy="2993790"/>
            </a:xfrm>
            <a:prstGeom prst="rightBrace">
              <a:avLst>
                <a:gd name="adj1" fmla="val 29545"/>
                <a:gd name="adj2" fmla="val 50000"/>
              </a:avLst>
            </a:prstGeom>
            <a:noFill/>
            <a:ln w="38100">
              <a:solidFill>
                <a:srgbClr val="7BB725"/>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19" name="Textfeld 18">
              <a:extLst>
                <a:ext uri="{FF2B5EF4-FFF2-40B4-BE49-F238E27FC236}">
                  <a16:creationId xmlns:a16="http://schemas.microsoft.com/office/drawing/2014/main" id="{A44025B8-B114-E114-7E81-FF6908A3AD1D}"/>
                </a:ext>
              </a:extLst>
            </p:cNvPr>
            <p:cNvSpPr txBox="1"/>
            <p:nvPr/>
          </p:nvSpPr>
          <p:spPr>
            <a:xfrm>
              <a:off x="6413879" y="4324137"/>
              <a:ext cx="1163171" cy="281103"/>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b="1" i="0" u="none" strike="noStrike" kern="1200" cap="none" spc="0" normalizeH="0" baseline="0" noProof="0" dirty="0">
                  <a:ln>
                    <a:noFill/>
                  </a:ln>
                  <a:solidFill>
                    <a:prstClr val="black"/>
                  </a:solidFill>
                  <a:effectLst/>
                  <a:uLnTx/>
                  <a:uFillTx/>
                  <a:latin typeface="Arial"/>
                  <a:ea typeface="+mn-ea"/>
                  <a:cs typeface="+mn-cs"/>
                </a:rPr>
                <a:t>&lt; 50%</a:t>
              </a:r>
              <a:endParaRPr kumimoji="0" lang="en-US" b="1" i="0" u="none" strike="noStrike" kern="1200" cap="none" spc="0" normalizeH="0" baseline="0" noProof="0" dirty="0">
                <a:ln>
                  <a:noFill/>
                </a:ln>
                <a:solidFill>
                  <a:prstClr val="black"/>
                </a:solidFill>
                <a:effectLst/>
                <a:uLnTx/>
                <a:uFillTx/>
                <a:latin typeface="Arial"/>
                <a:ea typeface="+mn-ea"/>
                <a:cs typeface="+mn-cs"/>
              </a:endParaRPr>
            </a:p>
          </p:txBody>
        </p:sp>
      </p:grpSp>
      <p:sp>
        <p:nvSpPr>
          <p:cNvPr id="21" name="Textfeld 20">
            <a:extLst>
              <a:ext uri="{FF2B5EF4-FFF2-40B4-BE49-F238E27FC236}">
                <a16:creationId xmlns:a16="http://schemas.microsoft.com/office/drawing/2014/main" id="{F9A8A066-F474-BD95-7281-078094DB6388}"/>
              </a:ext>
            </a:extLst>
          </p:cNvPr>
          <p:cNvSpPr txBox="1"/>
          <p:nvPr/>
        </p:nvSpPr>
        <p:spPr>
          <a:xfrm>
            <a:off x="1658952" y="5176566"/>
            <a:ext cx="3345960" cy="281103"/>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dirty="0">
                <a:solidFill>
                  <a:prstClr val="black"/>
                </a:solidFill>
                <a:latin typeface="Arial"/>
              </a:rPr>
              <a:t>o</a:t>
            </a:r>
            <a:r>
              <a:rPr kumimoji="0" lang="de-DE" b="0" i="0" u="none" strike="noStrike" kern="1200" cap="none" spc="0" normalizeH="0" baseline="0" noProof="0" dirty="0">
                <a:ln>
                  <a:noFill/>
                </a:ln>
                <a:solidFill>
                  <a:prstClr val="black"/>
                </a:solidFill>
                <a:effectLst/>
                <a:uLnTx/>
                <a:uFillTx/>
                <a:latin typeface="Arial"/>
                <a:ea typeface="+mn-ea"/>
                <a:cs typeface="+mn-cs"/>
              </a:rPr>
              <a:t>ne </a:t>
            </a:r>
            <a:r>
              <a:rPr kumimoji="0" lang="de-DE" b="0" i="0" u="none" strike="noStrike" kern="1200" cap="none" spc="0" normalizeH="0" baseline="0" noProof="0" dirty="0" err="1">
                <a:ln>
                  <a:noFill/>
                </a:ln>
                <a:solidFill>
                  <a:prstClr val="black"/>
                </a:solidFill>
                <a:effectLst/>
                <a:uLnTx/>
                <a:uFillTx/>
                <a:latin typeface="Arial"/>
                <a:ea typeface="+mn-ea"/>
                <a:cs typeface="+mn-cs"/>
              </a:rPr>
              <a:t>of</a:t>
            </a:r>
            <a:r>
              <a:rPr kumimoji="0" lang="de-DE" b="0" i="0" u="none" strike="noStrike" kern="1200" cap="none" spc="0" normalizeH="0" baseline="0" noProof="0" dirty="0">
                <a:ln>
                  <a:noFill/>
                </a:ln>
                <a:solidFill>
                  <a:prstClr val="black"/>
                </a:solidFill>
                <a:effectLst/>
                <a:uLnTx/>
                <a:uFillTx/>
                <a:latin typeface="Arial"/>
                <a:ea typeface="+mn-ea"/>
                <a:cs typeface="+mn-cs"/>
              </a:rPr>
              <a:t> </a:t>
            </a:r>
            <a:r>
              <a:rPr kumimoji="0" lang="de-DE" b="0" i="0" u="none" strike="noStrike" kern="1200" cap="none" spc="0" normalizeH="0" baseline="0" noProof="0" dirty="0" err="1">
                <a:ln>
                  <a:noFill/>
                </a:ln>
                <a:solidFill>
                  <a:prstClr val="black"/>
                </a:solidFill>
                <a:effectLst/>
                <a:uLnTx/>
                <a:uFillTx/>
                <a:latin typeface="Arial"/>
                <a:ea typeface="+mn-ea"/>
                <a:cs typeface="+mn-cs"/>
              </a:rPr>
              <a:t>four</a:t>
            </a:r>
            <a:r>
              <a:rPr kumimoji="0" lang="de-DE" b="0" i="0" u="none" strike="noStrike" kern="1200" cap="none" spc="0" normalizeH="0" baseline="0" noProof="0" dirty="0">
                <a:ln>
                  <a:noFill/>
                </a:ln>
                <a:solidFill>
                  <a:prstClr val="black"/>
                </a:solidFill>
                <a:effectLst/>
                <a:uLnTx/>
                <a:uFillTx/>
                <a:latin typeface="Arial"/>
                <a:ea typeface="+mn-ea"/>
                <a:cs typeface="+mn-cs"/>
              </a:rPr>
              <a:t> possible </a:t>
            </a:r>
            <a:r>
              <a:rPr kumimoji="0" lang="de-DE" b="0" i="0" u="none" strike="noStrike" kern="1200" cap="none" spc="0" normalizeH="0" baseline="0" noProof="0" dirty="0" err="1">
                <a:ln>
                  <a:noFill/>
                </a:ln>
                <a:solidFill>
                  <a:prstClr val="black"/>
                </a:solidFill>
                <a:effectLst/>
                <a:uLnTx/>
                <a:uFillTx/>
                <a:latin typeface="Arial"/>
                <a:ea typeface="+mn-ea"/>
                <a:cs typeface="+mn-cs"/>
              </a:rPr>
              <a:t>outcomes</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22" name="Textfeld 21">
            <a:extLst>
              <a:ext uri="{FF2B5EF4-FFF2-40B4-BE49-F238E27FC236}">
                <a16:creationId xmlns:a16="http://schemas.microsoft.com/office/drawing/2014/main" id="{20875E47-C92C-43C5-A17C-6AABEAF367F7}"/>
              </a:ext>
            </a:extLst>
          </p:cNvPr>
          <p:cNvSpPr txBox="1"/>
          <p:nvPr/>
        </p:nvSpPr>
        <p:spPr>
          <a:xfrm>
            <a:off x="5121654" y="5184246"/>
            <a:ext cx="3747620" cy="281103"/>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lang="de-DE" dirty="0">
                <a:solidFill>
                  <a:prstClr val="black"/>
                </a:solidFill>
                <a:latin typeface="Arial"/>
              </a:rPr>
              <a:t>o</a:t>
            </a:r>
            <a:r>
              <a:rPr kumimoji="0" lang="de-DE" b="0" i="0" u="none" strike="noStrike" kern="1200" cap="none" spc="0" normalizeH="0" baseline="0" noProof="0" dirty="0">
                <a:ln>
                  <a:noFill/>
                </a:ln>
                <a:solidFill>
                  <a:prstClr val="black"/>
                </a:solidFill>
                <a:effectLst/>
                <a:uLnTx/>
                <a:uFillTx/>
                <a:latin typeface="Arial"/>
                <a:ea typeface="+mn-ea"/>
                <a:cs typeface="+mn-cs"/>
              </a:rPr>
              <a:t>ne </a:t>
            </a:r>
            <a:r>
              <a:rPr kumimoji="0" lang="de-DE" b="0" i="0" u="none" strike="noStrike" kern="1200" cap="none" spc="0" normalizeH="0" baseline="0" noProof="0" dirty="0" err="1">
                <a:ln>
                  <a:noFill/>
                </a:ln>
                <a:solidFill>
                  <a:prstClr val="black"/>
                </a:solidFill>
                <a:effectLst/>
                <a:uLnTx/>
                <a:uFillTx/>
                <a:latin typeface="Arial"/>
                <a:ea typeface="+mn-ea"/>
                <a:cs typeface="+mn-cs"/>
              </a:rPr>
              <a:t>of</a:t>
            </a:r>
            <a:r>
              <a:rPr kumimoji="0" lang="de-DE" b="0" i="0" u="none" strike="noStrike" kern="1200" cap="none" spc="0" normalizeH="0" baseline="0" noProof="0" dirty="0">
                <a:ln>
                  <a:noFill/>
                </a:ln>
                <a:solidFill>
                  <a:prstClr val="black"/>
                </a:solidFill>
                <a:effectLst/>
                <a:uLnTx/>
                <a:uFillTx/>
                <a:latin typeface="Arial"/>
                <a:ea typeface="+mn-ea"/>
                <a:cs typeface="+mn-cs"/>
              </a:rPr>
              <a:t> </a:t>
            </a:r>
            <a:r>
              <a:rPr kumimoji="0" lang="de-DE" b="0" i="0" u="none" strike="noStrike" kern="1200" cap="none" spc="0" normalizeH="0" baseline="0" noProof="0" dirty="0" err="1">
                <a:ln>
                  <a:noFill/>
                </a:ln>
                <a:solidFill>
                  <a:prstClr val="black"/>
                </a:solidFill>
                <a:effectLst/>
                <a:uLnTx/>
                <a:uFillTx/>
                <a:latin typeface="Arial"/>
                <a:ea typeface="+mn-ea"/>
                <a:cs typeface="+mn-cs"/>
              </a:rPr>
              <a:t>two</a:t>
            </a:r>
            <a:r>
              <a:rPr kumimoji="0" lang="de-DE" b="0" i="0" u="none" strike="noStrike" kern="1200" cap="none" spc="0" normalizeH="0" baseline="0" noProof="0" dirty="0">
                <a:ln>
                  <a:noFill/>
                </a:ln>
                <a:solidFill>
                  <a:prstClr val="black"/>
                </a:solidFill>
                <a:effectLst/>
                <a:uLnTx/>
                <a:uFillTx/>
                <a:latin typeface="Arial"/>
                <a:ea typeface="+mn-ea"/>
                <a:cs typeface="+mn-cs"/>
              </a:rPr>
              <a:t> possible </a:t>
            </a:r>
            <a:r>
              <a:rPr kumimoji="0" lang="de-DE" b="0" i="0" u="none" strike="noStrike" kern="1200" cap="none" spc="0" normalizeH="0" baseline="0" noProof="0" dirty="0" err="1">
                <a:ln>
                  <a:noFill/>
                </a:ln>
                <a:solidFill>
                  <a:prstClr val="black"/>
                </a:solidFill>
                <a:effectLst/>
                <a:uLnTx/>
                <a:uFillTx/>
                <a:latin typeface="Arial"/>
                <a:ea typeface="+mn-ea"/>
                <a:cs typeface="+mn-cs"/>
              </a:rPr>
              <a:t>outcomes</a:t>
            </a:r>
            <a:endParaRPr kumimoji="0" lang="en-US" b="0" i="0" u="none" strike="noStrike" kern="1200" cap="none" spc="0" normalizeH="0" baseline="0" noProof="0" dirty="0">
              <a:ln>
                <a:noFill/>
              </a:ln>
              <a:solidFill>
                <a:prstClr val="black"/>
              </a:solidFill>
              <a:effectLst/>
              <a:uLnTx/>
              <a:uFillTx/>
              <a:latin typeface="Arial"/>
              <a:ea typeface="+mn-ea"/>
              <a:cs typeface="+mn-cs"/>
            </a:endParaRPr>
          </a:p>
        </p:txBody>
      </p:sp>
      <p:sp>
        <p:nvSpPr>
          <p:cNvPr id="23" name="Textfeld 22">
            <a:extLst>
              <a:ext uri="{FF2B5EF4-FFF2-40B4-BE49-F238E27FC236}">
                <a16:creationId xmlns:a16="http://schemas.microsoft.com/office/drawing/2014/main" id="{F30BCF16-748E-F53A-0BE4-63242D551A26}"/>
              </a:ext>
            </a:extLst>
          </p:cNvPr>
          <p:cNvSpPr txBox="1"/>
          <p:nvPr/>
        </p:nvSpPr>
        <p:spPr>
          <a:xfrm>
            <a:off x="4027026" y="4613952"/>
            <a:ext cx="2386853" cy="281103"/>
          </a:xfrm>
          <a:prstGeom prst="rect">
            <a:avLst/>
          </a:prstGeom>
          <a:noFill/>
        </p:spPr>
        <p:txBody>
          <a:bodyPr wrap="square" lIns="0" tIns="0" rIns="0" bIns="0" rtlCol="0">
            <a:spAutoFit/>
          </a:bodyPr>
          <a:lstStyle/>
          <a:p>
            <a: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pPr>
            <a:r>
              <a:rPr kumimoji="0" lang="de-DE" b="0" i="0" u="none" strike="noStrike" kern="1200" cap="none" spc="0" normalizeH="0" baseline="0" noProof="0" dirty="0" err="1">
                <a:ln>
                  <a:noFill/>
                </a:ln>
                <a:solidFill>
                  <a:prstClr val="black"/>
                </a:solidFill>
                <a:effectLst/>
                <a:uLnTx/>
                <a:uFillTx/>
                <a:latin typeface="Arial"/>
                <a:ea typeface="+mn-ea"/>
                <a:cs typeface="+mn-cs"/>
              </a:rPr>
              <a:t>Only</a:t>
            </a:r>
            <a:r>
              <a:rPr kumimoji="0" lang="de-DE" b="0" i="0" u="none" strike="noStrike" kern="1200" cap="none" spc="0" normalizeH="0" baseline="0" noProof="0" dirty="0">
                <a:ln>
                  <a:noFill/>
                </a:ln>
                <a:solidFill>
                  <a:prstClr val="black"/>
                </a:solidFill>
                <a:effectLst/>
                <a:uLnTx/>
                <a:uFillTx/>
                <a:latin typeface="Arial"/>
                <a:ea typeface="+mn-ea"/>
                <a:cs typeface="+mn-cs"/>
              </a:rPr>
              <a:t> </a:t>
            </a:r>
            <a:r>
              <a:rPr kumimoji="0" lang="de-DE" b="0" i="0" u="none" strike="noStrike" kern="1200" cap="none" spc="0" normalizeH="0" baseline="0" noProof="0" dirty="0" err="1">
                <a:ln>
                  <a:noFill/>
                </a:ln>
                <a:solidFill>
                  <a:prstClr val="black"/>
                </a:solidFill>
                <a:effectLst/>
                <a:uLnTx/>
                <a:uFillTx/>
                <a:latin typeface="Arial"/>
                <a:ea typeface="+mn-ea"/>
                <a:cs typeface="+mn-cs"/>
              </a:rPr>
              <a:t>use</a:t>
            </a:r>
            <a:r>
              <a:rPr lang="de-DE" dirty="0">
                <a:solidFill>
                  <a:prstClr val="black"/>
                </a:solidFill>
                <a:latin typeface="Arial"/>
              </a:rPr>
              <a:t>…</a:t>
            </a:r>
          </a:p>
        </p:txBody>
      </p:sp>
      <p:cxnSp>
        <p:nvCxnSpPr>
          <p:cNvPr id="25" name="Gerader Verbinder 24">
            <a:extLst>
              <a:ext uri="{FF2B5EF4-FFF2-40B4-BE49-F238E27FC236}">
                <a16:creationId xmlns:a16="http://schemas.microsoft.com/office/drawing/2014/main" id="{D9C43932-4CF1-3339-0D0A-CEC024FB34B9}"/>
              </a:ext>
            </a:extLst>
          </p:cNvPr>
          <p:cNvCxnSpPr>
            <a:cxnSpLocks/>
          </p:cNvCxnSpPr>
          <p:nvPr/>
        </p:nvCxnSpPr>
        <p:spPr>
          <a:xfrm>
            <a:off x="5213728" y="5075876"/>
            <a:ext cx="0" cy="724914"/>
          </a:xfrm>
          <a:prstGeom prst="line">
            <a:avLst/>
          </a:prstGeom>
          <a:ln w="38100">
            <a:solidFill>
              <a:srgbClr val="7BB725"/>
            </a:solidFill>
            <a:prstDash val="sysDot"/>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6DDF900C-14BB-19B9-7C1A-9FCB83A8A5F4}"/>
              </a:ext>
            </a:extLst>
          </p:cNvPr>
          <p:cNvCxnSpPr>
            <a:cxnSpLocks/>
          </p:cNvCxnSpPr>
          <p:nvPr/>
        </p:nvCxnSpPr>
        <p:spPr>
          <a:xfrm>
            <a:off x="5213728" y="4068333"/>
            <a:ext cx="0" cy="508857"/>
          </a:xfrm>
          <a:prstGeom prst="line">
            <a:avLst/>
          </a:prstGeom>
          <a:ln w="38100">
            <a:solidFill>
              <a:srgbClr val="7BB725"/>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96892711"/>
      </p:ext>
    </p:extLst>
  </p:cSld>
  <p:clrMapOvr>
    <a:masterClrMapping/>
  </p:clrMapOvr>
</p:sld>
</file>

<file path=ppt/theme/theme1.xml><?xml version="1.0" encoding="utf-8"?>
<a:theme xmlns:a="http://schemas.openxmlformats.org/drawingml/2006/main" name="FAU - Naturwissenschaftliche Fakultät">
  <a:themeElements>
    <a:clrScheme name="FAU - Grün">
      <a:dk1>
        <a:sysClr val="windowText" lastClr="000000"/>
      </a:dk1>
      <a:lt1>
        <a:srgbClr val="FFFFFF"/>
      </a:lt1>
      <a:dk2>
        <a:srgbClr val="7BB725"/>
      </a:dk2>
      <a:lt2>
        <a:srgbClr val="FFFFFF"/>
      </a:lt2>
      <a:accent1>
        <a:srgbClr val="7F7F7F"/>
      </a:accent1>
      <a:accent2>
        <a:srgbClr val="14462D"/>
      </a:accent2>
      <a:accent3>
        <a:srgbClr val="266141"/>
      </a:accent3>
      <a:accent4>
        <a:srgbClr val="7BB725"/>
      </a:accent4>
      <a:accent5>
        <a:srgbClr val="B0CCBF"/>
      </a:accent5>
      <a:accent6>
        <a:srgbClr val="C7C7C7"/>
      </a:accent6>
      <a:hlink>
        <a:srgbClr val="266141"/>
      </a:hlink>
      <a:folHlink>
        <a:srgbClr val="000000"/>
      </a:folHlink>
    </a:clrScheme>
    <a:fontScheme name="FAU">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6"/>
        </a:solidFill>
        <a:ln>
          <a:noFill/>
        </a:ln>
      </a:spPr>
      <a:bodyPr lIns="180000" tIns="180000" rIns="180000" bIns="180000" rtlCol="0" anchor="ctr"/>
      <a:lstStyle>
        <a:defPPr marL="0" marR="0" indent="0" algn="ctr"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schemeClr val="tx1"/>
            </a:solidFill>
            <a:effectLst/>
            <a:uLnTx/>
            <a:uFillTx/>
            <a:latin typeface="Arial"/>
            <a:ea typeface="+mn-ea"/>
            <a:cs typeface="+mn-cs"/>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6"/>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marL="0" marR="0" indent="0" algn="l" defTabSz="914400" rtl="0" eaLnBrk="1" fontAlgn="auto" latinLnBrk="0" hangingPunct="1">
          <a:lnSpc>
            <a:spcPct val="110000"/>
          </a:lnSpc>
          <a:spcBef>
            <a:spcPts val="0"/>
          </a:spcBef>
          <a:spcAft>
            <a:spcPts val="1200"/>
          </a:spcAft>
          <a:buClrTx/>
          <a:buSzTx/>
          <a:buFont typeface="Arial" panose="020B0604020202020204" pitchFamily="34" charset="0"/>
          <a:buNone/>
          <a:tabLst/>
          <a:defRPr kumimoji="0" sz="1600" b="0" i="0" u="none" strike="noStrike" kern="1200" cap="none" spc="0" normalizeH="0" baseline="0" noProof="0" dirty="0" smtClean="0">
            <a:ln>
              <a:noFill/>
            </a:ln>
            <a:solidFill>
              <a:prstClr val="black"/>
            </a:solidFill>
            <a:effectLst/>
            <a:uLnTx/>
            <a:uFillTx/>
            <a:latin typeface="Arial"/>
            <a:ea typeface="+mn-ea"/>
            <a:cs typeface="+mn-cs"/>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kument" ma:contentTypeID="0x010100B7C64748B88E4F4A81E78C320064AA18" ma:contentTypeVersion="13" ma:contentTypeDescription="Ein neues Dokument erstellen." ma:contentTypeScope="" ma:versionID="7d7fe78eff81fbacf66dc0ff6aeec5a3">
  <xsd:schema xmlns:xsd="http://www.w3.org/2001/XMLSchema" xmlns:xs="http://www.w3.org/2001/XMLSchema" xmlns:p="http://schemas.microsoft.com/office/2006/metadata/properties" xmlns:ns2="e1a9e197-d112-4abb-aa0c-4ed035d690a3" xmlns:ns3="5d4c14f1-5e26-4315-944b-e10ebb29e5be" targetNamespace="http://schemas.microsoft.com/office/2006/metadata/properties" ma:root="true" ma:fieldsID="798e591f6d3205a21a5c8f3fdff7cfef" ns2:_="" ns3:_="">
    <xsd:import namespace="e1a9e197-d112-4abb-aa0c-4ed035d690a3"/>
    <xsd:import namespace="5d4c14f1-5e26-4315-944b-e10ebb29e5be"/>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ServiceAutoKeyPoints" minOccurs="0"/>
                <xsd:element ref="ns2:MediaServiceKeyPoints" minOccurs="0"/>
                <xsd:element ref="ns2:MediaServiceLocation" minOccurs="0"/>
                <xsd:element ref="ns3:SharedWithUsers" minOccurs="0"/>
                <xsd:element ref="ns3:SharedWithDetail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1a9e197-d112-4abb-aa0c-4ed035d690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7"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4c14f1-5e26-4315-944b-e10ebb29e5be" elementFormDefault="qualified">
    <xsd:import namespace="http://schemas.microsoft.com/office/2006/documentManagement/types"/>
    <xsd:import namespace="http://schemas.microsoft.com/office/infopath/2007/PartnerControls"/>
    <xsd:element name="SharedWithUsers" ma:index="1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457329C-FB5F-4A4D-B331-82D30E9A7432}">
  <ds:schemaRefs>
    <ds:schemaRef ds:uri="http://schemas.microsoft.com/sharepoint/v3/contenttype/forms"/>
  </ds:schemaRefs>
</ds:datastoreItem>
</file>

<file path=customXml/itemProps2.xml><?xml version="1.0" encoding="utf-8"?>
<ds:datastoreItem xmlns:ds="http://schemas.openxmlformats.org/officeDocument/2006/customXml" ds:itemID="{CC1A7FE3-81F7-4596-A188-3EE8D4188E1F}">
  <ds:schemaRefs>
    <ds:schemaRef ds:uri="http://www.w3.org/XML/1998/namespace"/>
    <ds:schemaRef ds:uri="http://schemas.microsoft.com/office/2006/metadata/properties"/>
    <ds:schemaRef ds:uri="http://schemas.microsoft.com/office/2006/documentManagement/types"/>
    <ds:schemaRef ds:uri="fb85ab14-7e8c-4c52-9b70-946b4c29b102"/>
    <ds:schemaRef ds:uri="http://purl.org/dc/dcmitype/"/>
    <ds:schemaRef ds:uri="http://schemas.microsoft.com/office/infopath/2007/PartnerControls"/>
    <ds:schemaRef ds:uri="http://purl.org/dc/terms/"/>
    <ds:schemaRef ds:uri="http://purl.org/dc/elements/1.1/"/>
    <ds:schemaRef ds:uri="http://schemas.openxmlformats.org/package/2006/metadata/core-properties"/>
    <ds:schemaRef ds:uri="484bbf3a-33cc-4cbe-8ce2-0ccc6fd65326"/>
  </ds:schemaRefs>
</ds:datastoreItem>
</file>

<file path=customXml/itemProps3.xml><?xml version="1.0" encoding="utf-8"?>
<ds:datastoreItem xmlns:ds="http://schemas.openxmlformats.org/officeDocument/2006/customXml" ds:itemID="{942EBD05-057C-413B-8D5A-84191F67934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1a9e197-d112-4abb-aa0c-4ed035d690a3"/>
    <ds:schemaRef ds:uri="5d4c14f1-5e26-4315-944b-e10ebb29e5b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otalTime>0</TotalTime>
  <Words>1989</Words>
  <Application>Microsoft Office PowerPoint</Application>
  <PresentationFormat>Breitbild</PresentationFormat>
  <Paragraphs>423</Paragraphs>
  <Slides>32</Slides>
  <Notes>0</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32</vt:i4>
      </vt:variant>
    </vt:vector>
  </HeadingPairs>
  <TitlesOfParts>
    <vt:vector size="37" baseType="lpstr">
      <vt:lpstr>-apple-system</vt:lpstr>
      <vt:lpstr>Arial</vt:lpstr>
      <vt:lpstr>Calibri</vt:lpstr>
      <vt:lpstr>Symbol</vt:lpstr>
      <vt:lpstr>FAU - Naturwissenschaftliche Fakultät</vt:lpstr>
      <vt:lpstr>Willkommen</vt:lpstr>
      <vt:lpstr>Agenda</vt:lpstr>
      <vt:lpstr>Agenda | mit Bild</vt:lpstr>
      <vt:lpstr>Logical Gates with trapped Ions</vt:lpstr>
      <vt:lpstr>Textfolie</vt:lpstr>
      <vt:lpstr>Textfolie</vt:lpstr>
      <vt:lpstr>Textfolie</vt:lpstr>
      <vt:lpstr>Textfolie</vt:lpstr>
      <vt:lpstr>Textfolie</vt:lpstr>
      <vt:lpstr>Textfolie</vt:lpstr>
      <vt:lpstr>Textfolie</vt:lpstr>
      <vt:lpstr>Textfolie | zweispaltig</vt:lpstr>
      <vt:lpstr>Textfolie | dreispaltig</vt:lpstr>
      <vt:lpstr>Text- Bildfolie</vt:lpstr>
      <vt:lpstr>Bild- Textfolie</vt:lpstr>
      <vt:lpstr>PowerPoint-Präsentation</vt:lpstr>
      <vt:lpstr>Bildfolie</vt:lpstr>
      <vt:lpstr>Bildfolie | zweispaltig</vt:lpstr>
      <vt:lpstr>Bildfolie | dreispaltig</vt:lpstr>
      <vt:lpstr>Inhaltsfolie | Säulendiagramm</vt:lpstr>
      <vt:lpstr>Inhaltsfolie mit Text | Säulendiagramm</vt:lpstr>
      <vt:lpstr>Inhaltsfolie | Torten- &amp; Ringdiagramm</vt:lpstr>
      <vt:lpstr>Inhaltsfolie mit Text | Torten- &amp; Ringdiagramm</vt:lpstr>
      <vt:lpstr>Inhaltsfolie mit Text | Torten- &amp; Ringdiagramm</vt:lpstr>
      <vt:lpstr>Inhaltsfolie | Tabellenbeispiel</vt:lpstr>
      <vt:lpstr>Inhaltsfolie mit Text | Tabellenbeispiel</vt:lpstr>
      <vt:lpstr>Folie zur freien Gestaltung | Grün</vt:lpstr>
      <vt:lpstr>Folie zur freien Gestaltung | Beispiel: Zeitstrahl</vt:lpstr>
      <vt:lpstr>Folie zur freien Gestaltung | weiß</vt:lpstr>
      <vt:lpstr>Folie zur freien Gestaltung | Beispiel: Zeitstrahl</vt:lpstr>
      <vt:lpstr>Zitatfolie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Willkommen</dc:title>
  <dc:creator>Julia Gutschmidt</dc:creator>
  <cp:lastModifiedBy>Seboldt, Dustin</cp:lastModifiedBy>
  <cp:revision>118</cp:revision>
  <dcterms:created xsi:type="dcterms:W3CDTF">2021-11-18T07:49:57Z</dcterms:created>
  <dcterms:modified xsi:type="dcterms:W3CDTF">2024-11-21T21:28:50Z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0x010100B7C64748B88E4F4A81E78C320064AA18</vt:lpwstr>
  </property>
</Properties>
</file>