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C4BA70-7CA8-4498-87EC-B3C5042DF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0932F5-4D05-4AB6-B6EF-DFE926F7C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3FFF13-6A9B-413C-B4D3-1D6530C51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3C42-B377-4F33-9F53-39B0CDC39E3C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A363EC-FA09-42FF-AA42-8F881E8E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3373FB-A25C-4BD2-8345-2C264654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AC10-0C00-4E15-8992-0C1C6B17A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98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68E45E-988A-45FE-A43F-7900A5CE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D9CD00-081D-440B-89E6-9062E18AC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09F466-ABAB-4907-9FFD-AF55E24A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3C42-B377-4F33-9F53-39B0CDC39E3C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A2B35A-0C92-4BF4-BC1F-5DF1465B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A6D2D1-B3DB-4978-BB6A-C41871DC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AC10-0C00-4E15-8992-0C1C6B17A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35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071BD00-BAC4-47CA-B23D-DA5C48239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7549C2F-C87B-427D-A992-F42701458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8CD66B-9498-4CF6-84AA-493EB4B07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3C42-B377-4F33-9F53-39B0CDC39E3C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FCFA21-D09A-4326-ADBB-735D2831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D994DC-043F-42CC-99FC-0C04CC02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AC10-0C00-4E15-8992-0C1C6B17A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10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6B946E-39D2-4179-B66A-2F77C014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4BEA69-DB0B-4118-8EFB-1DC9E84C6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FC4DFD-6F70-4E59-AC15-1EAE4EBE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3C42-B377-4F33-9F53-39B0CDC39E3C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801A88-8600-44A1-8281-0FAFE40D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FF59A2-ACD2-4B6C-A1FC-B3F333D4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AC10-0C00-4E15-8992-0C1C6B17A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54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918DB7-DA52-47D5-8657-B19FB7C20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40AF7D-8CEB-4243-89F7-C7A172D9F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DC8FED-C3DA-4E37-861A-6D82B641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3C42-B377-4F33-9F53-39B0CDC39E3C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4829A0-1D38-40D7-9C54-E9856422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0C6F17-BB38-40F3-A30A-D20561FD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AC10-0C00-4E15-8992-0C1C6B17A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07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7C3C85-60BE-4E08-888C-6A7401B6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69096F-FD53-4DC7-93FA-88472AFBD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09FC13-C450-42DB-9025-5F4C7B93A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3CF745-24C6-448E-A2A2-3397235B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3C42-B377-4F33-9F53-39B0CDC39E3C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A14C4A-286E-4966-831E-E17966F5A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A09451-D3CC-4427-B22D-5A53C829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AC10-0C00-4E15-8992-0C1C6B17A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47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743BB3-4332-4A29-8E73-BCBA04F5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571364-D3D8-43A0-B122-08A4DF9DF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13BE497-22E4-4D30-A2CE-AE774DC5A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D8944C3-F9F7-450F-A63D-8747CB9D9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5E90F5E-736B-4E5B-AEB3-C14296018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14FA626-DC42-4D45-9025-673AF4D3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3C42-B377-4F33-9F53-39B0CDC39E3C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3B2A8E9-8A78-4A9E-8DC6-80392BDB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DD64687-8ACE-491C-8D3C-3A73F3C95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AC10-0C00-4E15-8992-0C1C6B17A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57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5578ED-F8AE-4BE8-B638-8AA4EAB7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C2A037-437E-4751-BF19-9EE79F73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3C42-B377-4F33-9F53-39B0CDC39E3C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F947C0-300C-4BA9-B934-226732AD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324FB4-D897-417E-A1D0-8F1671B2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AC10-0C00-4E15-8992-0C1C6B17A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8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BAA197B-AC28-402E-BE4F-F513AC50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3C42-B377-4F33-9F53-39B0CDC39E3C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A9083D2-52D6-457A-9974-E99D364D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CDC80F-98D4-48B1-A916-746E4020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AC10-0C00-4E15-8992-0C1C6B17A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72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04807E-A54B-45AF-B052-695847A59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2A6323-75C2-409F-AE7D-BC4F613B2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31F42CF-9105-4CD3-9A25-7480953C1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DCB770-F5CA-4F9A-9951-9A4A4BA9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3C42-B377-4F33-9F53-39B0CDC39E3C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15C714-9DC8-48C0-9DEC-5552017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7E7924-98F6-4D59-8D1E-EB1DA63A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AC10-0C00-4E15-8992-0C1C6B17A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49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B82486-C190-4101-B27C-BB57D98EA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0066CE-8B17-4B63-A011-32559B6DE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50D874-800B-45B5-A93E-9ADCB219A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99368E-A43A-44CF-AC04-3006AFD2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3C42-B377-4F33-9F53-39B0CDC39E3C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C720EC-B5AE-4C54-8717-36C6E280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62DF0F-D571-419B-9354-828C5399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AC10-0C00-4E15-8992-0C1C6B17A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40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F03F15E-34A8-449D-91C8-B262854A5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C24287-E010-4F90-A78B-BEEAE91B4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E07773-92E6-4201-B981-B1199F1C4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C3C42-B377-4F33-9F53-39B0CDC39E3C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76D607-A26F-4321-A430-33934F72C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13B281-A96E-48EA-866C-BF0679BC7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DAC10-0C00-4E15-8992-0C1C6B17A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21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室內, 綠色 的圖片&#10;&#10;自動產生的描述">
            <a:extLst>
              <a:ext uri="{FF2B5EF4-FFF2-40B4-BE49-F238E27FC236}">
                <a16:creationId xmlns:a16="http://schemas.microsoft.com/office/drawing/2014/main" id="{FB4AAF74-0566-44D8-A6E0-65B9F8BF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110" y="0"/>
            <a:ext cx="12374217" cy="6858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3246B83-2CA1-4577-885C-1321758E6794}"/>
              </a:ext>
            </a:extLst>
          </p:cNvPr>
          <p:cNvSpPr txBox="1"/>
          <p:nvPr/>
        </p:nvSpPr>
        <p:spPr>
          <a:xfrm>
            <a:off x="1741715" y="1382485"/>
            <a:ext cx="98733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b="1" dirty="0">
                <a:gradFill flip="none" rotWithShape="1">
                  <a:gsLst>
                    <a:gs pos="0">
                      <a:srgbClr val="7030A0"/>
                    </a:gs>
                    <a:gs pos="100000">
                      <a:srgbClr val="FF0000"/>
                    </a:gs>
                  </a:gsLst>
                  <a:lin ang="13500000" scaled="1"/>
                  <a:tileRect/>
                </a:gradFill>
                <a:latin typeface="ROG Fonts" panose="00000500000000000000" pitchFamily="50" charset="0"/>
              </a:rPr>
              <a:t>Ping Pong Game</a:t>
            </a:r>
            <a:endParaRPr lang="zh-TW" altLang="en-US" sz="6600" b="1" dirty="0">
              <a:gradFill flip="none" rotWithShape="1">
                <a:gsLst>
                  <a:gs pos="0">
                    <a:srgbClr val="7030A0"/>
                  </a:gs>
                  <a:gs pos="100000">
                    <a:srgbClr val="FF0000"/>
                  </a:gs>
                </a:gsLst>
                <a:lin ang="13500000" scaled="1"/>
                <a:tileRect/>
              </a:gradFill>
              <a:latin typeface="ROG Font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827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ROG Fonts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謝名祐 (110502510)</dc:creator>
  <cp:lastModifiedBy>謝名祐 (110502510)</cp:lastModifiedBy>
  <cp:revision>2</cp:revision>
  <dcterms:created xsi:type="dcterms:W3CDTF">2022-04-14T05:31:44Z</dcterms:created>
  <dcterms:modified xsi:type="dcterms:W3CDTF">2022-04-14T05:47:21Z</dcterms:modified>
</cp:coreProperties>
</file>