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0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11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49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4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9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6B73AF-13F6-4608-BD1B-95636811D2C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C7EF-E1D1-4C8B-95A8-9647E411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11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rich.bradley/viz/3_10Step1_final/Dashboard2?publish=yes" TargetMode="External"/><Relationship Id="rId2" Type="http://schemas.openxmlformats.org/officeDocument/2006/relationships/hyperlink" Target="https://public.tableau.com/app/profile/rich.bradley/viz/3_10Step1_A/Dashboard1?publish=yes#WelcomeQuestionnai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0F10-8EFD-1EA4-22C6-3999C3A4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Rockbuster</a:t>
            </a:r>
            <a:r>
              <a:rPr lang="en-US" dirty="0"/>
              <a:t> Business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F4A2-7BF5-6FCF-4335-72B8A28F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43100"/>
            <a:ext cx="8946541" cy="430529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u="sng" dirty="0"/>
              <a:t>Project:</a:t>
            </a:r>
            <a:r>
              <a:rPr lang="en-US" sz="2400" dirty="0"/>
              <a:t> To find the top five </a:t>
            </a:r>
            <a:r>
              <a:rPr lang="en-US" sz="2400" dirty="0" err="1"/>
              <a:t>Rockbuster</a:t>
            </a:r>
            <a:r>
              <a:rPr lang="en-US" sz="2400" dirty="0"/>
              <a:t> customers in the top ten countries.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Purpose 1:</a:t>
            </a:r>
            <a:r>
              <a:rPr lang="en-US" sz="2400" dirty="0"/>
              <a:t> Management team wants to know which top 				ten countries where customers are base to focus 				on better brand image in those markets.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Purpose 2:</a:t>
            </a:r>
            <a:r>
              <a:rPr lang="en-US" sz="2400" dirty="0"/>
              <a:t> Customer team wants to reward top five 						customers for their loyalty.</a:t>
            </a:r>
          </a:p>
        </p:txBody>
      </p:sp>
    </p:spTree>
    <p:extLst>
      <p:ext uri="{BB962C8B-B14F-4D97-AF65-F5344CB8AC3E}">
        <p14:creationId xmlns:p14="http://schemas.microsoft.com/office/powerpoint/2010/main" val="428637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0F10-8EFD-1EA4-22C6-3999C3A4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Rockbuster</a:t>
            </a:r>
            <a:r>
              <a:rPr lang="en-US" dirty="0"/>
              <a:t> Business Managers</a:t>
            </a:r>
          </a:p>
        </p:txBody>
      </p:sp>
      <p:pic>
        <p:nvPicPr>
          <p:cNvPr id="7" name="Content Placeholder 6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8675636D-6A0D-66A5-0D69-4932F4701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358900"/>
            <a:ext cx="10642600" cy="4855337"/>
          </a:xfrm>
        </p:spPr>
      </p:pic>
    </p:spTree>
    <p:extLst>
      <p:ext uri="{BB962C8B-B14F-4D97-AF65-F5344CB8AC3E}">
        <p14:creationId xmlns:p14="http://schemas.microsoft.com/office/powerpoint/2010/main" val="122703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0F10-8EFD-1EA4-22C6-3999C3A4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Rockbuster</a:t>
            </a:r>
            <a:r>
              <a:rPr lang="en-US" dirty="0"/>
              <a:t> Business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F4A2-7BF5-6FCF-4335-72B8A28F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2718"/>
            <a:ext cx="8946541" cy="4538382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7980F9-13B7-E3A8-F738-693FE47ED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8414"/>
              </p:ext>
            </p:extLst>
          </p:nvPr>
        </p:nvGraphicFramePr>
        <p:xfrm>
          <a:off x="646109" y="2887615"/>
          <a:ext cx="104425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39">
                  <a:extLst>
                    <a:ext uri="{9D8B030D-6E8A-4147-A177-3AD203B41FA5}">
                      <a16:colId xmlns:a16="http://schemas.microsoft.com/office/drawing/2014/main" val="2180787288"/>
                    </a:ext>
                  </a:extLst>
                </a:gridCol>
                <a:gridCol w="1713388">
                  <a:extLst>
                    <a:ext uri="{9D8B030D-6E8A-4147-A177-3AD203B41FA5}">
                      <a16:colId xmlns:a16="http://schemas.microsoft.com/office/drawing/2014/main" val="1127438171"/>
                    </a:ext>
                  </a:extLst>
                </a:gridCol>
                <a:gridCol w="1713388">
                  <a:extLst>
                    <a:ext uri="{9D8B030D-6E8A-4147-A177-3AD203B41FA5}">
                      <a16:colId xmlns:a16="http://schemas.microsoft.com/office/drawing/2014/main" val="767139956"/>
                    </a:ext>
                  </a:extLst>
                </a:gridCol>
                <a:gridCol w="1713388">
                  <a:extLst>
                    <a:ext uri="{9D8B030D-6E8A-4147-A177-3AD203B41FA5}">
                      <a16:colId xmlns:a16="http://schemas.microsoft.com/office/drawing/2014/main" val="1055554259"/>
                    </a:ext>
                  </a:extLst>
                </a:gridCol>
                <a:gridCol w="1713388">
                  <a:extLst>
                    <a:ext uri="{9D8B030D-6E8A-4147-A177-3AD203B41FA5}">
                      <a16:colId xmlns:a16="http://schemas.microsoft.com/office/drawing/2014/main" val="2811909728"/>
                    </a:ext>
                  </a:extLst>
                </a:gridCol>
                <a:gridCol w="1713388">
                  <a:extLst>
                    <a:ext uri="{9D8B030D-6E8A-4147-A177-3AD203B41FA5}">
                      <a16:colId xmlns:a16="http://schemas.microsoft.com/office/drawing/2014/main" val="2108662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min_rental_duration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max_rental_duration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avg_rental_duration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min_rental_rate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max_rental_rate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avg_rental_rate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4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Days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02707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5E950B-42E0-A7F4-EB7B-6232991F3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47940"/>
              </p:ext>
            </p:extLst>
          </p:nvPr>
        </p:nvGraphicFramePr>
        <p:xfrm>
          <a:off x="646110" y="3946768"/>
          <a:ext cx="104425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430">
                  <a:extLst>
                    <a:ext uri="{9D8B030D-6E8A-4147-A177-3AD203B41FA5}">
                      <a16:colId xmlns:a16="http://schemas.microsoft.com/office/drawing/2014/main" val="1519775733"/>
                    </a:ext>
                  </a:extLst>
                </a:gridCol>
                <a:gridCol w="1740430">
                  <a:extLst>
                    <a:ext uri="{9D8B030D-6E8A-4147-A177-3AD203B41FA5}">
                      <a16:colId xmlns:a16="http://schemas.microsoft.com/office/drawing/2014/main" val="3343843676"/>
                    </a:ext>
                  </a:extLst>
                </a:gridCol>
                <a:gridCol w="1740430">
                  <a:extLst>
                    <a:ext uri="{9D8B030D-6E8A-4147-A177-3AD203B41FA5}">
                      <a16:colId xmlns:a16="http://schemas.microsoft.com/office/drawing/2014/main" val="2544487610"/>
                    </a:ext>
                  </a:extLst>
                </a:gridCol>
                <a:gridCol w="1740430">
                  <a:extLst>
                    <a:ext uri="{9D8B030D-6E8A-4147-A177-3AD203B41FA5}">
                      <a16:colId xmlns:a16="http://schemas.microsoft.com/office/drawing/2014/main" val="3401268393"/>
                    </a:ext>
                  </a:extLst>
                </a:gridCol>
                <a:gridCol w="1740430">
                  <a:extLst>
                    <a:ext uri="{9D8B030D-6E8A-4147-A177-3AD203B41FA5}">
                      <a16:colId xmlns:a16="http://schemas.microsoft.com/office/drawing/2014/main" val="671183819"/>
                    </a:ext>
                  </a:extLst>
                </a:gridCol>
                <a:gridCol w="1740430">
                  <a:extLst>
                    <a:ext uri="{9D8B030D-6E8A-4147-A177-3AD203B41FA5}">
                      <a16:colId xmlns:a16="http://schemas.microsoft.com/office/drawing/2014/main" val="324708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min_length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max_length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avg_length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min_replacement_cost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max_replacement_cost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avg_replacement_cost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93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Minutes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Minutes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115.272 Minutes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$19.984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596494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91AB20-05C0-4846-0890-1A6192B9D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26210"/>
              </p:ext>
            </p:extLst>
          </p:nvPr>
        </p:nvGraphicFramePr>
        <p:xfrm>
          <a:off x="4091568" y="4899295"/>
          <a:ext cx="33510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028">
                  <a:extLst>
                    <a:ext uri="{9D8B030D-6E8A-4147-A177-3AD203B41FA5}">
                      <a16:colId xmlns:a16="http://schemas.microsoft.com/office/drawing/2014/main" val="141820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modal_value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or most frequent film rating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89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6653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A7D2A7-974F-5B79-6A8F-FB79C59EB8FB}"/>
              </a:ext>
            </a:extLst>
          </p:cNvPr>
          <p:cNvSpPr txBox="1"/>
          <p:nvPr/>
        </p:nvSpPr>
        <p:spPr>
          <a:xfrm>
            <a:off x="3073400" y="1943100"/>
            <a:ext cx="581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Key KPI Statistics </a:t>
            </a:r>
          </a:p>
        </p:txBody>
      </p:sp>
    </p:spTree>
    <p:extLst>
      <p:ext uri="{BB962C8B-B14F-4D97-AF65-F5344CB8AC3E}">
        <p14:creationId xmlns:p14="http://schemas.microsoft.com/office/powerpoint/2010/main" val="323736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0F10-8EFD-1EA4-22C6-3999C3A4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Rockbuster</a:t>
            </a:r>
            <a:r>
              <a:rPr lang="en-US" dirty="0"/>
              <a:t> Business Managers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6D0B90F-5355-1D71-C9CC-E35B5F8CE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0" y="1625600"/>
            <a:ext cx="9647400" cy="4622800"/>
          </a:xfrm>
        </p:spPr>
      </p:pic>
    </p:spTree>
    <p:extLst>
      <p:ext uri="{BB962C8B-B14F-4D97-AF65-F5344CB8AC3E}">
        <p14:creationId xmlns:p14="http://schemas.microsoft.com/office/powerpoint/2010/main" val="313601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0F10-8EFD-1EA4-22C6-3999C3A4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Rockbuster</a:t>
            </a:r>
            <a:r>
              <a:rPr lang="en-US" dirty="0"/>
              <a:t> Business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F4A2-7BF5-6FCF-4335-72B8A28F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Tableau Links</a:t>
            </a:r>
          </a:p>
          <a:p>
            <a:pPr marL="0" indent="0">
              <a:buNone/>
            </a:pPr>
            <a:r>
              <a:rPr lang="en-US" dirty="0"/>
              <a:t>Link for top 10 countries and cities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https://public.tableau.com/app/profile/rich.bradley/viz/3_10Step1_A/Dashboard1?publish=yes#WelcomeQuestionnaire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Link for recommendations</a:t>
            </a:r>
          </a:p>
          <a:p>
            <a:pPr marL="0" indent="0">
              <a:buNone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https://public.tableau.com/app/profile/rich.bradley/viz/3_10Step1_final/Dashboard2?publish=yes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21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867</TotalTime>
  <Words>238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Rockbuster Business Managers</vt:lpstr>
      <vt:lpstr>Rockbuster Business Managers</vt:lpstr>
      <vt:lpstr>Rockbuster Business Managers</vt:lpstr>
      <vt:lpstr>Rockbuster Business Managers</vt:lpstr>
      <vt:lpstr>Rockbuster Business Managers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Business Managers</dc:title>
  <dc:creator>Richard Bradley</dc:creator>
  <cp:lastModifiedBy>Richard Bradley</cp:lastModifiedBy>
  <cp:revision>16</cp:revision>
  <dcterms:created xsi:type="dcterms:W3CDTF">2023-06-19T20:33:10Z</dcterms:created>
  <dcterms:modified xsi:type="dcterms:W3CDTF">2023-06-28T02:10:10Z</dcterms:modified>
</cp:coreProperties>
</file>