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C8A1D40-52DD-430C-843F-CBC7961F7CE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UFC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EAD76E6-687A-4F0E-BEF0-230A9954121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2/27/2020 9:46:14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n Method" id="2" name="slide2">
            <a:extLst>
              <a:ext uri="{FF2B5EF4-FFF2-40B4-BE49-F238E27FC236}">
                <a16:creationId xmlns:a16="http://schemas.microsoft.com/office/drawing/2014/main" id="{6DE79487-4DA7-4A3F-A978-D27AF01A29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4934"/>
            <a:ext cx="12192000" cy="284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FC Popularity" id="3" name="slide3">
            <a:extLst>
              <a:ext uri="{FF2B5EF4-FFF2-40B4-BE49-F238E27FC236}">
                <a16:creationId xmlns:a16="http://schemas.microsoft.com/office/drawing/2014/main" id="{A02C80B5-17D6-478D-93C0-EE4E7911E4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O &amp;amp; Sub Wins UFC History" id="4" name="slide4">
            <a:extLst>
              <a:ext uri="{FF2B5EF4-FFF2-40B4-BE49-F238E27FC236}">
                <a16:creationId xmlns:a16="http://schemas.microsoft.com/office/drawing/2014/main" id="{02645576-15F1-4D77-9A00-65B76BC7DF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ypes of Wins_U-Dec Wins" id="5" name="slide5">
            <a:extLst>
              <a:ext uri="{FF2B5EF4-FFF2-40B4-BE49-F238E27FC236}">
                <a16:creationId xmlns:a16="http://schemas.microsoft.com/office/drawing/2014/main" id="{076BAEE2-B69D-43DC-89F7-8073C53C5F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hts by Divison_Most Wins in UFC History" id="6" name="slide6">
            <a:extLst>
              <a:ext uri="{FF2B5EF4-FFF2-40B4-BE49-F238E27FC236}">
                <a16:creationId xmlns:a16="http://schemas.microsoft.com/office/drawing/2014/main" id="{6295E544-F78D-4A45-AD0E-C928D8F96A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ype of WIns by Round" id="7" name="slide7">
            <a:extLst>
              <a:ext uri="{FF2B5EF4-FFF2-40B4-BE49-F238E27FC236}">
                <a16:creationId xmlns:a16="http://schemas.microsoft.com/office/drawing/2014/main" id="{093899C3-993B-42A8-B104-73E1ACC341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2020-02-28T02:46:14Z</dcterms:created>
  <dcterms:modified xsi:type="dcterms:W3CDTF">2020-02-28T02:46:14Z</dcterms:modified>
</cp:coreProperties>
</file>