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43E7F-1D27-45AD-A9EF-7BAB61DCB54E}" v="108" dt="2024-01-23T21:26:1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8" autoAdjust="0"/>
  </p:normalViewPr>
  <p:slideViewPr>
    <p:cSldViewPr snapToGrid="0">
      <p:cViewPr varScale="1">
        <p:scale>
          <a:sx n="85" d="100"/>
          <a:sy n="85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F9D43E7F-1D27-45AD-A9EF-7BAB61DCB54E}"/>
    <pc:docChg chg="undo redo custSel addSld delSld modSld sldOrd">
      <pc:chgData name="Tirthankar Barari (TR)" userId="e41d4ef3-c9c5-4f08-a494-4c3cb9d953aa" providerId="ADAL" clId="{F9D43E7F-1D27-45AD-A9EF-7BAB61DCB54E}" dt="2024-01-23T21:28:17.327" v="5096" actId="14100"/>
      <pc:docMkLst>
        <pc:docMk/>
      </pc:docMkLst>
      <pc:sldChg chg="addSp delSp modSp mod modNotesTx">
        <pc:chgData name="Tirthankar Barari (TR)" userId="e41d4ef3-c9c5-4f08-a494-4c3cb9d953aa" providerId="ADAL" clId="{F9D43E7F-1D27-45AD-A9EF-7BAB61DCB54E}" dt="2024-01-14T20:59:55.162" v="2813" actId="1076"/>
        <pc:sldMkLst>
          <pc:docMk/>
          <pc:sldMk cId="1190154996" sldId="256"/>
        </pc:sldMkLst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" creationId="{57F9BACD-ECEE-B1DB-E983-8E2C2BEB59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" creationId="{619B246C-69F8-FD21-87E6-F738A1001B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" creationId="{B2A81602-8A56-14B9-8994-07C82CD935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" creationId="{E1BF3A8B-13ED-12A1-85EF-38C3EEE87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" creationId="{4A82FA04-012B-2009-184F-5A89646755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" creationId="{0A694E1A-EAA0-B70A-B12E-F73892C8B9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" creationId="{9EF72CDC-1939-C2F3-57EF-BE1870EAC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" creationId="{5AB2830D-BDDF-D0A6-A07F-EE38F2A9B94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" creationId="{64C1DCB8-4B9C-6B19-7293-DAF472AC57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" creationId="{40A8F691-5A24-096C-3FFD-27EBBE8DE34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" creationId="{A8F83999-D867-2065-8F4C-24B631AE0B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" creationId="{4F22C1C9-6B26-B8B0-FCAE-6A8AC1FB2C3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" creationId="{D7FC421A-CF20-DD87-8CA9-8DE1463AFD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" creationId="{7BA1404A-8B2F-D39A-8F5C-35EC6B71D3B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0" creationId="{9ABCBA49-7B90-04DE-98BD-4328230551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1" creationId="{76A18329-3090-7D6C-B842-9E6F23F80F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2" creationId="{3C3DE8A7-F0BB-13CC-682B-9BD1830870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3" creationId="{1AA7B671-6B8B-A7F0-F7EC-CF7D91D000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4" creationId="{FF55DCFB-A41B-57EC-B0DC-BB3B428E2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5" creationId="{B346BAF2-CCA7-E786-C65C-1239741D10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6" creationId="{CC4451B2-8021-2D67-8D15-0B245D5FA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7" creationId="{2171931B-64D0-63D0-7028-E2D6CB1A39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8" creationId="{E77F804C-C305-F8B4-F0A2-F6452E88E4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9" creationId="{CA5535C9-9A4C-5DE5-0CE6-938235C551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0" creationId="{39C3DDD2-9CDE-936C-899D-F82832A349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1" creationId="{E8806F6E-5BDD-EC8C-6C15-E56B9E555B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2" creationId="{B7D018DE-8871-9BD5-8A5E-EC4E9B9F3A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3" creationId="{5D87E661-3274-96A8-11AC-3E75AC652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4" creationId="{CD34F60D-8CED-31AB-75C8-3CD2485062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5" creationId="{DF07C5D0-EBD3-0AB5-6615-E0490B2D8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6" creationId="{7522F715-CC3F-18C5-D9AC-CD20A06A0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7" creationId="{0CE93229-1639-C346-C2D2-A0350CAB92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8" creationId="{CEA3386A-7F57-A12F-0D1D-FD84EDBF68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9" creationId="{C865A625-8E35-435F-77A7-7E9D461E9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0" creationId="{E454E930-FBD7-5DBF-CCD8-FCCEE4FE7F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1" creationId="{4F85E9A8-25C0-6453-ED13-8358A8B68D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2" creationId="{C3C8CDB0-4C5D-FB5A-56BE-27B27AA9C8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3" creationId="{FEBDE8E8-BFA9-9A3F-BC44-F3A1F8A1A7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4" creationId="{D0791B3E-9248-E35E-75DC-54476CA95A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5" creationId="{8D472D8A-4A54-66E9-ABB2-FC5B6C946E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6" creationId="{2987BAF9-143D-02C2-5C8B-4F09CDF817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7" creationId="{0C37AAD7-8165-53A8-EDD3-A8434F2AE4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8" creationId="{887310E7-2F0C-05D4-E65D-7F27ED0A6E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9" creationId="{AC575A75-CF9E-C123-8C5A-84CF25A977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0" creationId="{96A33787-4576-8D8E-D803-E1BAEE1962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1" creationId="{1DB30F96-04CE-2CAF-0CA4-070D889244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2" creationId="{24A5C4C7-BEE8-29E5-17C4-5AC736B4EC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3" creationId="{DDE7CB92-3DAB-2D80-493D-EBCB1A7BF69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4" creationId="{3B497079-1603-1161-E40C-7C374C6D15E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5" creationId="{6D6F98E0-9016-7DFE-72DB-6CDBB2E10D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6" creationId="{4CE69C01-D86F-14E8-61E1-A7258AA0D6D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7" creationId="{D3E98124-D277-A3E2-851C-CC98461F83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8" creationId="{8CCD39E3-3881-D7D7-3CC2-FEF4FBFE9F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9" creationId="{00022813-87E6-5065-1C83-CC97BECF188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0" creationId="{5949FF8F-6A08-24AE-5783-EC275014BB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1" creationId="{BBB631CB-1089-A191-324E-4F41500CD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2" creationId="{6EF65EAF-209D-651D-F17B-0A3E5AFA06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3" creationId="{AFE469B6-6800-3067-4C39-7A115AF7119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4" creationId="{5A2A8458-6044-AE74-50FE-EDD156B397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5" creationId="{5B60E2FE-E3E8-8760-6153-A99E2E55D76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6" creationId="{2FC58FF3-34C9-CC41-DAEE-7F2E229F64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7" creationId="{896AA1CE-7234-9C20-8FBE-7654C38AB4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8" creationId="{8D3CBE47-B745-A172-2942-71D02B214D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9" creationId="{006B0BC0-0365-5597-0F51-883CDB9786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0" creationId="{CA9FF8F1-462D-F009-51D7-DE0F048C4B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1" creationId="{57A8D78C-C09E-5618-C826-106081C860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2" creationId="{6B9BFA17-9CC4-0301-5826-14AAFCDDEE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3" creationId="{0BAD1BA2-23E9-190C-23A6-842F50DC45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4" creationId="{DC63CB35-3CB5-809D-438E-A131519BF8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5" creationId="{8747C794-AC77-C75F-71BF-C2B2979BC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6" creationId="{D3B70E8A-894B-1E5D-6984-13C41CBAE9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7" creationId="{14F30960-E830-A55D-CA80-EC4CE696D3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8" creationId="{A1C27342-E408-2EC4-D1C1-A667802DD9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9" creationId="{E30CB8EC-1E2C-AD44-F15C-F9D1A220545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2" creationId="{5FEF4013-98F6-944B-A7E0-F8FD434A98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3" creationId="{949F093D-68BB-D2A5-F1D1-15429B91A1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4" creationId="{0A47CE9E-229C-0D42-BB23-1BBAAEF680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5" creationId="{AFBFA15C-F759-9BE6-EB71-A076EA3B30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6" creationId="{A0B68DDF-AC91-0291-B987-E27112FBAF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7" creationId="{29108913-0DE5-186F-39B3-26E9AE3FFE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8" creationId="{E46E465E-3CBE-E717-811F-6AAB21F8FE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9" creationId="{D44634B1-24E2-87BE-332B-06FA501401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0" creationId="{DB500BBA-FD91-0320-40AD-54E7CF5E883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1" creationId="{1CF9BE00-20FA-8402-B27A-DDA9F3838B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2" creationId="{7A480938-6BB8-005A-7B0E-E5CDBBC480D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3" creationId="{FD6282D4-D0D5-C97A-3E38-1E83386722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4" creationId="{A86E50FA-A8E2-D79E-0072-EAAFCBFDA6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5" creationId="{8FAB49DC-2DB6-FD74-666B-D7D44B1184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6" creationId="{2AA35CA4-E178-8CD9-5544-07EDCDA9F3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7" creationId="{E7001DCA-E214-A1E1-1307-609BA941C8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8" creationId="{032725C0-8323-2D0B-3EDB-C8663E6767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9" creationId="{05B8BFD1-565E-8E84-C572-CECF1E1F2B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0" creationId="{0E7456C6-D094-7FA5-922A-55732A92FB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1" creationId="{6DC3A7B2-3AC0-162D-49B8-3D67D1922B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" creationId="{A9694E28-8058-8EB6-A25C-BD01938486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" creationId="{4436AE2C-712B-5533-B3C0-FDDC3881BB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" creationId="{905456D8-AE8B-E826-91C6-08C558E54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" creationId="{F5281D37-7D4C-6EE5-6BF4-C9865EAA0CE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" creationId="{4505C2C7-7167-4D91-31E8-F0826FAD3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" creationId="{0A9ECD88-2482-8B7C-935B-3C32AB3909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" creationId="{21BF306E-63E7-86F8-69E2-A82444583F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" creationId="{B9689EF7-6DBC-CFCC-A955-E917171B10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" creationId="{B87D1786-D4A2-7B7A-2DE4-D7D8428AB9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" creationId="{05350F9C-2DE4-BCDF-49BE-84BDB16282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" creationId="{7B990381-035C-95C9-9180-5E05C82F9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" creationId="{515AED2F-ECA4-E645-F394-916DCF6B85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" creationId="{DDA5A8FB-270B-A7D5-1808-BD83549EF4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" creationId="{61298C91-7BEC-43A6-BA13-774208DE12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" creationId="{1D64E1B0-37E5-9804-5104-801FDBBDC3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7" creationId="{C1C8D723-994B-6007-8719-0F74AE7EA4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8" creationId="{7B3639E3-AC0F-C337-7597-13E90F4BC0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9" creationId="{DDB6A871-5ECC-C69C-01B4-76B112F41E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0" creationId="{AA22DEAF-3FCB-FA0E-9BED-337CA252D0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1" creationId="{0BC5C570-60C1-F393-09D2-325AFBE1B2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2" creationId="{7CB4BF35-3D62-C80E-1DB2-BA20FD559E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3" creationId="{DC81AEB0-C5C2-EE9A-AA45-803E484BB1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4" creationId="{F995B61F-2E77-40D2-A02D-65674C0B62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5" creationId="{6C69191D-4699-86D2-6B9B-0BD7916A3A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6" creationId="{69368C33-2EC2-C1E0-A3AC-78C9D0A90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7" creationId="{D7723CF6-FE59-0A2A-6CD1-362FFF0759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" creationId="{AB965CC1-1045-6AE9-EA4C-7505A80960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" creationId="{E34C0840-F72F-17E6-B2E2-176DAC3B32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" creationId="{F9CDA27B-3848-E8FA-45E9-E6F78BFED9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" creationId="{510C9F43-9CF9-D020-0594-6376E2E99FF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" creationId="{3D105D19-0B51-210F-E3E5-196CF9417A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" creationId="{C983A3CD-2286-0943-3982-798083C6CA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" creationId="{A79018DA-FF0E-FF2B-671A-9CDAEC96F1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5" creationId="{7DC3D387-81CF-C11D-F198-2C5C4CDCF5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6" creationId="{1EF56A9C-5946-5D20-7940-730BEE92C4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7" creationId="{82E055CB-0CA8-1F63-1B32-F89C1D580E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8" creationId="{A88BF456-0E74-EAEF-CBA0-A540B1E358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9" creationId="{37D3A69B-FAC5-71E7-36E8-F9FDDA28E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0" creationId="{462F2479-CAF9-BA5D-8FEF-E434BC60D8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1" creationId="{E89FF6EF-CACB-36F6-2B13-9FC98C004E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2" creationId="{5669DCAD-9422-1F92-889E-53952FB081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3" creationId="{027F2715-9066-771B-B940-069ABB6FA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4" creationId="{46AA69D5-408D-F6C8-39C5-61D37995F0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5" creationId="{584CA3F5-7EA4-11A6-7065-83A4DB53AA8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6" creationId="{52B3477F-5C97-BBF5-BF60-F78470020C4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" creationId="{35D9CE16-E27D-CDF8-B6A3-9844B82E31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" creationId="{A01879EF-8F50-EADF-746B-9A38AC3A2C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" creationId="{9A58ACAD-71EF-8825-B599-0FEFDA4E394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" creationId="{FE46A995-CAD8-C258-F081-C7C45E48D0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" creationId="{CE6A9F0C-C240-90E8-40BA-BE9044BC33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" creationId="{8A65B67D-B546-026C-8345-095CE1F416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" creationId="{8EB65ED1-3469-5DBA-EF8C-8573DB2288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" creationId="{EB7D6F67-F4E4-9F37-1F03-2925910815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" creationId="{365DB228-87F3-6FE2-A47E-A6029783EF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" creationId="{1AAF6263-A54B-047E-CB90-D21161C566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" creationId="{13233C28-7561-40C9-66AA-2F1CB40262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" creationId="{2AB5FC45-3ADA-2E75-75F5-536907B631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" creationId="{140EA433-5F09-6CB6-94BA-660EC0C874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" creationId="{B9B0F35D-4187-1A16-076A-EC95BDC2A3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" creationId="{3F1E218F-56DA-93E8-0AB9-EC09DC75D4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" creationId="{FCD9E51F-A66A-8A62-3D36-DF352FC37C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" creationId="{3E2C3E12-D979-7217-6AC8-FF973FBB0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" creationId="{46E98F8D-E745-A3F1-A2F8-E08DA78457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" creationId="{4DBA0E88-F035-8B5D-C6E1-B0EB730B8C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" creationId="{957B8DA4-C297-E40E-9568-74D7B373E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" creationId="{54AD16B9-672D-2BC3-59E5-F0B4B86D08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" creationId="{D1532FD2-A47F-4373-6C04-7ED5B078C2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" creationId="{4B91A848-099E-57E4-E3A8-FB60A1F49E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" creationId="{28F46C10-59D8-AAC7-7297-70EAF493DD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" creationId="{37742957-691F-DB38-82B0-CEE83EE48F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" creationId="{F0F557B9-2E8D-4A61-5D06-DABA1C3B7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" creationId="{6921BB4A-E796-CB82-5E51-3D2F47FF26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" creationId="{F9214390-4D95-3CE9-DECF-131B62E289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" creationId="{2DF8184E-373F-FA45-0A1A-F0DFAFA70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" creationId="{26B7FADD-AD8B-5BD1-E124-06C42F71EA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" creationId="{6E3773E1-1B11-F2F5-4E15-605242D618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" creationId="{CCFC7CEE-5BAC-3482-A45D-A7BCE807F0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" creationId="{E14328BB-31DF-FF06-29B2-41D370FAE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0" creationId="{DD1349D9-CC40-5D4F-45CC-CD7C07F3B6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1" creationId="{42083053-F006-3A61-17B4-D62BCD9EDD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2" creationId="{688CA7C7-9687-2564-3EAF-60DCB91FF3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3" creationId="{EEF861E2-C708-AEAF-A2EC-FD743464E2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4" creationId="{2AC63A7B-23A2-AC55-8F6E-2FEF567D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5" creationId="{F4AB88BD-AF31-0000-7072-B28E103EF3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6" creationId="{ECD35D4C-0F65-E369-3084-39BEA0A6A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7" creationId="{33C16B0C-BBB9-8C9D-CED7-272BE34F50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8" creationId="{9DA236F9-5A71-90D0-693B-66E5C4AF31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9" creationId="{EC9ADE92-52E2-6194-3BA1-6F515355D80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0" creationId="{A5E188BA-00A5-3D8D-409A-C1022C7EBE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1" creationId="{15E9743B-6D7F-060B-99ED-A3D82FB3B4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4" creationId="{20262991-076E-72FC-6A60-B33BEAC20B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5" creationId="{B70B41ED-5F4A-A01A-9356-9A4CAE46050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6" creationId="{1FB9A694-3D70-2E97-FA01-7BE83B286B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7" creationId="{1F2959F7-B453-DED2-A433-201099F677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8" creationId="{F95A26B0-EA33-C05B-3FE9-3D6EA1DC49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9" creationId="{C1C849AE-98B5-E975-EE1F-CE6CE19AEE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1" creationId="{295C888F-3C35-A3E6-D23A-6F899E8BE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2" creationId="{5D55407D-7421-ED05-E525-354E1C0E3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4" creationId="{8B6D956E-7175-B447-EE08-2340C0AAC0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5" creationId="{EA9AE531-9068-84A0-0EAF-257333867D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6" creationId="{8976681F-4B77-87D9-F6D4-8367BFC35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7" creationId="{AED721D3-D9EF-8650-76B8-CD908F51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8" creationId="{01269980-3652-9B70-1B03-6AEAB9E96D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9" creationId="{A1F1DFA5-FCC5-8CBA-3A90-B7DB10CC44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0" creationId="{518CC395-3AB0-B042-6257-207019A1D7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1" creationId="{2754199F-EF0D-6B8C-1741-12FDB4FE8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2" creationId="{A19F108D-00C0-8A39-52F5-59C9967786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3" creationId="{EDD3B0F2-DCC2-2D4D-71BE-067A96964F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4" creationId="{22143A7A-D4A2-C834-DE38-201BAF77EDD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5" creationId="{8BC35B50-225B-4B4B-71A2-FEECDBEB59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6" creationId="{B9CEFDD4-D70F-507B-501D-82DCB8AF33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7" creationId="{4B74E497-3C74-FCE5-D0A9-CFD9DA973B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8" creationId="{D85ED0A8-A72C-55A7-A766-4C7C5B6645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9" creationId="{F744E800-B17E-A44C-CE63-E2C3E3073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0" creationId="{4EE0254D-F820-5387-2B3B-F359E8FF0D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1" creationId="{3F225FD6-D8E7-E3FE-D9C1-ABA36E3133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2" creationId="{E3549632-4A23-BA0A-C9CB-911A9D4A78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3" creationId="{E79402B7-A58B-49E4-DA56-50C55368E7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4" creationId="{F8B4DE21-91A9-DC87-D60D-8DE3C1591A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5" creationId="{D185763C-310F-0B3E-744F-61F562F453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6" creationId="{C7A3CEC6-2356-7B80-29C3-1072ADDC9C2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7" creationId="{EAECD530-6A2C-2CE5-4507-A10F594AC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8" creationId="{A938A5A7-B84F-F513-5F8E-7BAB622AADA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9" creationId="{B1EA624F-24FA-03EC-637C-6A00516EDA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0" creationId="{C2DEEC72-ACAB-559A-D882-DF771A675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1" creationId="{255106F7-ABF0-B47B-2A19-06C6AB6AA1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2" creationId="{9DA7AEEF-626F-6D5D-CD11-C57BB3A62E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3" creationId="{56378251-5470-2F73-A0FF-9F1E7FDBB8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4" creationId="{4A74D13F-4438-12B1-0202-EDDACB1C73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5" creationId="{469810B7-3367-64E1-AFE3-DE87537B01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6" creationId="{34485DC1-F283-1D32-CA60-7B358B2101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7" creationId="{F20C5885-1E70-CE35-F267-65C92A3D4D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8" creationId="{76E5CF4C-E9D2-A574-5129-AD6A9776E3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9" creationId="{EDC86FBA-5410-CEEB-CFDD-41F6C8464D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0" creationId="{A97DDFD3-F34F-838B-56B4-477C755C00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1" creationId="{0258AD73-1649-5EF2-06FD-6A3EC2A1BD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2" creationId="{33E847A8-576E-CC7D-A619-96E27765A82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3" creationId="{C711D960-186B-8AB7-4BE2-C65FFB787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4" creationId="{1EED2C2A-9942-4282-6B05-F5F291E506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5" creationId="{AE97EAAB-19BD-E323-96D0-368DB2BE9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6" creationId="{31DB05EB-1A5A-D52B-5841-69DA9D863A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7" creationId="{7CCDCCB9-337E-AA99-8572-4328EC5DE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8" creationId="{B8B10CF5-7A52-D0E3-33A6-299EF78643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9" creationId="{8EC6D07A-E8D5-A0EA-AE72-712C0E023E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0" creationId="{AFB0356C-83D2-4027-9B30-5B1764CC6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1" creationId="{F57EA922-D21B-D626-DC4E-1810C1E36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2" creationId="{0B6D1FFE-4234-B22F-820C-811D46F5E9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3" creationId="{499828E9-F72F-FBBA-BA4A-4784DF6236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4" creationId="{03925145-6B4C-5F74-5828-1A94F8F42B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5" creationId="{474B7DA0-FDF9-553F-0783-2079741B02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6" creationId="{BBFD24FF-7050-782E-0FED-8C38779855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7" creationId="{9CC3C817-98EB-267B-B9B8-B9400615BF3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8" creationId="{05061FF9-0451-3758-B704-A92FE438E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9" creationId="{B19F1B1D-3CCB-C674-D876-9ACD158A52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0" creationId="{3860620D-9A7A-5442-CE5B-D266160C48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1" creationId="{AA2D94F8-AC72-BFE3-C407-34478E9388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2" creationId="{A813925B-D3A6-C7F8-06AA-5159477C18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3" creationId="{2ABF71CF-21DC-165B-784A-6D861951D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4" creationId="{92D973DB-9B73-551F-4CE4-6B9B1E8252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5" creationId="{4988FDA0-1D8D-E6DF-F0B1-C262E98027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6" creationId="{C2C320FA-C4E7-A000-3A20-E3F5724AF6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7" creationId="{58BB94D4-3FAE-5413-07B8-6B5EBE089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8" creationId="{371F40E7-BA82-02FD-0AFD-3F0D7280B3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9" creationId="{9069A71B-58A8-A54F-87C1-3DEFF04EBC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0" creationId="{DD3BA10A-F482-8318-1F73-D1B6209349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1" creationId="{E2BC70E2-3CE3-DED7-5D26-88904E66C1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2" creationId="{AA143625-F1B8-8371-B782-1C9D1814F6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3" creationId="{39F7724A-F745-4CF3-2882-596C5E92AC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4" creationId="{5D4DE037-1AD3-0EFC-C995-76AAC3A27E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5" creationId="{781728BF-93E3-0706-79FF-5B9C246A0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6" creationId="{79CB62B3-9FB9-88FF-3A00-56AA73622F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7" creationId="{88994884-A8DD-8277-65F4-87F595662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8" creationId="{37931813-8582-4D4A-B049-FA503F1BC04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9" creationId="{8A62C097-55D6-9A12-7D6D-F5C59935761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0" creationId="{36555DFC-9FFB-BC38-7F41-DD4D572D34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1" creationId="{4D6AC6B4-0748-E6EA-336D-52247FABB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2" creationId="{FD2B0CF6-0C05-BD33-9997-22F56EC975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3" creationId="{080F3612-96F7-DD5A-8459-FF2BADE33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4" creationId="{E7E77561-781B-3EBA-A599-1D05A45A60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5" creationId="{B6794101-D2B1-14CD-474F-E05795C2F9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6" creationId="{A3F2291A-E2F9-E440-88FD-383F6061A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7" creationId="{1E7D388D-94BC-0F3B-0E62-1F858EAE11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8" creationId="{058A50B6-B898-216D-48DE-5CC8A76D5E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9" creationId="{42AB93C6-12D7-3E1A-8E68-E80FA36A81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0" creationId="{C3C63B54-05B8-D0A1-3582-0329A93D4B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1" creationId="{49F27697-B4D3-710B-D1C2-D694F3BC4C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2" creationId="{41EB0872-E1D9-26ED-6548-AA278043CD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3" creationId="{AA298B26-027C-4068-BFDA-76EA9C322C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4" creationId="{EBEFAD9B-F609-D5BE-2225-46CE71AED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5" creationId="{795D410F-7151-51B6-EA9F-8C257A09F9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6" creationId="{A3C73D44-C9B3-FF27-00A4-EB13D31CE6A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7" creationId="{BA1EE537-4E9A-8B2A-ADB7-580695CF0F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8" creationId="{F4EC21B1-D5A4-7F81-7E70-D604707751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9" creationId="{F1B6934C-4F7F-EC92-710C-32DC2E3123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1" creationId="{3CA8B682-3C29-1B4A-8F16-677262BE5B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2" creationId="{B13B9E14-D4C0-1502-0621-7ACD4F2D66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4" creationId="{5760A593-1CBE-1C68-A7BA-676E5B6DD7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5" creationId="{3625AA75-100D-5DEB-DF2A-82672C55D9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8" creationId="{96AFA6B5-AAEF-D626-3149-9E16C5A4A4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1" creationId="{8650FD2F-B23F-9C40-E5F4-AC300E62A11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2" creationId="{94CEEFE2-849D-6883-7EFA-EDC2A28F4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3" creationId="{0F40BE10-D386-5E67-FA69-0EC197340C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4" creationId="{DFBF550C-320B-8443-EA98-B85A6977E3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5" creationId="{C9B8D8E5-68EF-6C0C-491A-AB90BF9C0E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6" creationId="{3C039C73-43CD-25D2-77A5-8DAED7BE39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7" creationId="{A355939B-D661-0FBD-CAAD-BF4C84C823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8" creationId="{A82CB8B7-6F41-F655-5914-B6E8DCE308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9" creationId="{BDEDF175-2FF9-5842-2EAB-809A82F1BE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0" creationId="{7B2B04A4-9DC8-6D76-EB86-D4D9D809AD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1" creationId="{BE3388F2-E7E3-EAC5-CA43-51E2E9BAAC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2" creationId="{D5E30740-DA89-B6FD-0E56-C78886FFBB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3" creationId="{8E856C1C-1A62-2B5B-35B9-37A81CB19D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4" creationId="{4CEE836A-AE8D-447E-94A4-5CF76CC043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5" creationId="{08ECC060-0977-C7B8-9D83-D0BA98E029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6" creationId="{853B580B-CC91-A9EC-47A7-02BF955BB9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7" creationId="{DA82E0B7-3C68-D6C5-2579-BB0269B8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8" creationId="{DF8CBC84-5555-DE04-A185-26E669C894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9" creationId="{41BF7776-8D0D-9DA0-89EC-CBCD16159D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0" creationId="{C5E5894B-687F-1BDA-AD37-6496C17D45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1" creationId="{95B2383E-AB14-E92B-D81E-E404E01174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2" creationId="{7C593E0C-9BFD-3411-AD6B-6DA04707E73A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3" creationId="{7C1E5815-D54C-487F-A054-6D4930ADE3DF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4" creationId="{736F0DFD-0954-464F-BF12-DD2E6F6E0380}"/>
          </ac:spMkLst>
        </pc:spChg>
        <pc:spChg chg="add mod">
          <ac:chgData name="Tirthankar Barari (TR)" userId="e41d4ef3-c9c5-4f08-a494-4c3cb9d953aa" providerId="ADAL" clId="{F9D43E7F-1D27-45AD-A9EF-7BAB61DCB54E}" dt="2024-01-14T20:59:37.355" v="2812" actId="113"/>
          <ac:spMkLst>
            <pc:docMk/>
            <pc:sldMk cId="1190154996" sldId="256"/>
            <ac:spMk id="1165" creationId="{4894810F-1B48-3B30-EB4E-3C0C7C8A3595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6" creationId="{DA2E7C1E-2B5A-4BBA-AE51-1CD8C19309D7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7" creationId="{43DF76B1-5174-4FAF-9D19-FFEE98426836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69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70" creationId="{1855405F-37A2-4869-9154-F8BE3BECE6C3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2" creationId="{32BC26D8-82FB-445E-AA49-62A77D7C1EE0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3" creationId="{CB44330D-EA18-4254-AA95-EB49948539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0" creationId="{338402BB-A984-8503-9A52-AF7774E06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1" creationId="{6AB6D3C2-63CC-0000-DEB5-6FECE1904D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2" creationId="{EC307FEC-74D9-7F34-5103-06723B9BAC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3" creationId="{668862B5-DC4C-925A-C479-42A39FF9AA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4" creationId="{A8EB9A5D-B74B-2008-135C-D55FE9EAC7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5" creationId="{973CF0BB-0F24-2858-31BD-2C69719758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6" creationId="{36B780AC-5874-5E38-4A9F-3D61770035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7" creationId="{66862040-011A-00AD-8491-86E270607C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8" creationId="{7FC74DF1-D380-D694-49E2-F84AC10B1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9" creationId="{1B0E0457-6EFE-96D3-08F2-DDB84AFCC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0" creationId="{3A34BBAF-C328-DCA1-2755-A7F38C5FB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1" creationId="{9363CE12-5A58-8188-9806-8332D207CE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2" creationId="{7175066C-026A-1B93-C84E-5251E83206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3" creationId="{4CC8DE7D-E28D-9B60-3A3F-CE3925F5BB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4" creationId="{6B9C5668-BFDA-C91F-24DE-C50DC5E2B8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5" creationId="{65FAB774-8AF3-E269-E491-06C4A7996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6" creationId="{F1816FA1-0D0D-44DE-734D-E72DCCDBCD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7" creationId="{617DB21D-0696-EF6A-A652-27F931420D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8" creationId="{C49C15F7-F0B5-824E-C041-6E89CDC813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9" creationId="{F7BA9339-D9D9-8FE2-D01F-4AF6DC084C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0" creationId="{9C4398CE-DB47-25B5-DCCF-0DB9D9A650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1" creationId="{86C3D22B-5FDC-F7C1-2949-1C9543B9AD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2" creationId="{D930FF31-B45A-0F53-960B-0CE95BD234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3" creationId="{152641C4-C8A6-CD96-D1DF-6CFDFAB57D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4" creationId="{461718E1-084E-F5C8-9BA9-E6AC9D5B0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5" creationId="{0190BFC3-2B8B-9033-20CF-A344D2A53E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6" creationId="{866BB971-A2ED-10FE-FEF3-C9DAEAC93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7" creationId="{0CE14BCC-74CE-E799-6DC8-0AF2643449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8" creationId="{40E0D8E6-EC02-1B46-E16E-407B5315C8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9" creationId="{60A90344-4B92-D970-F901-273D704042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0" creationId="{32676714-0835-5E79-A04E-1E89FC45658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1" creationId="{4DBEFF40-C552-3A4D-47D1-512455E0E7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2" creationId="{50C5AAE7-64A8-28F4-B0BF-4A8EB04842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3" creationId="{E1ABC326-5D3C-F0BE-2B2E-959D3C8C08D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4" creationId="{460A59B7-80DB-85CC-D6FB-CF124D347E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5" creationId="{BE7F7288-832F-126D-E1CF-C7CC6DD7F4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6" creationId="{6BAED782-C2E6-2062-2EEE-2D67737013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7" creationId="{EA96361D-1EF3-9097-A8DA-EB1CA4FC30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8" creationId="{518B6CD4-469F-2484-BC75-80EE00289A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9" creationId="{85E885BD-CB09-11A1-D7DF-DE141C2B92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0" creationId="{89B80F57-E2DB-2B2E-8E2C-78077C8EBC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1" creationId="{BBE229D4-555B-445B-4A8F-05994BF6FF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2" creationId="{97706C78-EBDE-B936-200F-5FB4593201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3" creationId="{9D6C3C56-12AF-1E84-19F6-E99ED4ABC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4" creationId="{0AD551F6-A52D-2164-65D7-9AD1C47C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5" creationId="{E3BB79F9-B2D8-C56E-1A0F-F401F29F9A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6" creationId="{6B64EE4D-7D42-DC6A-D318-26C51FBBD0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7" creationId="{34DB4567-E2D4-9F88-084B-0CC3A0006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8" creationId="{283F0062-4E91-1CA6-64D1-76A4AACD85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9" creationId="{7115C0E7-5AC1-2775-79EF-EEC3669888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0" creationId="{7803F537-52D7-CFE3-EE22-664FB2723D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3" creationId="{E1428E52-F0FF-0DDF-65CE-3F7E958923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4" creationId="{3EA4236E-C24B-A956-6905-4BF589BC93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7" creationId="{7EAAE033-5828-5B17-CE76-93D0B69DF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8" creationId="{61DC4B95-1A41-E32E-80E1-05081AACCA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9" creationId="{CB8E5F83-F942-7BD0-A807-7AD8E8D924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0" creationId="{627C40A3-DF27-B74B-3627-DCF74AC4DA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1" creationId="{A4200E46-6A26-4442-EACB-39DFAE710C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2" creationId="{FE7AD394-7249-51A6-442E-10946B0CF4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3" creationId="{50E5E70B-F8BE-FE65-A8A5-5871D3F084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2" creationId="{9564AA7E-C08C-2A02-903C-43E7A6A993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3" creationId="{FA25938C-FA6E-4BAC-3367-291FF8E53D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4" creationId="{F1495D41-4B5F-C924-EB04-789B1BA6C1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5" creationId="{A53ED180-323D-D650-6B0A-EE2DB4D442F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6" creationId="{CF8D5D5F-843D-D25C-1650-640ABBFD6A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7" creationId="{DD0F929C-CC86-B6CE-4CCB-A91701B586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8" creationId="{AB509A0F-F167-6781-69A3-DA11BAFEEB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9" creationId="{E4A9E8A1-50D7-CDBE-F8FA-F89EFCE00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0" creationId="{A96730DC-0EA0-ADE9-D3BD-28964BB47CF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1" creationId="{D6C94EE1-775C-F04A-AC28-35D0C00F4E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2" creationId="{3A6E8F5E-DA2B-4AA6-9682-50FAFF21824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3" creationId="{2BACB333-C4FC-B28A-F297-DD7E5EA486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4" creationId="{EF174FCD-46AD-921E-151D-10C4BE6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5" creationId="{1D0868FA-50C2-ACF4-1E13-DABA51DE4C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6" creationId="{5483813D-B40E-C747-A3BD-086A824B0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7" creationId="{A41FED08-07C4-B9DF-9DD5-4E8D4D05D0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8" creationId="{4010197B-4A1A-4455-42E5-D3C76D7E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9" creationId="{642EAD16-FA23-F594-07DB-386EB4858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0" creationId="{15887522-B421-4532-61EC-C5C35A6AEB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1" creationId="{707CC8E9-535A-9636-2F3E-35DF82A331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2" creationId="{B1F26435-CAFC-A234-B2CD-99FF96E92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3" creationId="{0EBC2C4E-D2F2-9DCB-9D5A-EB58D742A5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4" creationId="{391853D7-36E9-A892-F69A-0DF44C3020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5" creationId="{00BBD1F1-7181-64D3-438C-74D00CF465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6" creationId="{63A73192-FE08-53C1-3B32-D26A6D0F8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7" creationId="{594DB818-9571-F081-6737-2D6769DA6B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8" creationId="{5CAB0E6E-D73E-6AA3-9D83-04BEA1AF68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9" creationId="{165AC10A-5938-4921-6AD5-C9248C48F1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0" creationId="{1E723347-CFF1-81D6-9E6A-E45A7A5AD9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1" creationId="{FB52EB86-6B36-B65B-3F6C-7DF727511C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2" creationId="{9DD1985D-2C7B-792C-EE39-7242495646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3" creationId="{A566FB23-5863-D5E8-1F6B-0D1FA688F9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8" creationId="{1D2D8AB5-1EB6-4632-9242-5370F26D9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9" creationId="{387ECDDB-652B-056E-4D67-C67D75AD9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0" creationId="{2ED0B989-FB87-77B4-3491-FB785E1200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1" creationId="{7B15CD48-898C-B44B-F4EB-1451D0B5EF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2" creationId="{734CA36F-3398-2FDF-7764-4B85AF0D2B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3" creationId="{6F4EC9BB-F16C-5E7E-607F-FB1006B9B3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4" creationId="{4AEABB03-05D9-5CD3-10B6-8E6BED4E1A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5" creationId="{ECED3C61-46AE-3BBE-0241-45459331C4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6" creationId="{F27EED93-2479-E0F3-31E9-0101BAF2FB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7" creationId="{61390C2E-7216-42DA-FE07-D444FF5C7D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8" creationId="{9BC11AF6-DFBB-D606-EB31-CCA71E9090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9" creationId="{2240B81C-8258-1CAD-AFFA-43BF9699B9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0" creationId="{A1AEF273-5059-6330-F9FB-6C9E860C37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1" creationId="{BB1C0B3D-7732-BBCF-B017-9282ACEB39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2" creationId="{12B92439-E9D7-FC3B-4A2E-6CC9DAA50A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3" creationId="{EB6810D8-75A3-7831-AED9-FAEC6D877E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4" creationId="{20C10D13-979C-6F50-F9EB-C1EFCB95F5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5" creationId="{366CAAC7-A3D6-AF64-3F71-3664B4372A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6" creationId="{F63BA07E-8258-3EEE-89FB-4E6F81AB95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7" creationId="{2091274F-5618-3E8B-1DFE-E45E6C8049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8" creationId="{BB895192-5F67-E67B-2BB5-1F94963A6C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9" creationId="{DBFCC6D8-E941-7A74-FE15-367183BA01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0" creationId="{D97B3778-07E2-DC5F-25DE-4F0BE465F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1" creationId="{B8D71AC6-1EC2-9395-5D40-2B8D3F4AE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2" creationId="{D0772CAC-5AE8-5E38-3EB7-23DA2E59BDB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3" creationId="{C7797E3F-5A90-EE9B-7C04-5F305E62D1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4" creationId="{49798209-54AD-7F07-DFB8-8A7B468459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5" creationId="{BE26A992-F89A-AF07-2FB7-EE50F391C2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6" creationId="{A8B40982-A976-4280-B7A1-3A752A4215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7" creationId="{28B99E0F-D4C0-75CD-3CF7-206AD44BDD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8" creationId="{922E2111-F030-01CD-55E1-502050E398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9" creationId="{507FE937-ED42-48A8-C41F-DA6AD07F555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0" creationId="{7661A18F-E3F0-712D-688E-F2CD73D4FF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1" creationId="{104907E6-E9FD-3FB8-0A91-9944449B48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2" creationId="{B5DBF432-6214-9313-A405-53C0F5189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3" creationId="{EAEA3E77-7B52-05BB-90CA-042D8219E4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4" creationId="{BEC35359-3FC4-2C45-0A93-9301AAF3B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5" creationId="{A4D236B3-49A1-296A-CD6A-8E9139A5F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6" creationId="{E946E535-2B0C-DAB2-6B4F-6F92C7D32D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7" creationId="{AC466F19-32AC-4776-D66A-1AFD7AACBF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8" creationId="{362BACA1-1B35-4C46-ABEB-BA8184F5EF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9" creationId="{D1B4A61F-4C51-EC14-CBC4-DBDB353B30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0" creationId="{DF2E1C66-9388-20A7-0DA1-353B14A21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1" creationId="{3222E5F8-64BB-8CF3-9B4F-75F8BFB333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2" creationId="{63EF97E2-BE59-80F8-AD5E-918447642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3" creationId="{63903D46-44C3-334B-C5E6-549BE568BE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4" creationId="{B46A9CD5-D418-FF65-C2CB-BE71737CE1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5" creationId="{6EACDEBB-700E-A4E1-9C4E-7051F96B5D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6" creationId="{3CCB6A07-D61B-3F88-6986-CDACC9D8A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7" creationId="{FA145048-1CBF-9423-78A7-D5C8EF974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8" creationId="{9A70A489-E6FC-28E9-FB49-31ADBA5B45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9" creationId="{1C3DCBCF-1382-ADCB-7A30-D5D34CB23C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0" creationId="{F813CF05-E6A0-E3E2-B6E8-46E9B882256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1" creationId="{EEA2A290-A9AB-C7D6-AD6B-F1E2A7C70C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2" creationId="{3A35A008-CE6C-79CA-2BD7-D935766C76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3" creationId="{17B60023-ABD1-DD0D-E476-2D592449D4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4" creationId="{4346DDE6-8B83-781A-B2DB-3E16A015F9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5" creationId="{0F4ECA97-4794-9789-E058-8197308E4A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6" creationId="{FA0E6ED3-9983-E4CF-CF33-84D763578C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7" creationId="{86906D63-5B55-4A73-0ECC-854C85EDE2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9" creationId="{16E7F676-0D6A-7969-3167-EA9318601C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0" creationId="{5FF07910-493E-8C20-7862-E3602A6770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1" creationId="{96550CA5-BBE1-6F3B-F4E5-AFBEACBEA8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2" creationId="{AB6CDB90-0933-2C7A-6A81-628D048112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3" creationId="{6B95F21B-5749-519A-2375-1F87DF2000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4" creationId="{C86BA4BF-EB7B-4B17-2E5B-85961AA564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6" creationId="{B3EB29AB-9163-C1CF-D7FB-E20AACC5E9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7" creationId="{5FBDADB2-940A-3DFA-4F77-083D31584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8" creationId="{0A395990-1C2C-C8AA-1002-5B8A5F6D1C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9" creationId="{E4A389FD-53E1-326F-A2C1-79EF6FFEB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0" creationId="{647148A0-C8A3-AE18-B646-1D8E477F8B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1" creationId="{453AD7B9-9AEE-70C6-7177-46E2505642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2" creationId="{545C45DF-ECDA-12A4-25CB-2D0B6C755E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3" creationId="{E53553CF-075B-B7D3-FD96-BC60660F82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4" creationId="{6106AE9A-2F5D-84AD-65FD-136FD20815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5" creationId="{AD4C1769-9DAB-7710-1640-C4C096208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6" creationId="{187D63B6-9F7A-624B-4910-E44E4D646AF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7" creationId="{3CE34256-D5FB-BE5D-DBC6-0F1E75C570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8" creationId="{BF176A87-5582-FE7F-F1E7-D3104DAD1F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9" creationId="{CC4F8B76-54F5-BD2B-F6C7-A468ED89A9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0" creationId="{110DF4B6-69C5-671A-B645-4A61F9BD3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1" creationId="{09B2D073-362D-BD5A-5F50-9741965533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2" creationId="{98B75AF5-CB4C-F290-E773-5BBFED3A45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3" creationId="{DCB006EE-62E6-607E-9F2F-B53233D2A0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4" creationId="{8425C2F9-BFC9-2F01-0875-08F13D7F19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5" creationId="{D74D3DAC-72F2-20D5-5A45-981304D7AE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6" creationId="{564AF506-3573-8A3A-9512-078E2F6E7E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7" creationId="{F8376E9E-9B08-D0B0-639E-EACFE929D7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8" creationId="{181A29DF-5DF3-2DD1-D474-E68013598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9" creationId="{CBA6F5D1-3F65-17A9-8F04-7386CCBCAE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0" creationId="{93CE8911-0911-A2EA-4AF4-1099827646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1" creationId="{3F952E81-FEC5-CA90-9638-5F28691F2E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2" creationId="{A4744925-8467-063F-6DD6-54D3DB87FE7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3" creationId="{7632920B-CD2E-D675-3B3F-4984E7EE39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4" creationId="{1A38ACAA-ADD4-8F41-256F-E4423D0A01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5" creationId="{F30E0114-29D2-6271-4E10-825FCC7B5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6" creationId="{021939F9-CF93-C6D5-CF0B-84EE129BA3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7" creationId="{AD1245BC-7941-F48F-C088-7B34F08FC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8" creationId="{0FA68740-F00A-BB53-B1DB-130C05ECFAE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9" creationId="{2E61983F-FE05-0E78-7F39-0ECEF673A6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0" creationId="{AB005467-61AB-B9DE-AE8B-BFB909A7DC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1" creationId="{72EFFA08-A89B-6F42-6E2A-D647847A46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2" creationId="{C73E5EFA-5BC5-5518-E6E3-F5A1F825C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3" creationId="{D98E6AA1-7EDB-EF31-91BB-C2193F50E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4" creationId="{D48113AC-727A-A703-5FA0-B5DEACAE83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5" creationId="{807C9041-D8A8-6E74-F000-100CB586A0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6" creationId="{F727FF1C-0AB8-07AF-98C5-A17E9824E92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7" creationId="{1CE6EDF0-2FFD-24A1-B412-8B0A046ED3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8" creationId="{BE481287-518C-2F43-8290-C0D1A207DD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9" creationId="{39E45DDC-F736-4C8D-EEA2-A6268DF06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0" creationId="{257363E6-2951-DDD0-1178-BF3F05EB6A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1" creationId="{CA4A56AA-D5AB-8AE1-BCC9-C9D98215C7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2" creationId="{4E765779-E0B2-095B-9C02-C43F82A3E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3" creationId="{1255FEF1-D4B7-3B73-9625-7FA26B55D8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4" creationId="{0E4BD60C-C165-60DE-FA4C-2CAAABFDC2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5" creationId="{24BCE04B-4D18-972B-8226-A952B7A58B3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6" creationId="{8261410F-65BA-3838-BB49-099A5F4A56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7" creationId="{CB7CDD71-11A3-213C-7640-D0330B47A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8" creationId="{415D61C0-C652-FF28-9D05-8A0303537D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9" creationId="{6F8C18AD-ED0A-7AEA-2430-ECA03ABC3F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0" creationId="{290A1C45-3A1E-EB96-6EB0-819B01173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1" creationId="{C278F05E-49BF-643A-D1E9-68E4F5AF72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2" creationId="{ADD7FB9A-C27A-7052-CD92-694D66BE3D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3" creationId="{F753C92A-FC70-A384-E92F-FA5E2D2F49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4" creationId="{D35B4CB3-9530-B64E-69BD-4CE6E19CA3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5" creationId="{71ED0006-A25C-D2F8-52A1-16B0685166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6" creationId="{D651A4DB-CF22-9F6C-7D4C-E0220E5C3E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7" creationId="{7610980C-ED8B-7DB9-CCB2-537D1ED66B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8" creationId="{6AAF7E00-07C8-802E-57E6-BD4FB93C8F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9" creationId="{0A7FC44C-680F-374D-1EA1-54F4475CE1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0" creationId="{A0CC26FF-2F07-F7C7-D951-7DD743A31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1" creationId="{0F5361BE-8CC9-8984-B12B-660BA44CD7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2" creationId="{7E9AA8DE-1FD1-D092-C6E8-D4E408057A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3" creationId="{B2A6404D-CD42-FC4E-6712-A196224DA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4" creationId="{8DF16B09-929B-7840-D634-24964A7CD9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5" creationId="{6E92C6ED-8CA7-8416-6554-BCA70795D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6" creationId="{0F91F848-6CE8-C03A-3335-14A9FC0BD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7" creationId="{BD89B922-91AA-BEDB-9CDA-E328C35C3C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8" creationId="{0934BB71-31FE-0381-4A11-F6688ECEC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9" creationId="{0177DF4F-8369-DB61-87B2-BB03001662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0" creationId="{38597908-5A44-689D-5CF1-6FF28D989A9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1" creationId="{83589A61-7AAA-BAB1-52CF-2873ADDDF3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2" creationId="{8E38DFE0-E221-EF52-6463-6C10904E75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3" creationId="{0AC1F5A8-8FE2-61C9-912D-24E0138A47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4" creationId="{9963EF74-4529-7068-8274-33577D2023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5" creationId="{B030D6D8-E68B-EEE7-FF81-851F6779FA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6" creationId="{6FD8F0B0-8B38-BE9B-07B7-6A5FBDC597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7" creationId="{D48E5081-BF75-83EF-50B1-F48E0DEEFB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8" creationId="{F9830D5F-31F3-D970-CAA9-18C4DF8C84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9" creationId="{4D25EB54-4AAE-66E9-9FFC-52C4EE9CC8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0" creationId="{E7CBBEFF-75D2-3996-BD90-986E822793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1" creationId="{FB374C09-CCDB-BD40-173F-BA712750A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2" creationId="{24799DD8-7BE1-03C8-B2CD-A0CBEB44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3" creationId="{9930CC70-57D4-4853-3C73-C994EF512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4" creationId="{86E2A8E7-48A2-9061-AF21-910B0FC2C0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5" creationId="{AE9AE6AD-1D12-F22F-5863-58E9618E238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6" creationId="{9B523602-1552-1247-2020-BCB711E1B3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7" creationId="{9B0F45C9-2610-FFB7-C23C-5D55D7D87A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8" creationId="{B5878B13-63FB-3513-7A9E-D3739BC4C6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9" creationId="{3A00B48C-738C-C9CA-63B0-B2F1384AA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0" creationId="{1191B53E-6131-F52E-10EE-B0001C6001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1" creationId="{EDCA1A8B-67B6-E817-8C12-B5F41523B1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2" creationId="{36057CA2-AB4B-3018-C1D7-01D4C8F606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3" creationId="{6988F6C4-718B-B762-0D94-F7DBB029FF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4" creationId="{72AF4955-5FA0-6E6D-2632-9D4357B00E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5" creationId="{651F6B98-6AFE-0EA1-3960-865082A36E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6" creationId="{AEB69B7E-2B4E-EFB1-611B-EF7949635A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7" creationId="{7B477AA4-8784-7938-4DE3-B63BDF9347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8" creationId="{76696F4A-381B-4E45-CA91-F4E1F3BC78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9" creationId="{D83AEBE1-4EC1-4701-8CF0-DA7E68813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0" creationId="{52170F17-4B99-8A45-F960-FEEFDD8F72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1" creationId="{442CEC24-44FB-E64A-932A-82CDB35A62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2" creationId="{A4396DE0-9ECD-0974-945A-F02CC3A790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3" creationId="{73F797E5-722A-B26E-E11F-4465DDB5B1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4" creationId="{1B09BA7E-ACEC-3DAB-6562-C3FB29F22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5" creationId="{7708C3A8-860E-EC2C-72FD-A07BFEAAF9E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6" creationId="{64AF5C8A-AE6A-9956-DAFB-5AE0A90C8E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7" creationId="{644C6FD5-37C4-A6F8-7C2D-339DDB3903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8" creationId="{1C3F4A0C-EFB4-9C81-C09C-E2C2E70B1A2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9" creationId="{F68F4094-907D-457D-E0CB-4109B2837B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0" creationId="{0F7CC371-E150-C1BD-9195-019CFD897A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1" creationId="{DD796FA4-6187-9A4C-D8AE-478E81AF3F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2" creationId="{140FC133-4ADA-7EE8-BDA0-B05B19492A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3" creationId="{1C3F8FD1-B7D6-FD0E-5A05-F736DB77B4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4" creationId="{C535059C-96A0-6B32-2499-3447DAFD20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5" creationId="{83EBC0FD-58D6-45C9-1A00-25A4688AB3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6" creationId="{0BF76195-6C1D-6886-ED50-60BE4DC44C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7" creationId="{B312D0C8-E984-52AE-2F1F-791E594445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8" creationId="{568DAF9D-FB38-4CF5-6F3D-C6AC5A3CE2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9" creationId="{9FFC351C-79F5-245E-508E-0DDECBEEA7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0" creationId="{56A907DB-B3DB-5F70-D1FB-32D70D8EED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1" creationId="{BD8DDC62-7F27-63C6-6040-73D08D275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2" creationId="{FA3046D0-59BA-A0A1-1C12-0E21C00D17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3" creationId="{D0E31BB4-01C7-EC52-308B-153CAE4867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4" creationId="{F509B7D9-E5F2-E328-5D3A-F1EA57E4A7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5" creationId="{6BD0E1CB-9E1F-FB3E-F561-1BCDE02F49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6" creationId="{9407CE1F-9A35-F260-2CA4-5497D6FA66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7" creationId="{E968A6DD-1699-4587-9164-86AA6444C5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8" creationId="{8BADAEB6-6D07-3E20-3EBF-DF504BC52C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9" creationId="{547D38FC-196B-F804-BFFB-5FFA1D07DF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0" creationId="{177F6CB9-0F14-435A-76BB-6E49C3FC760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1" creationId="{82A2C0CC-C2B8-9951-AE37-8E069926C7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2" creationId="{43F47744-8903-386B-072D-0E7187EEE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3" creationId="{DB58B20B-53DC-7D33-B89E-11B1CADC4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4" creationId="{9B8A205A-554B-1D9A-584B-B450305EC5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5" creationId="{ABD05001-F63B-5CC8-7F5A-6F379941D9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6" creationId="{154CF053-F836-893F-6647-0A406574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7" creationId="{868891FD-A85D-18D1-027F-3D15BA24B1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8" creationId="{FA165809-8E52-05B2-1791-933AF61675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9" creationId="{59B3B98C-28BD-C8CC-86F5-05C97AED4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0" creationId="{7120252B-7870-E30C-3386-81064A61420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1" creationId="{640E4B63-4B91-E013-C40E-EE5466D2D0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2" creationId="{170A614B-C3D0-F6DE-3EBC-63878041B6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3" creationId="{74387AB7-2F2C-5324-41A6-7846FECB84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4" creationId="{B2EAEA84-02E7-EEAE-802B-3B60747C96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5" creationId="{A2B9F142-40D8-2509-76AB-059078BEF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6" creationId="{46177F90-A16A-5C54-8C34-42E1567F8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7" creationId="{078D7E8F-257C-38A2-5D99-07C8DFC21A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8" creationId="{53412D8C-DDD7-FD34-0C2B-0BFACF5BD9D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9" creationId="{594A71D5-5ADE-5982-F477-5DCAB25272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0" creationId="{CACD2D12-7C38-88FE-792C-2FC387C538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1" creationId="{6EC716BA-E7AB-D6FF-0D79-AB794B06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2" creationId="{31926D39-E132-2C0B-3C4C-B32D4A57E75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3" creationId="{6FB2A579-DDCC-C4F4-8DFE-C8131BB0BD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4" creationId="{EB4634FD-A055-A042-3064-958041760A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5" creationId="{E525BAD7-C4FF-5690-7B32-4E96B66DCF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6" creationId="{067AADBC-8154-7B86-559A-CCBE0F0C04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7" creationId="{5DAB2AFB-2138-6CC2-9456-89E9738F9B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8" creationId="{1CE62F66-9728-421A-DBA8-8D1719DF4C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9" creationId="{C9589C27-A46E-CD79-E484-175F37961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0" creationId="{B21F4DB1-7062-ADAC-7D11-9D7A512A9B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1" creationId="{D369E7B2-D3EF-CAC6-F0A5-98DDCB2C1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2" creationId="{59ABD071-0968-BECE-18A1-D185B04B0D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3" creationId="{09FEE60F-5FF8-F3A3-8F6B-0CF93B908B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4" creationId="{D276DAC4-36B9-B735-CF61-781886956C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5" creationId="{A576C2AA-2F50-8829-BFF7-90F21B72CD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6" creationId="{0338B316-FF1E-64A9-233D-C5A78CDEA4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7" creationId="{1EC5D227-3FF3-4F1E-EA71-73BF9DDD48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8" creationId="{7DA5B5A7-41AB-E233-7848-CD90A008E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9" creationId="{A3DE28FF-EE84-9A47-85EC-0759F97BC3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0" creationId="{A1940613-0B4F-7848-84DB-B596ABDB6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1" creationId="{7E8F7DF9-633C-5C73-F370-5C65E3608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2" creationId="{977EA0A1-01B1-A4CF-6ED1-53098D09CC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3" creationId="{AA070FFD-1C71-A689-F974-16D128A7E9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4" creationId="{437CC382-893D-CE85-3200-7B74EF6675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5" creationId="{BEB80583-DFD5-4032-9F33-186061136E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6" creationId="{C441F7C9-3678-A378-B217-9D838CE0DB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7" creationId="{AD83E591-32A5-1D0B-133D-E0636B4953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8" creationId="{871E8F81-14ED-5337-442B-128174D7D3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9" creationId="{6C8DDD6E-C7FD-7E98-DBDA-B783D2DA1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0" creationId="{5547CF3C-B9CD-3E03-91DF-1F9D98FC50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1" creationId="{50F888F9-B840-E180-EC0B-8D0F24452F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2" creationId="{AFBD5B1D-86EF-24F7-C902-CB647E8334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3" creationId="{FB404CF6-C4BA-CCA2-697D-90BD299631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4" creationId="{A2A838C8-E4B0-346F-9D24-9FBFB98BD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5" creationId="{FAE2480B-DABF-1464-A709-D4A4B7DD09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6" creationId="{C08A3A19-0552-377C-8813-DA077F0466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7" creationId="{17F5001C-5D4C-9506-3545-4C20FF99B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8" creationId="{7F7D833E-B48F-BEBB-D773-7DD4451285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9" creationId="{04FA35C4-4D3D-A031-84C5-DA0206EC9A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0" creationId="{378A6813-84F5-CAD1-EA56-9C3A0D7C02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1" creationId="{4A959376-3DFC-CCF7-BCE9-BA15386629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2" creationId="{76EE8C56-D606-F71B-E8A2-4052EAF670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3" creationId="{BCD1698E-F877-01F6-303F-79B9FC4584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4" creationId="{7786401F-732E-2BAA-066F-72B3284538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5" creationId="{2D529034-A18B-8C25-4E81-E3D4EB791A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6" creationId="{E2E20529-088B-8423-BE8A-C01A4695A8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7" creationId="{86C04CCA-481A-115F-5CE7-231A5F11A3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8" creationId="{FD79A673-1BC1-1428-333A-EB12AEE109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9" creationId="{C82854E9-31A6-B37D-1FEA-86EC551D97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0" creationId="{9BAC0F00-7F3C-6FD8-7EB1-48FE7E7A15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1" creationId="{6B708857-F178-B1CA-CFF2-6199519BE21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2" creationId="{5D0CF60F-0F70-47E0-7AC3-BF5C3AE0DE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3" creationId="{295D06C7-2DF6-4048-7195-054B67269A5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4" creationId="{03046A25-2510-23BC-5700-1107C2B6B3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5" creationId="{60A3152A-4246-1481-65BE-D2AEFE4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6" creationId="{547A04AE-D49F-ED6B-64D0-11F23024EE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7" creationId="{196E8F55-451C-7CEB-F43F-2DD0EF769B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8" creationId="{309E21A0-A5CF-7A34-811B-019D596FD0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9" creationId="{84AB4BF5-7815-976F-EE39-13535035B4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0" creationId="{FE261CF7-8BD8-748F-6758-F61BC03E2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1" creationId="{A8CE77CB-7816-AD4E-5E42-6E6A4D8E6241}"/>
          </ac:spMkLst>
        </pc:s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1" creationId="{00000000-0000-0000-0000-000000000000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2" creationId="{E27318A2-8B2D-01B8-C10B-4AF3C5A79EB6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4" creationId="{54C56A55-F1CE-6BB1-3288-3AEA98B44C37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5" creationId="{2DA962C9-359D-FF66-B3D7-D36EA18018D9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0" creationId="{A3BE6077-BFB8-C599-9779-1DE5A00629CD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1" creationId="{3EC02DB0-E53F-C555-855D-6295290AF522}"/>
          </ac:grpSpMkLst>
        </pc:grpChg>
        <pc:picChg chg="add del mod">
          <ac:chgData name="Tirthankar Barari (TR)" userId="e41d4ef3-c9c5-4f08-a494-4c3cb9d953aa" providerId="ADAL" clId="{F9D43E7F-1D27-45AD-A9EF-7BAB61DCB54E}" dt="2024-01-14T20:59:55.162" v="2813" actId="1076"/>
          <ac:picMkLst>
            <pc:docMk/>
            <pc:sldMk cId="1190154996" sldId="256"/>
            <ac:picMk id="6" creationId="{2B77BBC9-24F7-32B9-7410-D8A0A4A8CF1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0" creationId="{7284B290-7AA4-7C3D-69BF-94236084404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3" creationId="{3845BC19-3A90-2AFC-D600-AD3C2ACE7BB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0" creationId="{AF30BDE2-CE43-B3D2-59C2-90BF312B29B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3" creationId="{2B7FBCF0-A66C-BA56-920F-4CBA802BFEA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6" creationId="{7847E48C-0521-B723-7B76-FD8BF3F0DFBC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7" creationId="{73A764A6-DB6F-3402-4F29-DD08433E6591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9" creationId="{19D6DA2E-0740-5C76-CDD4-E56EBA8D82E4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40" creationId="{D49077A1-B7EF-C04C-4573-C078C552A02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0" creationId="{1CC352E4-3B5A-472A-7E86-BA87C8DBCFB8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1" creationId="{84C9BE96-EFBB-0779-6898-E7C7ABB3B20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9" creationId="{C5C5A3FB-D994-CD09-DEEC-32D4A237B8D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1" creationId="{CC93C268-273D-B441-6A0A-6836A33D1047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2" creationId="{3F7C9BCA-FB05-7DA5-A992-10F3FD39862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5" creationId="{3D409AC7-49FF-2C89-2A33-D2A991FB58F5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6" creationId="{7C882421-826B-1805-1041-2CB19B1E157A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4" creationId="{4A82A86F-CD60-A5FF-C2A8-0A1A5C7AAB7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5" creationId="{F61FF7FB-4266-47C1-6B5B-A38730C826A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6" creationId="{C7FB1910-3810-9C22-69A6-812171EE83E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7" creationId="{76931934-9AB6-565F-DC05-24B62D8BE6B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68" creationId="{C74FF29E-755F-AED0-C11C-C9DBBD8F774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75" creationId="{CF2F07CE-46F7-BE29-8B3A-5BB3305EE169}"/>
          </ac:picMkLst>
        </pc:picChg>
      </pc:sldChg>
      <pc:sldChg chg="addSp delSp modSp new mod modNotesTx">
        <pc:chgData name="Tirthankar Barari (TR)" userId="e41d4ef3-c9c5-4f08-a494-4c3cb9d953aa" providerId="ADAL" clId="{F9D43E7F-1D27-45AD-A9EF-7BAB61DCB54E}" dt="2024-01-09T22:34:33.617" v="2000" actId="20577"/>
        <pc:sldMkLst>
          <pc:docMk/>
          <pc:sldMk cId="2871202153" sldId="257"/>
        </pc:sldMkLst>
        <pc:spChg chg="add del mod">
          <ac:chgData name="Tirthankar Barari (TR)" userId="e41d4ef3-c9c5-4f08-a494-4c3cb9d953aa" providerId="ADAL" clId="{F9D43E7F-1D27-45AD-A9EF-7BAB61DCB54E}" dt="2024-01-09T20:38:45.260" v="848" actId="12788"/>
          <ac:spMkLst>
            <pc:docMk/>
            <pc:sldMk cId="2871202153" sldId="257"/>
            <ac:spMk id="2" creationId="{304BAE08-7B70-57E8-11FE-ED6E2946B276}"/>
          </ac:spMkLst>
        </pc:spChg>
        <pc:spChg chg="add del">
          <ac:chgData name="Tirthankar Barari (TR)" userId="e41d4ef3-c9c5-4f08-a494-4c3cb9d953aa" providerId="ADAL" clId="{F9D43E7F-1D27-45AD-A9EF-7BAB61DCB54E}" dt="2024-01-09T20:13:05.204" v="7" actId="478"/>
          <ac:spMkLst>
            <pc:docMk/>
            <pc:sldMk cId="2871202153" sldId="257"/>
            <ac:spMk id="3" creationId="{16577462-E2CD-53F3-493D-631C00CF62A6}"/>
          </ac:spMkLst>
        </pc:spChg>
        <pc:spChg chg="add del mod">
          <ac:chgData name="Tirthankar Barari (TR)" userId="e41d4ef3-c9c5-4f08-a494-4c3cb9d953aa" providerId="ADAL" clId="{F9D43E7F-1D27-45AD-A9EF-7BAB61DCB54E}" dt="2024-01-09T21:26:38.242" v="1260" actId="2710"/>
          <ac:spMkLst>
            <pc:docMk/>
            <pc:sldMk cId="2871202153" sldId="257"/>
            <ac:spMk id="4" creationId="{3638689B-137F-A69C-A1C3-9E88D3AAE301}"/>
          </ac:spMkLst>
        </pc:spChg>
        <pc:spChg chg="add mod">
          <ac:chgData name="Tirthankar Barari (TR)" userId="e41d4ef3-c9c5-4f08-a494-4c3cb9d953aa" providerId="ADAL" clId="{F9D43E7F-1D27-45AD-A9EF-7BAB61DCB54E}" dt="2024-01-09T22:27:06.735" v="1699" actId="20577"/>
          <ac:spMkLst>
            <pc:docMk/>
            <pc:sldMk cId="2871202153" sldId="257"/>
            <ac:spMk id="5" creationId="{2B68AAB5-B093-C0E6-A3E7-DB52B76B1800}"/>
          </ac:spMkLst>
        </pc:spChg>
        <pc:spChg chg="add mod">
          <ac:chgData name="Tirthankar Barari (TR)" userId="e41d4ef3-c9c5-4f08-a494-4c3cb9d953aa" providerId="ADAL" clId="{F9D43E7F-1D27-45AD-A9EF-7BAB61DCB54E}" dt="2024-01-09T22:34:33.617" v="2000" actId="20577"/>
          <ac:spMkLst>
            <pc:docMk/>
            <pc:sldMk cId="2871202153" sldId="257"/>
            <ac:spMk id="6" creationId="{7E80E841-8EF2-6A54-FB76-6A56DC93D1A2}"/>
          </ac:spMkLst>
        </pc:spChg>
      </pc:sldChg>
      <pc:sldChg chg="delSp modSp add mod modNotesTx">
        <pc:chgData name="Tirthankar Barari (TR)" userId="e41d4ef3-c9c5-4f08-a494-4c3cb9d953aa" providerId="ADAL" clId="{F9D43E7F-1D27-45AD-A9EF-7BAB61DCB54E}" dt="2024-01-09T22:55:27.838" v="2456" actId="478"/>
        <pc:sldMkLst>
          <pc:docMk/>
          <pc:sldMk cId="1793575345" sldId="258"/>
        </pc:sldMkLst>
        <pc:spChg chg="mod">
          <ac:chgData name="Tirthankar Barari (TR)" userId="e41d4ef3-c9c5-4f08-a494-4c3cb9d953aa" providerId="ADAL" clId="{F9D43E7F-1D27-45AD-A9EF-7BAB61DCB54E}" dt="2024-01-09T22:49:59.357" v="2341" actId="20577"/>
          <ac:spMkLst>
            <pc:docMk/>
            <pc:sldMk cId="1793575345" sldId="258"/>
            <ac:spMk id="4" creationId="{4C1129DB-50E0-47A8-5BDC-0DDE4F408E1E}"/>
          </ac:spMkLst>
        </pc:spChg>
        <pc:spChg chg="mod">
          <ac:chgData name="Tirthankar Barari (TR)" userId="e41d4ef3-c9c5-4f08-a494-4c3cb9d953aa" providerId="ADAL" clId="{F9D43E7F-1D27-45AD-A9EF-7BAB61DCB54E}" dt="2024-01-09T22:55:22.260" v="2455" actId="20577"/>
          <ac:spMkLst>
            <pc:docMk/>
            <pc:sldMk cId="1793575345" sldId="258"/>
            <ac:spMk id="5" creationId="{C8D8E12D-BE14-6A86-1D64-33D59323DD5C}"/>
          </ac:spMkLst>
        </pc:spChg>
        <pc:spChg chg="del">
          <ac:chgData name="Tirthankar Barari (TR)" userId="e41d4ef3-c9c5-4f08-a494-4c3cb9d953aa" providerId="ADAL" clId="{F9D43E7F-1D27-45AD-A9EF-7BAB61DCB54E}" dt="2024-01-09T22:55:27.838" v="2456" actId="478"/>
          <ac:spMkLst>
            <pc:docMk/>
            <pc:sldMk cId="1793575345" sldId="258"/>
            <ac:spMk id="6" creationId="{97D12931-62E1-9E81-29DA-32ECD06A7CFD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1-22T22:31:40.767" v="4910" actId="1076"/>
        <pc:sldMkLst>
          <pc:docMk/>
          <pc:sldMk cId="598376428" sldId="259"/>
        </pc:sldMkLst>
        <pc:spChg chg="del">
          <ac:chgData name="Tirthankar Barari (TR)" userId="e41d4ef3-c9c5-4f08-a494-4c3cb9d953aa" providerId="ADAL" clId="{F9D43E7F-1D27-45AD-A9EF-7BAB61DCB54E}" dt="2024-01-10T13:00:00.134" v="2460" actId="478"/>
          <ac:spMkLst>
            <pc:docMk/>
            <pc:sldMk cId="598376428" sldId="259"/>
            <ac:spMk id="2" creationId="{0AF804B3-751C-DCAE-BDCA-311D8A17F951}"/>
          </ac:spMkLst>
        </pc:spChg>
        <pc:spChg chg="del">
          <ac:chgData name="Tirthankar Barari (TR)" userId="e41d4ef3-c9c5-4f08-a494-4c3cb9d953aa" providerId="ADAL" clId="{F9D43E7F-1D27-45AD-A9EF-7BAB61DCB54E}" dt="2024-01-10T13:00:03.989" v="2462" actId="478"/>
          <ac:spMkLst>
            <pc:docMk/>
            <pc:sldMk cId="598376428" sldId="259"/>
            <ac:spMk id="3" creationId="{14A0A103-D703-CADB-2C48-7B8FA8CECA1B}"/>
          </ac:spMkLst>
        </pc:spChg>
        <pc:spChg chg="del">
          <ac:chgData name="Tirthankar Barari (TR)" userId="e41d4ef3-c9c5-4f08-a494-4c3cb9d953aa" providerId="ADAL" clId="{F9D43E7F-1D27-45AD-A9EF-7BAB61DCB54E}" dt="2024-01-10T13:00:02.395" v="2461" actId="478"/>
          <ac:spMkLst>
            <pc:docMk/>
            <pc:sldMk cId="598376428" sldId="259"/>
            <ac:spMk id="4" creationId="{7DEA6AC9-BBCF-20F0-8505-C7BAAFA2E7CE}"/>
          </ac:spMkLst>
        </pc:spChg>
        <pc:picChg chg="add del mod">
          <ac:chgData name="Tirthankar Barari (TR)" userId="e41d4ef3-c9c5-4f08-a494-4c3cb9d953aa" providerId="ADAL" clId="{F9D43E7F-1D27-45AD-A9EF-7BAB61DCB54E}" dt="2024-01-10T13:05:50.476" v="2471" actId="478"/>
          <ac:picMkLst>
            <pc:docMk/>
            <pc:sldMk cId="598376428" sldId="259"/>
            <ac:picMk id="6" creationId="{5583AA94-CACC-70B5-C04F-A48E9ACC9D11}"/>
          </ac:picMkLst>
        </pc:picChg>
        <pc:picChg chg="add del mod">
          <ac:chgData name="Tirthankar Barari (TR)" userId="e41d4ef3-c9c5-4f08-a494-4c3cb9d953aa" providerId="ADAL" clId="{F9D43E7F-1D27-45AD-A9EF-7BAB61DCB54E}" dt="2024-01-10T13:07:43.151" v="2475" actId="478"/>
          <ac:picMkLst>
            <pc:docMk/>
            <pc:sldMk cId="598376428" sldId="259"/>
            <ac:picMk id="8" creationId="{B6832F53-8914-B223-0A2B-26C0379DF57F}"/>
          </ac:picMkLst>
        </pc:picChg>
        <pc:picChg chg="add mod">
          <ac:chgData name="Tirthankar Barari (TR)" userId="e41d4ef3-c9c5-4f08-a494-4c3cb9d953aa" providerId="ADAL" clId="{F9D43E7F-1D27-45AD-A9EF-7BAB61DCB54E}" dt="2024-01-22T22:31:40.767" v="4910" actId="1076"/>
          <ac:picMkLst>
            <pc:docMk/>
            <pc:sldMk cId="598376428" sldId="259"/>
            <ac:picMk id="10" creationId="{3D2D5E59-10E7-80D0-1778-041DE1844B12}"/>
          </ac:picMkLst>
        </pc:picChg>
        <pc:picChg chg="add mod">
          <ac:chgData name="Tirthankar Barari (TR)" userId="e41d4ef3-c9c5-4f08-a494-4c3cb9d953aa" providerId="ADAL" clId="{F9D43E7F-1D27-45AD-A9EF-7BAB61DCB54E}" dt="2024-01-10T13:08:59.650" v="2480" actId="1076"/>
          <ac:picMkLst>
            <pc:docMk/>
            <pc:sldMk cId="598376428" sldId="259"/>
            <ac:picMk id="12" creationId="{023A90BB-D7B7-5C68-DA56-2E0DF2DADF65}"/>
          </ac:picMkLst>
        </pc:picChg>
      </pc:sldChg>
      <pc:sldChg chg="addSp modSp add mod ord">
        <pc:chgData name="Tirthankar Barari (TR)" userId="e41d4ef3-c9c5-4f08-a494-4c3cb9d953aa" providerId="ADAL" clId="{F9D43E7F-1D27-45AD-A9EF-7BAB61DCB54E}" dt="2024-01-16T18:09:16.426" v="4901" actId="14100"/>
        <pc:sldMkLst>
          <pc:docMk/>
          <pc:sldMk cId="3965172507" sldId="260"/>
        </pc:sldMkLst>
        <pc:spChg chg="add mod">
          <ac:chgData name="Tirthankar Barari (TR)" userId="e41d4ef3-c9c5-4f08-a494-4c3cb9d953aa" providerId="ADAL" clId="{F9D43E7F-1D27-45AD-A9EF-7BAB61DCB54E}" dt="2024-01-16T18:09:16.426" v="4901" actId="14100"/>
          <ac:spMkLst>
            <pc:docMk/>
            <pc:sldMk cId="3965172507" sldId="260"/>
            <ac:spMk id="2" creationId="{EDA2445F-8607-A8CC-BC11-EC8B8571965A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1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3" creationId="{91DE43FD-EB47-414A-B0AB-169B0FFFA527}"/>
          </ac:spMkLst>
        </pc:spChg>
        <pc:grpChg chg="add">
          <ac:chgData name="Tirthankar Barari (TR)" userId="e41d4ef3-c9c5-4f08-a494-4c3cb9d953aa" providerId="ADAL" clId="{F9D43E7F-1D27-45AD-A9EF-7BAB61DCB54E}" dt="2024-01-16T17:55:08.341" v="4717" actId="26606"/>
          <ac:grpSpMkLst>
            <pc:docMk/>
            <pc:sldMk cId="3965172507" sldId="260"/>
            <ac:grpSpMk id="15" creationId="{58495BCC-CE77-4CC2-952E-846F41119FD5}"/>
          </ac:grpSpMkLst>
        </pc:grpChg>
        <pc:picChg chg="mod">
          <ac:chgData name="Tirthankar Barari (TR)" userId="e41d4ef3-c9c5-4f08-a494-4c3cb9d953aa" providerId="ADAL" clId="{F9D43E7F-1D27-45AD-A9EF-7BAB61DCB54E}" dt="2024-01-16T17:55:26.861" v="4721" actId="1076"/>
          <ac:picMkLst>
            <pc:docMk/>
            <pc:sldMk cId="3965172507" sldId="260"/>
            <ac:picMk id="6" creationId="{B29F370B-AAFD-CFF1-C103-52721917B147}"/>
          </ac:picMkLst>
        </pc:picChg>
      </pc:sldChg>
      <pc:sldChg chg="addSp delSp modSp new add del mod ord modNotesTx">
        <pc:chgData name="Tirthankar Barari (TR)" userId="e41d4ef3-c9c5-4f08-a494-4c3cb9d953aa" providerId="ADAL" clId="{F9D43E7F-1D27-45AD-A9EF-7BAB61DCB54E}" dt="2024-01-23T21:28:17.327" v="5096" actId="14100"/>
        <pc:sldMkLst>
          <pc:docMk/>
          <pc:sldMk cId="894813367" sldId="261"/>
        </pc:sldMkLst>
        <pc:spChg chg="add del">
          <ac:chgData name="Tirthankar Barari (TR)" userId="e41d4ef3-c9c5-4f08-a494-4c3cb9d953aa" providerId="ADAL" clId="{F9D43E7F-1D27-45AD-A9EF-7BAB61DCB54E}" dt="2024-01-14T20:57:51.714" v="2785" actId="478"/>
          <ac:spMkLst>
            <pc:docMk/>
            <pc:sldMk cId="894813367" sldId="261"/>
            <ac:spMk id="2" creationId="{C1F62F86-CE19-8485-ED74-47278C83F97F}"/>
          </ac:spMkLst>
        </pc:spChg>
        <pc:spChg chg="add del">
          <ac:chgData name="Tirthankar Barari (TR)" userId="e41d4ef3-c9c5-4f08-a494-4c3cb9d953aa" providerId="ADAL" clId="{F9D43E7F-1D27-45AD-A9EF-7BAB61DCB54E}" dt="2024-01-14T20:57:58.143" v="2787" actId="478"/>
          <ac:spMkLst>
            <pc:docMk/>
            <pc:sldMk cId="894813367" sldId="261"/>
            <ac:spMk id="3" creationId="{6816CD7E-9D65-297E-D046-27CB63A39ACD}"/>
          </ac:spMkLst>
        </pc:spChg>
        <pc:spChg chg="add del mod">
          <ac:chgData name="Tirthankar Barari (TR)" userId="e41d4ef3-c9c5-4f08-a494-4c3cb9d953aa" providerId="ADAL" clId="{F9D43E7F-1D27-45AD-A9EF-7BAB61DCB54E}" dt="2024-01-16T02:49:13.218" v="4431" actId="478"/>
          <ac:spMkLst>
            <pc:docMk/>
            <pc:sldMk cId="894813367" sldId="261"/>
            <ac:spMk id="4" creationId="{447C20CE-EFF8-81DA-2B76-A44B973CA01F}"/>
          </ac:spMkLst>
        </pc:spChg>
        <pc:spChg chg="add del">
          <ac:chgData name="Tirthankar Barari (TR)" userId="e41d4ef3-c9c5-4f08-a494-4c3cb9d953aa" providerId="ADAL" clId="{F9D43E7F-1D27-45AD-A9EF-7BAB61DCB54E}" dt="2024-01-14T20:57:55.549" v="2786" actId="478"/>
          <ac:spMkLst>
            <pc:docMk/>
            <pc:sldMk cId="894813367" sldId="261"/>
            <ac:spMk id="4" creationId="{CBA79FA3-04B5-06FB-FC24-0701D861FDE7}"/>
          </ac:spMkLst>
        </pc:spChg>
        <pc:spChg chg="add del mod">
          <ac:chgData name="Tirthankar Barari (TR)" userId="e41d4ef3-c9c5-4f08-a494-4c3cb9d953aa" providerId="ADAL" clId="{F9D43E7F-1D27-45AD-A9EF-7BAB61DCB54E}" dt="2024-01-14T21:00:30.267" v="2816"/>
          <ac:spMkLst>
            <pc:docMk/>
            <pc:sldMk cId="894813367" sldId="261"/>
            <ac:spMk id="5" creationId="{632349AA-9CA5-37C2-1A10-3CEB95DE1687}"/>
          </ac:spMkLst>
        </pc:spChg>
        <pc:spChg chg="add del mod">
          <ac:chgData name="Tirthankar Barari (TR)" userId="e41d4ef3-c9c5-4f08-a494-4c3cb9d953aa" providerId="ADAL" clId="{F9D43E7F-1D27-45AD-A9EF-7BAB61DCB54E}" dt="2024-01-16T02:49:11.039" v="4430" actId="478"/>
          <ac:spMkLst>
            <pc:docMk/>
            <pc:sldMk cId="894813367" sldId="261"/>
            <ac:spMk id="5" creationId="{EDCE1234-39D2-C386-BDE9-BBEC9011AEBF}"/>
          </ac:spMkLst>
        </pc:spChg>
        <pc:spChg chg="add mod">
          <ac:chgData name="Tirthankar Barari (TR)" userId="e41d4ef3-c9c5-4f08-a494-4c3cb9d953aa" providerId="ADAL" clId="{F9D43E7F-1D27-45AD-A9EF-7BAB61DCB54E}" dt="2024-01-15T14:16:09.775" v="3841" actId="20577"/>
          <ac:spMkLst>
            <pc:docMk/>
            <pc:sldMk cId="894813367" sldId="261"/>
            <ac:spMk id="6" creationId="{7C760E1A-6428-98D0-76D0-95D6534A96A5}"/>
          </ac:spMkLst>
        </pc:spChg>
        <pc:spChg chg="add mod ord">
          <ac:chgData name="Tirthankar Barari (TR)" userId="e41d4ef3-c9c5-4f08-a494-4c3cb9d953aa" providerId="ADAL" clId="{F9D43E7F-1D27-45AD-A9EF-7BAB61DCB54E}" dt="2024-01-16T03:00:40.244" v="4552" actId="255"/>
          <ac:spMkLst>
            <pc:docMk/>
            <pc:sldMk cId="894813367" sldId="261"/>
            <ac:spMk id="7" creationId="{588CEBF3-0535-9670-FE41-B4F5B70E345D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9" creationId="{7A2B2875-AA45-D38E-CBF2-C32A2EC94C9E}"/>
          </ac:spMkLst>
        </pc:spChg>
        <pc:spChg chg="add del mod">
          <ac:chgData name="Tirthankar Barari (TR)" userId="e41d4ef3-c9c5-4f08-a494-4c3cb9d953aa" providerId="ADAL" clId="{F9D43E7F-1D27-45AD-A9EF-7BAB61DCB54E}" dt="2024-01-15T00:28:34.999" v="3205" actId="478"/>
          <ac:spMkLst>
            <pc:docMk/>
            <pc:sldMk cId="894813367" sldId="261"/>
            <ac:spMk id="10" creationId="{CBE342CC-169A-4091-DCB9-CE511F28EF0E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11" creationId="{282B0A78-6260-75CC-E3E0-E3593F6C3C88}"/>
          </ac:spMkLst>
        </pc:spChg>
        <pc:spChg chg="add del mod">
          <ac:chgData name="Tirthankar Barari (TR)" userId="e41d4ef3-c9c5-4f08-a494-4c3cb9d953aa" providerId="ADAL" clId="{F9D43E7F-1D27-45AD-A9EF-7BAB61DCB54E}" dt="2024-01-15T00:28:36.775" v="3206" actId="478"/>
          <ac:spMkLst>
            <pc:docMk/>
            <pc:sldMk cId="894813367" sldId="261"/>
            <ac:spMk id="12" creationId="{CD5A5DDE-9A9D-613B-F693-1DB64BC374B7}"/>
          </ac:spMkLst>
        </pc:spChg>
        <pc:spChg chg="add del mod">
          <ac:chgData name="Tirthankar Barari (TR)" userId="e41d4ef3-c9c5-4f08-a494-4c3cb9d953aa" providerId="ADAL" clId="{F9D43E7F-1D27-45AD-A9EF-7BAB61DCB54E}" dt="2024-01-15T00:28:38.631" v="3207" actId="478"/>
          <ac:spMkLst>
            <pc:docMk/>
            <pc:sldMk cId="894813367" sldId="261"/>
            <ac:spMk id="13" creationId="{89ABE045-436A-0BF7-043F-4D786B0B0C1B}"/>
          </ac:spMkLst>
        </pc:spChg>
        <pc:spChg chg="add mod">
          <ac:chgData name="Tirthankar Barari (TR)" userId="e41d4ef3-c9c5-4f08-a494-4c3cb9d953aa" providerId="ADAL" clId="{F9D43E7F-1D27-45AD-A9EF-7BAB61DCB54E}" dt="2024-01-16T03:00:09.758" v="4535" actId="1076"/>
          <ac:spMkLst>
            <pc:docMk/>
            <pc:sldMk cId="894813367" sldId="261"/>
            <ac:spMk id="13" creationId="{E9CEB635-96A3-5E15-8CDA-D9089F81F798}"/>
          </ac:spMkLst>
        </pc:spChg>
        <pc:spChg chg="add mod">
          <ac:chgData name="Tirthankar Barari (TR)" userId="e41d4ef3-c9c5-4f08-a494-4c3cb9d953aa" providerId="ADAL" clId="{F9D43E7F-1D27-45AD-A9EF-7BAB61DCB54E}" dt="2024-01-16T02:53:03.934" v="4453" actId="1076"/>
          <ac:spMkLst>
            <pc:docMk/>
            <pc:sldMk cId="894813367" sldId="261"/>
            <ac:spMk id="14" creationId="{11A323BB-524A-6D6B-F2F0-5ACADFAE99F2}"/>
          </ac:spMkLst>
        </pc:spChg>
        <pc:spChg chg="add del mod">
          <ac:chgData name="Tirthankar Barari (TR)" userId="e41d4ef3-c9c5-4f08-a494-4c3cb9d953aa" providerId="ADAL" clId="{F9D43E7F-1D27-45AD-A9EF-7BAB61DCB54E}" dt="2024-01-15T00:31:53.915" v="3235" actId="478"/>
          <ac:spMkLst>
            <pc:docMk/>
            <pc:sldMk cId="894813367" sldId="261"/>
            <ac:spMk id="14" creationId="{26DECC13-F84A-682E-3F0B-1C2B16063EDB}"/>
          </ac:spMkLst>
        </pc:spChg>
        <pc:spChg chg="add mod ord">
          <ac:chgData name="Tirthankar Barari (TR)" userId="e41d4ef3-c9c5-4f08-a494-4c3cb9d953aa" providerId="ADAL" clId="{F9D43E7F-1D27-45AD-A9EF-7BAB61DCB54E}" dt="2024-01-16T02:59:10.073" v="4530" actId="1076"/>
          <ac:spMkLst>
            <pc:docMk/>
            <pc:sldMk cId="894813367" sldId="261"/>
            <ac:spMk id="15" creationId="{67EF2899-4260-937E-FB54-8F0E261C306F}"/>
          </ac:spMkLst>
        </pc:spChg>
        <pc:spChg chg="add del mod">
          <ac:chgData name="Tirthankar Barari (TR)" userId="e41d4ef3-c9c5-4f08-a494-4c3cb9d953aa" providerId="ADAL" clId="{F9D43E7F-1D27-45AD-A9EF-7BAB61DCB54E}" dt="2024-01-15T00:33:57.575" v="3263" actId="478"/>
          <ac:spMkLst>
            <pc:docMk/>
            <pc:sldMk cId="894813367" sldId="261"/>
            <ac:spMk id="15" creationId="{F6A4BF0C-D7D6-0EAF-07EC-B783E2D6E86D}"/>
          </ac:spMkLst>
        </pc:spChg>
        <pc:spChg chg="add del mod">
          <ac:chgData name="Tirthankar Barari (TR)" userId="e41d4ef3-c9c5-4f08-a494-4c3cb9d953aa" providerId="ADAL" clId="{F9D43E7F-1D27-45AD-A9EF-7BAB61DCB54E}" dt="2024-01-15T00:33:59.888" v="3264" actId="478"/>
          <ac:spMkLst>
            <pc:docMk/>
            <pc:sldMk cId="894813367" sldId="261"/>
            <ac:spMk id="16" creationId="{12D6898D-113E-81BE-2E23-DC0CF5116301}"/>
          </ac:spMkLst>
        </pc:spChg>
        <pc:spChg chg="add del mod">
          <ac:chgData name="Tirthankar Barari (TR)" userId="e41d4ef3-c9c5-4f08-a494-4c3cb9d953aa" providerId="ADAL" clId="{F9D43E7F-1D27-45AD-A9EF-7BAB61DCB54E}" dt="2024-01-16T02:58:18.518" v="4528" actId="478"/>
          <ac:spMkLst>
            <pc:docMk/>
            <pc:sldMk cId="894813367" sldId="261"/>
            <ac:spMk id="16" creationId="{89887240-94C4-FF90-93FA-65F74CDC1548}"/>
          </ac:spMkLst>
        </pc:spChg>
        <pc:spChg chg="add del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7" creationId="{616C2D39-548F-D2A7-CA93-3EB1FAB6411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8" creationId="{E1DEAEB0-D978-C722-8955-4FB540D4E913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9" creationId="{52F8C555-9713-2224-5813-362BFE6D9335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0" creationId="{B67EA709-5807-E274-3D3B-F70C9A7FAFB6}"/>
          </ac:spMkLst>
        </pc:spChg>
        <pc:spChg chg="add mod">
          <ac:chgData name="Tirthankar Barari (TR)" userId="e41d4ef3-c9c5-4f08-a494-4c3cb9d953aa" providerId="ADAL" clId="{F9D43E7F-1D27-45AD-A9EF-7BAB61DCB54E}" dt="2024-01-15T00:33:43.884" v="3260"/>
          <ac:spMkLst>
            <pc:docMk/>
            <pc:sldMk cId="894813367" sldId="261"/>
            <ac:spMk id="21" creationId="{3E16B2BE-5E55-1E37-ADAB-799A36715F5F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1" creationId="{AF30E689-F6D9-8B3F-AB1F-849A4813965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2" creationId="{EBADDC75-0CCD-8644-1185-A084C9E1A8F0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3" creationId="{9C08127C-51CF-F207-E06D-D5A418433501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4" creationId="{28B45B15-0BC6-9DE6-F4A4-3FD42091F904}"/>
          </ac:spMkLst>
        </pc:spChg>
        <pc:spChg chg="add del mod">
          <ac:chgData name="Tirthankar Barari (TR)" userId="e41d4ef3-c9c5-4f08-a494-4c3cb9d953aa" providerId="ADAL" clId="{F9D43E7F-1D27-45AD-A9EF-7BAB61DCB54E}" dt="2024-01-15T00:35:19.633" v="3275" actId="478"/>
          <ac:spMkLst>
            <pc:docMk/>
            <pc:sldMk cId="894813367" sldId="261"/>
            <ac:spMk id="24" creationId="{FBED694B-0241-69AF-877C-DAFC54928FAB}"/>
          </ac:spMkLst>
        </pc:spChg>
        <pc:spChg chg="add mod">
          <ac:chgData name="Tirthankar Barari (TR)" userId="e41d4ef3-c9c5-4f08-a494-4c3cb9d953aa" providerId="ADAL" clId="{F9D43E7F-1D27-45AD-A9EF-7BAB61DCB54E}" dt="2024-01-16T03:11:49.349" v="4665" actId="20577"/>
          <ac:spMkLst>
            <pc:docMk/>
            <pc:sldMk cId="894813367" sldId="261"/>
            <ac:spMk id="25" creationId="{2BAF4051-529B-C4C2-6B09-D3C0B584CD65}"/>
          </ac:spMkLst>
        </pc:spChg>
        <pc:spChg chg="add mod">
          <ac:chgData name="Tirthankar Barari (TR)" userId="e41d4ef3-c9c5-4f08-a494-4c3cb9d953aa" providerId="ADAL" clId="{F9D43E7F-1D27-45AD-A9EF-7BAB61DCB54E}" dt="2024-01-16T03:00:02.031" v="4534" actId="1076"/>
          <ac:spMkLst>
            <pc:docMk/>
            <pc:sldMk cId="894813367" sldId="261"/>
            <ac:spMk id="26" creationId="{A89D6E6E-F4C8-D05B-632B-014527BCC270}"/>
          </ac:spMkLst>
        </pc:spChg>
        <pc:spChg chg="add del">
          <ac:chgData name="Tirthankar Barari (TR)" userId="e41d4ef3-c9c5-4f08-a494-4c3cb9d953aa" providerId="ADAL" clId="{F9D43E7F-1D27-45AD-A9EF-7BAB61DCB54E}" dt="2024-01-15T00:38:32.187" v="3288" actId="478"/>
          <ac:spMkLst>
            <pc:docMk/>
            <pc:sldMk cId="894813367" sldId="261"/>
            <ac:spMk id="27" creationId="{A8DAFE65-13F7-A54E-C82A-D5FBD34C5288}"/>
          </ac:spMkLst>
        </pc:spChg>
        <pc:spChg chg="add mod topLvl">
          <ac:chgData name="Tirthankar Barari (TR)" userId="e41d4ef3-c9c5-4f08-a494-4c3cb9d953aa" providerId="ADAL" clId="{F9D43E7F-1D27-45AD-A9EF-7BAB61DCB54E}" dt="2024-01-23T21:27:22.969" v="5095" actId="1076"/>
          <ac:spMkLst>
            <pc:docMk/>
            <pc:sldMk cId="894813367" sldId="261"/>
            <ac:spMk id="35" creationId="{639700A1-C78B-F9F5-0207-66871A0B0F29}"/>
          </ac:spMkLst>
        </pc:spChg>
        <pc:spChg chg="add del mod">
          <ac:chgData name="Tirthankar Barari (TR)" userId="e41d4ef3-c9c5-4f08-a494-4c3cb9d953aa" providerId="ADAL" clId="{F9D43E7F-1D27-45AD-A9EF-7BAB61DCB54E}" dt="2024-01-23T21:19:59.728" v="5012"/>
          <ac:spMkLst>
            <pc:docMk/>
            <pc:sldMk cId="894813367" sldId="261"/>
            <ac:spMk id="39" creationId="{2BDA3DC6-3903-1D53-5444-301480ECAE5A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0" creationId="{6838A613-FC02-3FB4-BA30-CB3EF9FA9E00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1" creationId="{3ECC6192-D7CF-6DDD-F8D5-C424A64B20AB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2" creationId="{1ABA0F5A-8158-07F1-76EE-BDD6D054BB21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3" creationId="{B467F503-5AF4-97F7-BFA0-DDCE9E71767C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4" creationId="{764D6A06-4212-74F1-C5C8-1269E3684F55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5" creationId="{AE9E709C-5FDC-3D8E-48B7-3A9710C33A80}"/>
          </ac:spMkLst>
        </pc:spChg>
        <pc:spChg chg="add mod">
          <ac:chgData name="Tirthankar Barari (TR)" userId="e41d4ef3-c9c5-4f08-a494-4c3cb9d953aa" providerId="ADAL" clId="{F9D43E7F-1D27-45AD-A9EF-7BAB61DCB54E}" dt="2024-01-15T01:33:08.736" v="3523" actId="208"/>
          <ac:spMkLst>
            <pc:docMk/>
            <pc:sldMk cId="894813367" sldId="261"/>
            <ac:spMk id="48" creationId="{D49C385A-5DFC-DFB6-C09E-E682641E449F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1" creationId="{1EB4143D-4CDE-2914-33CF-6A162EFC8E2A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2" creationId="{15F67874-FB4F-3B6B-24A2-61007631DD86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3" creationId="{2E1BD360-719C-AE27-245E-5DF96289F65B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4" creationId="{CCD87AE4-CE28-DEBC-CB5E-936D65396B22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5" creationId="{10BC75F6-20BB-B97F-9126-DF66D252B8D7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6" creationId="{2E36708C-D8E8-BE67-C5DF-D2B1DAD18BF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7" creationId="{C8DF82CE-F582-8EA1-966B-161991D8ACD1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8" creationId="{3E2E971F-6C2B-6381-4976-1947FDD15EA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9" creationId="{8F06E4C2-9609-6607-191F-A7F1998002D8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0" creationId="{A4D27B50-5A3C-E342-F262-3711066A155F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1" creationId="{9DC86091-161A-2312-8CE4-233288F5637A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2" creationId="{23354701-661B-9606-1022-954C2A92A951}"/>
          </ac:spMkLst>
        </pc:spChg>
        <pc:spChg chg="add mod">
          <ac:chgData name="Tirthankar Barari (TR)" userId="e41d4ef3-c9c5-4f08-a494-4c3cb9d953aa" providerId="ADAL" clId="{F9D43E7F-1D27-45AD-A9EF-7BAB61DCB54E}" dt="2024-01-15T02:07:03.412" v="3795"/>
          <ac:spMkLst>
            <pc:docMk/>
            <pc:sldMk cId="894813367" sldId="261"/>
            <ac:spMk id="63" creationId="{4B03055C-71BA-4757-451E-E0BA6C97F4B0}"/>
          </ac:spMkLst>
        </pc:spChg>
        <pc:spChg chg="add mod">
          <ac:chgData name="Tirthankar Barari (TR)" userId="e41d4ef3-c9c5-4f08-a494-4c3cb9d953aa" providerId="ADAL" clId="{F9D43E7F-1D27-45AD-A9EF-7BAB61DCB54E}" dt="2024-01-15T14:14:21.415" v="3817"/>
          <ac:spMkLst>
            <pc:docMk/>
            <pc:sldMk cId="894813367" sldId="261"/>
            <ac:spMk id="64" creationId="{85A64A88-D6BE-D445-7D96-B6320C37AF24}"/>
          </ac:spMkLst>
        </pc:spChg>
        <pc:spChg chg="add del mod">
          <ac:chgData name="Tirthankar Barari (TR)" userId="e41d4ef3-c9c5-4f08-a494-4c3cb9d953aa" providerId="ADAL" clId="{F9D43E7F-1D27-45AD-A9EF-7BAB61DCB54E}" dt="2024-01-15T14:14:45.919" v="3820" actId="478"/>
          <ac:spMkLst>
            <pc:docMk/>
            <pc:sldMk cId="894813367" sldId="261"/>
            <ac:spMk id="65" creationId="{A5E712F8-0C0C-D1A0-D153-7425C3AA2CE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6" creationId="{E8655C31-C717-9FCD-3592-47DBF541B02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7" creationId="{DEB66B55-2D45-C592-025E-EF7EFDCAD239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8" creationId="{8AEF097C-7D09-E201-EAB0-251FFCB406FC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9" creationId="{395F09CD-22C2-5972-5522-F7A49098EDC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70" creationId="{D706A210-170F-C995-62F9-73D7368C8F80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4" creationId="{34DE7079-1104-FF5D-2ED7-BFD9E1B775E4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5" creationId="{7BC9E480-C1B9-4CF2-DB9B-1F6F64B107E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6" creationId="{86795C69-A527-9353-16CD-538B4C8767F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7" creationId="{EBE3D945-859E-B802-FA6E-C4382C69CEA5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8" creationId="{6DD2FFF3-2DDC-520D-60C7-87AA455951F3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9" creationId="{17A2248D-EA1F-D68F-6C98-CB16D3A5DE12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81" creationId="{DEBC47F0-F322-6CE0-35A9-8BFE4DD96BDF}"/>
          </ac:spMkLst>
        </pc:spChg>
        <pc:spChg chg="mod">
          <ac:chgData name="Tirthankar Barari (TR)" userId="e41d4ef3-c9c5-4f08-a494-4c3cb9d953aa" providerId="ADAL" clId="{F9D43E7F-1D27-45AD-A9EF-7BAB61DCB54E}" dt="2024-01-15T14:22:25.602" v="3999"/>
          <ac:spMkLst>
            <pc:docMk/>
            <pc:sldMk cId="894813367" sldId="261"/>
            <ac:spMk id="83" creationId="{A4EE4FB9-1913-5228-EA13-0088AA4152D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86" creationId="{71A15B25-CFB7-B9EC-5BF2-2563CDC69B41}"/>
          </ac:spMkLst>
        </pc:spChg>
        <pc:spChg chg="add mod">
          <ac:chgData name="Tirthankar Barari (TR)" userId="e41d4ef3-c9c5-4f08-a494-4c3cb9d953aa" providerId="ADAL" clId="{F9D43E7F-1D27-45AD-A9EF-7BAB61DCB54E}" dt="2024-01-15T14:42:23.277" v="4084" actId="14100"/>
          <ac:spMkLst>
            <pc:docMk/>
            <pc:sldMk cId="894813367" sldId="261"/>
            <ac:spMk id="87" creationId="{FF6BCFC5-5388-AFC1-0680-A569B912ADC9}"/>
          </ac:spMkLst>
        </pc:spChg>
        <pc:spChg chg="add del mod">
          <ac:chgData name="Tirthankar Barari (TR)" userId="e41d4ef3-c9c5-4f08-a494-4c3cb9d953aa" providerId="ADAL" clId="{F9D43E7F-1D27-45AD-A9EF-7BAB61DCB54E}" dt="2024-01-16T01:51:36.531" v="4248" actId="478"/>
          <ac:spMkLst>
            <pc:docMk/>
            <pc:sldMk cId="894813367" sldId="261"/>
            <ac:spMk id="89" creationId="{B10F0C97-332D-7639-986D-E738879032B2}"/>
          </ac:spMkLst>
        </pc:spChg>
        <pc:grpChg chg="add mod ord topLvl">
          <ac:chgData name="Tirthankar Barari (TR)" userId="e41d4ef3-c9c5-4f08-a494-4c3cb9d953aa" providerId="ADAL" clId="{F9D43E7F-1D27-45AD-A9EF-7BAB61DCB54E}" dt="2024-01-23T21:04:23.637" v="4982" actId="1076"/>
          <ac:grpSpMkLst>
            <pc:docMk/>
            <pc:sldMk cId="894813367" sldId="261"/>
            <ac:grpSpMk id="49" creationId="{792DF968-189C-9890-7556-396AD822C943}"/>
          </ac:grpSpMkLst>
        </pc:grpChg>
        <pc:grpChg chg="add del mod">
          <ac:chgData name="Tirthankar Barari (TR)" userId="e41d4ef3-c9c5-4f08-a494-4c3cb9d953aa" providerId="ADAL" clId="{F9D43E7F-1D27-45AD-A9EF-7BAB61DCB54E}" dt="2024-01-15T14:36:27.787" v="4061" actId="165"/>
          <ac:grpSpMkLst>
            <pc:docMk/>
            <pc:sldMk cId="894813367" sldId="261"/>
            <ac:grpSpMk id="71" creationId="{D6EAF7C5-B8E4-77FB-B4BD-60ADFB0FC886}"/>
          </ac:grpSpMkLst>
        </pc:grpChg>
        <pc:grpChg chg="add del mod">
          <ac:chgData name="Tirthankar Barari (TR)" userId="e41d4ef3-c9c5-4f08-a494-4c3cb9d953aa" providerId="ADAL" clId="{F9D43E7F-1D27-45AD-A9EF-7BAB61DCB54E}" dt="2024-01-15T14:32:35.094" v="4051" actId="165"/>
          <ac:grpSpMkLst>
            <pc:docMk/>
            <pc:sldMk cId="894813367" sldId="261"/>
            <ac:grpSpMk id="72" creationId="{C42A02EE-8F09-848A-D23E-E5E73564508A}"/>
          </ac:grpSpMkLst>
        </pc:grpChg>
        <pc:grpChg chg="mod topLvl">
          <ac:chgData name="Tirthankar Barari (TR)" userId="e41d4ef3-c9c5-4f08-a494-4c3cb9d953aa" providerId="ADAL" clId="{F9D43E7F-1D27-45AD-A9EF-7BAB61DCB54E}" dt="2024-01-15T14:39:44.728" v="4074" actId="1076"/>
          <ac:grpSpMkLst>
            <pc:docMk/>
            <pc:sldMk cId="894813367" sldId="261"/>
            <ac:grpSpMk id="73" creationId="{08CE54A9-EF09-2F62-2D42-591A8B31EC17}"/>
          </ac:grpSpMkLst>
        </pc:grpChg>
        <pc:grpChg chg="add mod">
          <ac:chgData name="Tirthankar Barari (TR)" userId="e41d4ef3-c9c5-4f08-a494-4c3cb9d953aa" providerId="ADAL" clId="{F9D43E7F-1D27-45AD-A9EF-7BAB61DCB54E}" dt="2024-01-16T02:52:04.926" v="4446" actId="1076"/>
          <ac:grpSpMkLst>
            <pc:docMk/>
            <pc:sldMk cId="894813367" sldId="261"/>
            <ac:grpSpMk id="84" creationId="{1E9D0806-6ACF-1496-4610-C798A3C7BF67}"/>
          </ac:grpSpMkLst>
        </pc:grpChg>
        <pc:grpChg chg="add del mod">
          <ac:chgData name="Tirthankar Barari (TR)" userId="e41d4ef3-c9c5-4f08-a494-4c3cb9d953aa" providerId="ADAL" clId="{F9D43E7F-1D27-45AD-A9EF-7BAB61DCB54E}" dt="2024-01-15T14:29:46.448" v="4038" actId="165"/>
          <ac:grpSpMkLst>
            <pc:docMk/>
            <pc:sldMk cId="894813367" sldId="261"/>
            <ac:grpSpMk id="85" creationId="{8F289110-CC33-0945-91C1-41456E5C59BB}"/>
          </ac:grpSpMkLst>
        </pc:grpChg>
        <pc:grpChg chg="add del mod">
          <ac:chgData name="Tirthankar Barari (TR)" userId="e41d4ef3-c9c5-4f08-a494-4c3cb9d953aa" providerId="ADAL" clId="{F9D43E7F-1D27-45AD-A9EF-7BAB61DCB54E}" dt="2024-01-23T20:04:57.495" v="4911" actId="165"/>
          <ac:grpSpMkLst>
            <pc:docMk/>
            <pc:sldMk cId="894813367" sldId="261"/>
            <ac:grpSpMk id="88" creationId="{FC674DD5-C14E-7C0E-F3E3-FEF2CCC4CF19}"/>
          </ac:grpSpMkLst>
        </pc:grpChg>
        <pc:grpChg chg="add mod">
          <ac:chgData name="Tirthankar Barari (TR)" userId="e41d4ef3-c9c5-4f08-a494-4c3cb9d953aa" providerId="ADAL" clId="{F9D43E7F-1D27-45AD-A9EF-7BAB61DCB54E}" dt="2024-01-15T14:47:08.411" v="4093" actId="1076"/>
          <ac:grpSpMkLst>
            <pc:docMk/>
            <pc:sldMk cId="894813367" sldId="261"/>
            <ac:grpSpMk id="90" creationId="{2D1BAACC-46EA-A3BF-3F08-1D0BF94C8F1E}"/>
          </ac:grpSpMkLst>
        </pc:grpChg>
        <pc:graphicFrameChg chg="add mod">
          <ac:chgData name="Tirthankar Barari (TR)" userId="e41d4ef3-c9c5-4f08-a494-4c3cb9d953aa" providerId="ADAL" clId="{F9D43E7F-1D27-45AD-A9EF-7BAB61DCB54E}" dt="2024-01-14T21:04:31.021" v="3004"/>
          <ac:graphicFrameMkLst>
            <pc:docMk/>
            <pc:sldMk cId="894813367" sldId="261"/>
            <ac:graphicFrameMk id="7" creationId="{08BF8E72-16A9-BD2D-B0D5-FB5D302FB65A}"/>
          </ac:graphicFrameMkLst>
        </pc:graphicFrameChg>
        <pc:graphicFrameChg chg="add del mod">
          <ac:chgData name="Tirthankar Barari (TR)" userId="e41d4ef3-c9c5-4f08-a494-4c3cb9d953aa" providerId="ADAL" clId="{F9D43E7F-1D27-45AD-A9EF-7BAB61DCB54E}" dt="2024-01-14T21:06:59.620" v="3041" actId="478"/>
          <ac:graphicFrameMkLst>
            <pc:docMk/>
            <pc:sldMk cId="894813367" sldId="261"/>
            <ac:graphicFrameMk id="8" creationId="{08BF8E72-16A9-BD2D-B0D5-FB5D302FB65A}"/>
          </ac:graphicFrameMkLst>
        </pc:graphicFrameChg>
        <pc:picChg chg="add del">
          <ac:chgData name="Tirthankar Barari (TR)" userId="e41d4ef3-c9c5-4f08-a494-4c3cb9d953aa" providerId="ADAL" clId="{F9D43E7F-1D27-45AD-A9EF-7BAB61DCB54E}" dt="2024-01-16T01:52:34.146" v="4250" actId="22"/>
          <ac:picMkLst>
            <pc:docMk/>
            <pc:sldMk cId="894813367" sldId="261"/>
            <ac:picMk id="3" creationId="{9E1067DD-2648-2720-3B1C-84805751499E}"/>
          </ac:picMkLst>
        </pc:picChg>
        <pc:picChg chg="add del mod">
          <ac:chgData name="Tirthankar Barari (TR)" userId="e41d4ef3-c9c5-4f08-a494-4c3cb9d953aa" providerId="ADAL" clId="{F9D43E7F-1D27-45AD-A9EF-7BAB61DCB54E}" dt="2024-01-23T20:52:41.097" v="4927" actId="478"/>
          <ac:picMkLst>
            <pc:docMk/>
            <pc:sldMk cId="894813367" sldId="261"/>
            <ac:picMk id="3" creationId="{ECEECC1A-558A-783E-6121-FC813D000FFE}"/>
          </ac:picMkLst>
        </pc:picChg>
        <pc:picChg chg="add del mod">
          <ac:chgData name="Tirthankar Barari (TR)" userId="e41d4ef3-c9c5-4f08-a494-4c3cb9d953aa" providerId="ADAL" clId="{F9D43E7F-1D27-45AD-A9EF-7BAB61DCB54E}" dt="2024-01-23T21:06:46.572" v="4984" actId="478"/>
          <ac:picMkLst>
            <pc:docMk/>
            <pc:sldMk cId="894813367" sldId="261"/>
            <ac:picMk id="5" creationId="{ED5538C6-8503-37B4-137A-BE8828639812}"/>
          </ac:picMkLst>
        </pc:picChg>
        <pc:picChg chg="add del mod">
          <ac:chgData name="Tirthankar Barari (TR)" userId="e41d4ef3-c9c5-4f08-a494-4c3cb9d953aa" providerId="ADAL" clId="{F9D43E7F-1D27-45AD-A9EF-7BAB61DCB54E}" dt="2024-01-23T21:06:45.637" v="4983" actId="478"/>
          <ac:picMkLst>
            <pc:docMk/>
            <pc:sldMk cId="894813367" sldId="261"/>
            <ac:picMk id="10" creationId="{6D9D62EE-2BCB-B7F2-94B8-84842020803C}"/>
          </ac:picMkLst>
        </pc:picChg>
        <pc:picChg chg="add mod modCrop">
          <ac:chgData name="Tirthankar Barari (TR)" userId="e41d4ef3-c9c5-4f08-a494-4c3cb9d953aa" providerId="ADAL" clId="{F9D43E7F-1D27-45AD-A9EF-7BAB61DCB54E}" dt="2024-01-23T21:23:49.284" v="5053" actId="14100"/>
          <ac:picMkLst>
            <pc:docMk/>
            <pc:sldMk cId="894813367" sldId="261"/>
            <ac:picMk id="16" creationId="{663EA680-3407-FBDE-1D17-EFA90FF40552}"/>
          </ac:picMkLst>
        </pc:picChg>
        <pc:picChg chg="add del mod">
          <ac:chgData name="Tirthankar Barari (TR)" userId="e41d4ef3-c9c5-4f08-a494-4c3cb9d953aa" providerId="ADAL" clId="{F9D43E7F-1D27-45AD-A9EF-7BAB61DCB54E}" dt="2024-01-15T00:37:44.133" v="3286" actId="478"/>
          <ac:picMkLst>
            <pc:docMk/>
            <pc:sldMk cId="894813367" sldId="261"/>
            <ac:picMk id="26" creationId="{12E20EDA-3062-7690-F234-70A7512A8781}"/>
          </ac:picMkLst>
        </pc:picChg>
        <pc:picChg chg="add mod modCrop">
          <ac:chgData name="Tirthankar Barari (TR)" userId="e41d4ef3-c9c5-4f08-a494-4c3cb9d953aa" providerId="ADAL" clId="{F9D43E7F-1D27-45AD-A9EF-7BAB61DCB54E}" dt="2024-01-23T21:26:09.309" v="5076" actId="732"/>
          <ac:picMkLst>
            <pc:docMk/>
            <pc:sldMk cId="894813367" sldId="261"/>
            <ac:picMk id="28" creationId="{27D2B49A-EB10-CA9E-4FE8-ED85BCD4FD72}"/>
          </ac:picMkLst>
        </pc:picChg>
        <pc:picChg chg="add mod modCrop">
          <ac:chgData name="Tirthankar Barari (TR)" userId="e41d4ef3-c9c5-4f08-a494-4c3cb9d953aa" providerId="ADAL" clId="{F9D43E7F-1D27-45AD-A9EF-7BAB61DCB54E}" dt="2024-01-23T21:24:00.013" v="5054" actId="1076"/>
          <ac:picMkLst>
            <pc:docMk/>
            <pc:sldMk cId="894813367" sldId="261"/>
            <ac:picMk id="31" creationId="{7A505E37-E478-441B-428D-A9F948994094}"/>
          </ac:picMkLst>
        </pc:picChg>
        <pc:picChg chg="add mod modCrop">
          <ac:chgData name="Tirthankar Barari (TR)" userId="e41d4ef3-c9c5-4f08-a494-4c3cb9d953aa" providerId="ADAL" clId="{F9D43E7F-1D27-45AD-A9EF-7BAB61DCB54E}" dt="2024-01-23T21:26:00.111" v="5075" actId="732"/>
          <ac:picMkLst>
            <pc:docMk/>
            <pc:sldMk cId="894813367" sldId="261"/>
            <ac:picMk id="33" creationId="{932AD993-2A8B-2A3A-1449-672DF98574C1}"/>
          </ac:picMkLst>
        </pc:picChg>
        <pc:picChg chg="add mod">
          <ac:chgData name="Tirthankar Barari (TR)" userId="e41d4ef3-c9c5-4f08-a494-4c3cb9d953aa" providerId="ADAL" clId="{F9D43E7F-1D27-45AD-A9EF-7BAB61DCB54E}" dt="2024-01-23T21:16:37.215" v="4996" actId="1076"/>
          <ac:picMkLst>
            <pc:docMk/>
            <pc:sldMk cId="894813367" sldId="261"/>
            <ac:picMk id="36" creationId="{35A356D3-B654-E3D5-26E1-F376A0A6D7CB}"/>
          </ac:picMkLst>
        </pc:picChg>
        <pc:picChg chg="add mod">
          <ac:chgData name="Tirthankar Barari (TR)" userId="e41d4ef3-c9c5-4f08-a494-4c3cb9d953aa" providerId="ADAL" clId="{F9D43E7F-1D27-45AD-A9EF-7BAB61DCB54E}" dt="2024-01-23T21:18:51.981" v="5000" actId="1076"/>
          <ac:picMkLst>
            <pc:docMk/>
            <pc:sldMk cId="894813367" sldId="261"/>
            <ac:picMk id="38" creationId="{AC074975-7A02-D62C-4967-695DB5A51BC5}"/>
          </ac:picMkLst>
        </pc:picChg>
        <pc:picChg chg="add del mod">
          <ac:chgData name="Tirthankar Barari (TR)" userId="e41d4ef3-c9c5-4f08-a494-4c3cb9d953aa" providerId="ADAL" clId="{F9D43E7F-1D27-45AD-A9EF-7BAB61DCB54E}" dt="2024-01-15T14:20:42.515" v="3988" actId="478"/>
          <ac:picMkLst>
            <pc:docMk/>
            <pc:sldMk cId="894813367" sldId="261"/>
            <ac:picMk id="45" creationId="{0E4CC07C-9326-C63B-56AE-DB063FA79AC0}"/>
          </ac:picMkLst>
        </pc:picChg>
        <pc:picChg chg="add mod">
          <ac:chgData name="Tirthankar Barari (TR)" userId="e41d4ef3-c9c5-4f08-a494-4c3cb9d953aa" providerId="ADAL" clId="{F9D43E7F-1D27-45AD-A9EF-7BAB61DCB54E}" dt="2024-01-23T20:05:45.735" v="4914" actId="1076"/>
          <ac:picMkLst>
            <pc:docMk/>
            <pc:sldMk cId="894813367" sldId="261"/>
            <ac:picMk id="47" creationId="{2709D40A-C6D2-683F-D92D-D96550BAA264}"/>
          </ac:picMkLst>
        </pc:picChg>
        <pc:picChg chg="mod">
          <ac:chgData name="Tirthankar Barari (TR)" userId="e41d4ef3-c9c5-4f08-a494-4c3cb9d953aa" providerId="ADAL" clId="{F9D43E7F-1D27-45AD-A9EF-7BAB61DCB54E}" dt="2024-01-15T14:22:25.602" v="3999"/>
          <ac:picMkLst>
            <pc:docMk/>
            <pc:sldMk cId="894813367" sldId="261"/>
            <ac:picMk id="82" creationId="{04987DE1-8D0A-2BFB-CD11-7054951B182D}"/>
          </ac:picMkLst>
        </pc:picChg>
        <pc:picChg chg="add del mod">
          <ac:chgData name="Tirthankar Barari (TR)" userId="e41d4ef3-c9c5-4f08-a494-4c3cb9d953aa" providerId="ADAL" clId="{F9D43E7F-1D27-45AD-A9EF-7BAB61DCB54E}" dt="2024-01-16T01:51:25.698" v="4246" actId="478"/>
          <ac:picMkLst>
            <pc:docMk/>
            <pc:sldMk cId="894813367" sldId="261"/>
            <ac:picMk id="92" creationId="{94753696-A8F5-D699-1270-D3AA0FFF34D9}"/>
          </ac:picMkLst>
        </pc:picChg>
        <pc:cxnChg chg="add del mod">
          <ac:chgData name="Tirthankar Barari (TR)" userId="e41d4ef3-c9c5-4f08-a494-4c3cb9d953aa" providerId="ADAL" clId="{F9D43E7F-1D27-45AD-A9EF-7BAB61DCB54E}" dt="2024-01-16T02:50:39.314" v="4441" actId="478"/>
          <ac:cxnSpMkLst>
            <pc:docMk/>
            <pc:sldMk cId="894813367" sldId="261"/>
            <ac:cxnSpMk id="10" creationId="{DBEB4D9E-82AF-A90C-894E-C4585FD19990}"/>
          </ac:cxnSpMkLst>
        </pc:cxnChg>
        <pc:cxnChg chg="add mod topLvl">
          <ac:chgData name="Tirthankar Barari (TR)" userId="e41d4ef3-c9c5-4f08-a494-4c3cb9d953aa" providerId="ADAL" clId="{F9D43E7F-1D27-45AD-A9EF-7BAB61DCB54E}" dt="2024-01-23T21:28:17.327" v="5096" actId="14100"/>
          <ac:cxnSpMkLst>
            <pc:docMk/>
            <pc:sldMk cId="894813367" sldId="261"/>
            <ac:cxnSpMk id="29" creationId="{7743E1A5-ACA3-8A41-52C1-5DA840E11EED}"/>
          </ac:cxnSpMkLst>
        </pc:cxnChg>
        <pc:cxnChg chg="add del mod">
          <ac:chgData name="Tirthankar Barari (TR)" userId="e41d4ef3-c9c5-4f08-a494-4c3cb9d953aa" providerId="ADAL" clId="{F9D43E7F-1D27-45AD-A9EF-7BAB61DCB54E}" dt="2024-01-15T01:31:06.616" v="3509" actId="478"/>
          <ac:cxnSpMkLst>
            <pc:docMk/>
            <pc:sldMk cId="894813367" sldId="261"/>
            <ac:cxnSpMk id="31" creationId="{417FBC40-9604-E0C7-46F7-8CD3FFB14D18}"/>
          </ac:cxnSpMkLst>
        </pc:cxnChg>
        <pc:cxnChg chg="add del mod">
          <ac:chgData name="Tirthankar Barari (TR)" userId="e41d4ef3-c9c5-4f08-a494-4c3cb9d953aa" providerId="ADAL" clId="{F9D43E7F-1D27-45AD-A9EF-7BAB61DCB54E}" dt="2024-01-15T14:20:45.069" v="3989" actId="478"/>
          <ac:cxnSpMkLst>
            <pc:docMk/>
            <pc:sldMk cId="894813367" sldId="261"/>
            <ac:cxnSpMk id="32" creationId="{4F0235EA-BA4C-6008-31ED-9DC60F2CACF3}"/>
          </ac:cxnSpMkLst>
        </pc:cxnChg>
        <pc:cxnChg chg="mod topLvl">
          <ac:chgData name="Tirthankar Barari (TR)" userId="e41d4ef3-c9c5-4f08-a494-4c3cb9d953aa" providerId="ADAL" clId="{F9D43E7F-1D27-45AD-A9EF-7BAB61DCB54E}" dt="2024-01-15T14:39:44.728" v="4074" actId="1076"/>
          <ac:cxnSpMkLst>
            <pc:docMk/>
            <pc:sldMk cId="894813367" sldId="261"/>
            <ac:cxnSpMk id="80" creationId="{0BDBECFE-823C-3997-74BE-D3FC408BE400}"/>
          </ac:cxnSpMkLst>
        </pc:cxnChg>
      </pc:sldChg>
      <pc:sldChg chg="addSp delSp modSp new mod setBg">
        <pc:chgData name="Tirthankar Barari (TR)" userId="e41d4ef3-c9c5-4f08-a494-4c3cb9d953aa" providerId="ADAL" clId="{F9D43E7F-1D27-45AD-A9EF-7BAB61DCB54E}" dt="2024-01-16T18:10:31.526" v="4906" actId="20577"/>
        <pc:sldMkLst>
          <pc:docMk/>
          <pc:sldMk cId="2762766482" sldId="262"/>
        </pc:sldMkLst>
        <pc:spChg chg="del">
          <ac:chgData name="Tirthankar Barari (TR)" userId="e41d4ef3-c9c5-4f08-a494-4c3cb9d953aa" providerId="ADAL" clId="{F9D43E7F-1D27-45AD-A9EF-7BAB61DCB54E}" dt="2024-01-16T17:51:42.050" v="4667" actId="478"/>
          <ac:spMkLst>
            <pc:docMk/>
            <pc:sldMk cId="2762766482" sldId="262"/>
            <ac:spMk id="2" creationId="{5CC3C283-7EA5-241C-623B-12AA70758275}"/>
          </ac:spMkLst>
        </pc:spChg>
        <pc:spChg chg="del">
          <ac:chgData name="Tirthankar Barari (TR)" userId="e41d4ef3-c9c5-4f08-a494-4c3cb9d953aa" providerId="ADAL" clId="{F9D43E7F-1D27-45AD-A9EF-7BAB61DCB54E}" dt="2024-01-16T17:51:44.889" v="4669" actId="478"/>
          <ac:spMkLst>
            <pc:docMk/>
            <pc:sldMk cId="2762766482" sldId="262"/>
            <ac:spMk id="3" creationId="{B6D39102-A6A4-39E2-480D-EEADCF3C3FB4}"/>
          </ac:spMkLst>
        </pc:spChg>
        <pc:spChg chg="del">
          <ac:chgData name="Tirthankar Barari (TR)" userId="e41d4ef3-c9c5-4f08-a494-4c3cb9d953aa" providerId="ADAL" clId="{F9D43E7F-1D27-45AD-A9EF-7BAB61DCB54E}" dt="2024-01-16T17:51:43.388" v="4668" actId="478"/>
          <ac:spMkLst>
            <pc:docMk/>
            <pc:sldMk cId="2762766482" sldId="262"/>
            <ac:spMk id="4" creationId="{8A517009-08B8-6AEA-D322-36D4C4574788}"/>
          </ac:spMkLst>
        </pc:spChg>
        <pc:spChg chg="add mod">
          <ac:chgData name="Tirthankar Barari (TR)" userId="e41d4ef3-c9c5-4f08-a494-4c3cb9d953aa" providerId="ADAL" clId="{F9D43E7F-1D27-45AD-A9EF-7BAB61DCB54E}" dt="2024-01-16T18:10:31.526" v="4906" actId="20577"/>
          <ac:spMkLst>
            <pc:docMk/>
            <pc:sldMk cId="2762766482" sldId="262"/>
            <ac:spMk id="7" creationId="{B85B291C-6DB0-4872-C20D-0785EF14453A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8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9" creationId="{91DE43FD-EB47-414A-B0AB-169B0FFFA527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1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3" creationId="{1855405F-37A2-4869-9154-F8BE3BECE6C3}"/>
          </ac:spMkLst>
        </pc:spChg>
        <pc:grpChg chg="add">
          <ac:chgData name="Tirthankar Barari (TR)" userId="e41d4ef3-c9c5-4f08-a494-4c3cb9d953aa" providerId="ADAL" clId="{F9D43E7F-1D27-45AD-A9EF-7BAB61DCB54E}" dt="2024-01-16T17:52:57.207" v="4678" actId="26606"/>
          <ac:grpSpMkLst>
            <pc:docMk/>
            <pc:sldMk cId="2762766482" sldId="262"/>
            <ac:grpSpMk id="15" creationId="{58495BCC-CE77-4CC2-952E-846F41119FD5}"/>
          </ac:grpSpMkLst>
        </pc:grpChg>
        <pc:picChg chg="add mod">
          <ac:chgData name="Tirthankar Barari (TR)" userId="e41d4ef3-c9c5-4f08-a494-4c3cb9d953aa" providerId="ADAL" clId="{F9D43E7F-1D27-45AD-A9EF-7BAB61DCB54E}" dt="2024-01-16T17:53:19.202" v="4683" actId="14100"/>
          <ac:picMkLst>
            <pc:docMk/>
            <pc:sldMk cId="2762766482" sldId="262"/>
            <ac:picMk id="6" creationId="{254F6513-E135-89DF-462E-98094A8B16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read EXCEL files using python 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openpyxl</a:t>
            </a:r>
            <a:r>
              <a:rPr lang="en-US" dirty="0"/>
              <a:t> to read/write .xlsx, .</a:t>
            </a:r>
            <a:r>
              <a:rPr lang="en-US" dirty="0" err="1"/>
              <a:t>xlsm</a:t>
            </a:r>
            <a:r>
              <a:rPr lang="en-US" dirty="0"/>
              <a:t>, .</a:t>
            </a:r>
            <a:r>
              <a:rPr lang="en-US" dirty="0" err="1"/>
              <a:t>xltx</a:t>
            </a:r>
            <a:r>
              <a:rPr lang="en-US" dirty="0"/>
              <a:t> and .</a:t>
            </a:r>
            <a:r>
              <a:rPr lang="en-US" dirty="0" err="1"/>
              <a:t>xltm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XlsxWriter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pyxlsb</a:t>
            </a:r>
            <a:r>
              <a:rPr lang="en-US" dirty="0"/>
              <a:t> (to parse the .</a:t>
            </a:r>
            <a:r>
              <a:rPr lang="en-US" dirty="0" err="1"/>
              <a:t>xlsb</a:t>
            </a:r>
            <a:r>
              <a:rPr lang="en-US" dirty="0"/>
              <a:t> binary file format)</a:t>
            </a:r>
          </a:p>
          <a:p>
            <a:pPr marL="228600" indent="-228600"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xlrd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pandas</a:t>
            </a:r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Xlwings</a:t>
            </a:r>
            <a:r>
              <a:rPr lang="en-US" dirty="0"/>
              <a:t> to read/write EXCEL cells</a:t>
            </a:r>
          </a:p>
          <a:p>
            <a:r>
              <a:rPr lang="en-US" dirty="0"/>
              <a:t>https://learnpython.com/blog/python-package-for-excel/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overview#image-tokens-gpt-4-turbo-with-vision" TargetMode="External"/><Relationship Id="rId7" Type="http://schemas.openxmlformats.org/officeDocument/2006/relationships/hyperlink" Target="https://learn.microsoft.com/en-us/azure/search/search-limits-quotas-capac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search/search-data-sources-gallery" TargetMode="External"/><Relationship Id="rId5" Type="http://schemas.openxmlformats.org/officeDocument/2006/relationships/hyperlink" Target="https://learn.microsoft.com/en-us/azure/ai-services/document-intelligence/service-limits?view=doc-intel-4.0.0" TargetMode="External"/><Relationship Id="rId4" Type="http://schemas.openxmlformats.org/officeDocument/2006/relationships/hyperlink" Target="https://learn.microsoft.com/en-us/azure/ai-services/openai/quotas-limits#regional-quota-limi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logic-apps/logic-apps-limits-and-config?tabs=consumption#throughput-limi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earn.microsoft.com/en-us/azure/azure-functions/functions-scale" TargetMode="External"/><Relationship Id="rId4" Type="http://schemas.openxmlformats.org/officeDocument/2006/relationships/hyperlink" Target="https://learn.microsoft.com/en-us/azure/logic-apps/azure-arc-enabled-logic-apps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2DF968-189C-9890-7556-396AD822C943}"/>
              </a:ext>
            </a:extLst>
          </p:cNvPr>
          <p:cNvGrpSpPr/>
          <p:nvPr/>
        </p:nvGrpSpPr>
        <p:grpSpPr>
          <a:xfrm>
            <a:off x="793003" y="1097380"/>
            <a:ext cx="1352191" cy="1083567"/>
            <a:chOff x="885400" y="576275"/>
            <a:chExt cx="1609721" cy="1392808"/>
          </a:xfrm>
        </p:grpSpPr>
        <p:pic>
          <p:nvPicPr>
            <p:cNvPr id="47" name="Graphic 46" descr="Cloud outline">
              <a:extLst>
                <a:ext uri="{FF2B5EF4-FFF2-40B4-BE49-F238E27FC236}">
                  <a16:creationId xmlns:a16="http://schemas.microsoft.com/office/drawing/2014/main" id="{2709D40A-C6D2-683F-D92D-D96550B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400" y="576275"/>
              <a:ext cx="1609721" cy="13928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9C385A-5DFC-DFB6-C09E-E682641E449F}"/>
                </a:ext>
              </a:extLst>
            </p:cNvPr>
            <p:cNvSpPr/>
            <p:nvPr/>
          </p:nvSpPr>
          <p:spPr>
            <a:xfrm>
              <a:off x="885400" y="1421431"/>
              <a:ext cx="1587778" cy="242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16C2D39-548F-D2A7-CA93-3EB1FAB64116}"/>
              </a:ext>
            </a:extLst>
          </p:cNvPr>
          <p:cNvSpPr/>
          <p:nvPr/>
        </p:nvSpPr>
        <p:spPr>
          <a:xfrm>
            <a:off x="753313" y="1867596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DEAEB0-D978-C722-8955-4FB540D4E913}"/>
              </a:ext>
            </a:extLst>
          </p:cNvPr>
          <p:cNvSpPr/>
          <p:nvPr/>
        </p:nvSpPr>
        <p:spPr>
          <a:xfrm>
            <a:off x="753313" y="2475063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8C555-9713-2224-5813-362BFE6D9335}"/>
              </a:ext>
            </a:extLst>
          </p:cNvPr>
          <p:cNvSpPr/>
          <p:nvPr/>
        </p:nvSpPr>
        <p:spPr>
          <a:xfrm>
            <a:off x="782485" y="2535851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EA709-5807-E274-3D3B-F70C9A7FAFB6}"/>
              </a:ext>
            </a:extLst>
          </p:cNvPr>
          <p:cNvSpPr/>
          <p:nvPr/>
        </p:nvSpPr>
        <p:spPr>
          <a:xfrm>
            <a:off x="821663" y="2600137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DDC75-0CCD-8644-1185-A084C9E1A8F0}"/>
              </a:ext>
            </a:extLst>
          </p:cNvPr>
          <p:cNvSpPr/>
          <p:nvPr/>
        </p:nvSpPr>
        <p:spPr>
          <a:xfrm>
            <a:off x="802652" y="1929475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8127C-51CF-F207-E06D-D5A418433501}"/>
              </a:ext>
            </a:extLst>
          </p:cNvPr>
          <p:cNvSpPr/>
          <p:nvPr/>
        </p:nvSpPr>
        <p:spPr>
          <a:xfrm>
            <a:off x="841692" y="1991887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3E1A5-ACA3-8A41-52C1-5DA840E11EED}"/>
              </a:ext>
            </a:extLst>
          </p:cNvPr>
          <p:cNvCxnSpPr>
            <a:cxnSpLocks/>
          </p:cNvCxnSpPr>
          <p:nvPr/>
        </p:nvCxnSpPr>
        <p:spPr>
          <a:xfrm>
            <a:off x="2294970" y="1770038"/>
            <a:ext cx="18518" cy="44049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9700A1-C78B-F9F5-0207-66871A0B0F29}"/>
              </a:ext>
            </a:extLst>
          </p:cNvPr>
          <p:cNvSpPr txBox="1"/>
          <p:nvPr/>
        </p:nvSpPr>
        <p:spPr>
          <a:xfrm>
            <a:off x="359320" y="5222616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/>
              <a:t>New Insurance Quote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New Claim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Commercial Insurance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Worker Compensation</a:t>
            </a:r>
            <a:r>
              <a:rPr lang="en-US" sz="1100" b="1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EA680-3407-FBDE-1D17-EFA90FF40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944"/>
          <a:stretch/>
        </p:blipFill>
        <p:spPr>
          <a:xfrm>
            <a:off x="1435212" y="3770534"/>
            <a:ext cx="586873" cy="4132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D2B49A-EB10-CA9E-4FE8-ED85BCD4F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271"/>
          <a:stretch/>
        </p:blipFill>
        <p:spPr>
          <a:xfrm>
            <a:off x="1427863" y="4421103"/>
            <a:ext cx="622367" cy="447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505E37-E478-441B-428D-A9F948994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63"/>
          <a:stretch/>
        </p:blipFill>
        <p:spPr>
          <a:xfrm>
            <a:off x="688487" y="3809883"/>
            <a:ext cx="586873" cy="3833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AD993-2A8B-2A3A-1449-672DF9857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607"/>
          <a:stretch/>
        </p:blipFill>
        <p:spPr>
          <a:xfrm>
            <a:off x="709730" y="4418089"/>
            <a:ext cx="580691" cy="4320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A356D3-B654-E3D5-26E1-F376A0A6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25" y="3116484"/>
            <a:ext cx="433904" cy="47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074975-7A02-D62C-4967-695DB5A51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30" y="3083775"/>
            <a:ext cx="516849" cy="4855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38A613-FC02-3FB4-BA30-CB3EF9FA9E00}"/>
              </a:ext>
            </a:extLst>
          </p:cNvPr>
          <p:cNvSpPr txBox="1"/>
          <p:nvPr/>
        </p:nvSpPr>
        <p:spPr>
          <a:xfrm>
            <a:off x="668562" y="3544036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C6192-D7CF-6DDD-F8D5-C424A64B20AB}"/>
              </a:ext>
            </a:extLst>
          </p:cNvPr>
          <p:cNvSpPr txBox="1"/>
          <p:nvPr/>
        </p:nvSpPr>
        <p:spPr>
          <a:xfrm>
            <a:off x="1307083" y="3544036"/>
            <a:ext cx="93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BA0F5A-8158-07F1-76EE-BDD6D054BB21}"/>
              </a:ext>
            </a:extLst>
          </p:cNvPr>
          <p:cNvSpPr txBox="1"/>
          <p:nvPr/>
        </p:nvSpPr>
        <p:spPr>
          <a:xfrm>
            <a:off x="680814" y="4152449"/>
            <a:ext cx="63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7F503-5AF4-97F7-BFA0-DDCE9E71767C}"/>
              </a:ext>
            </a:extLst>
          </p:cNvPr>
          <p:cNvSpPr txBox="1"/>
          <p:nvPr/>
        </p:nvSpPr>
        <p:spPr>
          <a:xfrm>
            <a:off x="1443328" y="4152449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D6A06-4212-74F1-C5C8-1269E3684F55}"/>
              </a:ext>
            </a:extLst>
          </p:cNvPr>
          <p:cNvSpPr txBox="1"/>
          <p:nvPr/>
        </p:nvSpPr>
        <p:spPr>
          <a:xfrm>
            <a:off x="742724" y="4850413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E709C-5FDC-3D8E-48B7-3A9710C33A80}"/>
              </a:ext>
            </a:extLst>
          </p:cNvPr>
          <p:cNvSpPr txBox="1"/>
          <p:nvPr/>
        </p:nvSpPr>
        <p:spPr>
          <a:xfrm>
            <a:off x="1403132" y="4850413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77BBC9-24F7-32B9-7410-D8A0A4A8CF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3750" r="7953" b="13655"/>
          <a:stretch>
            <a:fillRect/>
          </a:stretch>
        </p:blipFill>
        <p:spPr>
          <a:xfrm>
            <a:off x="1524002" y="402773"/>
            <a:ext cx="10058399" cy="6542314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609599" y="31591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AE08-7B70-57E8-11FE-ED6E2946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689B-137F-A69C-A1C3-9E88D3AA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4827495"/>
          </a:xfrm>
        </p:spPr>
        <p:txBody>
          <a:bodyPr>
            <a:normAutofit/>
          </a:bodyPr>
          <a:lstStyle/>
          <a:p>
            <a:r>
              <a:rPr lang="en-US" b="1" dirty="0"/>
              <a:t>Azure Open AI GPT 4 Turbo with Vision (Preview)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Image file types – JPEG, GIF, PNG and WEBP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size of each image file –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Limit 10 images per chat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 Resolution option for faster response with lower token numbers instead of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Video file types – MP4 and MOV (low resolution)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Video size of 3 minutes (for Playground)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limitation of Video size for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Selects 20 frames from the entire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English for grounding with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Transcripts are not accurate on lyrics in songs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Token calculation for image and video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GPT-4 (1106-preview)/Turbo max tokens per min (TPM) </a:t>
            </a:r>
            <a:r>
              <a:rPr lang="en-US" sz="1200" dirty="0"/>
              <a:t>– 80k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8AAB5-B093-C0E6-A3E7-DB52B76B1800}"/>
              </a:ext>
            </a:extLst>
          </p:cNvPr>
          <p:cNvSpPr txBox="1"/>
          <p:nvPr/>
        </p:nvSpPr>
        <p:spPr>
          <a:xfrm>
            <a:off x="5979458" y="1281953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Document Intelligence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custom models – JPEG, PNG, BMP, TIFF, HEIF, PDF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Transactions per second standard limit – 15 (adjustable)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 size – 500MB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pages - 2000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custom classifier classes – 500 (default)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More details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0E841-8EF2-6A54-FB76-6A56DC93D1A2}"/>
              </a:ext>
            </a:extLst>
          </p:cNvPr>
          <p:cNvSpPr txBox="1"/>
          <p:nvPr/>
        </p:nvSpPr>
        <p:spPr>
          <a:xfrm>
            <a:off x="5979457" y="3755205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Cognitive Search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indexing – PDF, DOCX, DOC, XLSX, XLS, HTML, RTF, TXT, TSV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Different Data Sources for the Indexer to pull data in – </a:t>
            </a:r>
            <a:r>
              <a:rPr lang="en-US" sz="1200" dirty="0">
                <a:hlinkClick r:id="rId6"/>
              </a:rPr>
              <a:t>full list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documents per index – 24 billion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document size when calling an Index API – 16 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More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2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3039035"/>
          </a:xfrm>
        </p:spPr>
        <p:txBody>
          <a:bodyPr>
            <a:normAutofit/>
          </a:bodyPr>
          <a:lstStyle/>
          <a:p>
            <a:r>
              <a:rPr lang="en-US" b="1" dirty="0"/>
              <a:t>Azure Logic App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Workflows per region per Azure Subscription – unlimited (standard tier)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number of actions per workflow – 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Actions nesting depth - 8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items in a loop – 100,000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For each loops that can run in parallel –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Throughput and other limit details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Azure Arc enabled Logic App in AKS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8E12D-BE14-6A86-1D64-33D59323DD5C}"/>
              </a:ext>
            </a:extLst>
          </p:cNvPr>
          <p:cNvSpPr txBox="1"/>
          <p:nvPr/>
        </p:nvSpPr>
        <p:spPr>
          <a:xfrm>
            <a:off x="5979458" y="1281953"/>
            <a:ext cx="5728447" cy="10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Function timeout duration – 30 min to unlimited (Premium &amp; Dedicated Tier)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Hosting options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358365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605</Words>
  <Application>Microsoft Office PowerPoint</Application>
  <PresentationFormat>Widescreen</PresentationFormat>
  <Paragraphs>152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Service Capacity and Limitations</vt:lpstr>
      <vt:lpstr>Service Capacity and 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2024-01-09T18:53:51Z</dcterms:created>
  <dcterms:modified xsi:type="dcterms:W3CDTF">2024-01-23T21:28:24Z</dcterms:modified>
</cp:coreProperties>
</file>