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1" r:id="rId5"/>
    <p:sldId id="280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AFF"/>
    <a:srgbClr val="BCFCFC"/>
    <a:srgbClr val="BDE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EB8D4-0917-491D-A456-0907496FD598}" v="182" dt="2025-01-03T19:38:40.41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879" autoAdjust="0"/>
  </p:normalViewPr>
  <p:slideViewPr>
    <p:cSldViewPr snapToGrid="0">
      <p:cViewPr varScale="1">
        <p:scale>
          <a:sx n="77" d="100"/>
          <a:sy n="77" d="100"/>
        </p:scale>
        <p:origin x="120" y="50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7B7EB8D4-0917-491D-A456-0907496FD598}"/>
    <pc:docChg chg="undo redo custSel delSld modSld">
      <pc:chgData name="Tirthankar Barari (TR)" userId="e41d4ef3-c9c5-4f08-a494-4c3cb9d953aa" providerId="ADAL" clId="{7B7EB8D4-0917-491D-A456-0907496FD598}" dt="2025-01-03T19:33:13.035" v="618" actId="47"/>
      <pc:docMkLst>
        <pc:docMk/>
      </pc:docMkLst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3666674671" sldId="261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729609147" sldId="265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643777997" sldId="266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4259977132" sldId="268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1679936628" sldId="273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1649597717" sldId="277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3930438526" sldId="278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2243159397" sldId="279"/>
        </pc:sldMkLst>
      </pc:sldChg>
      <pc:sldChg chg="addSp modSp mod modTransition modAnim">
        <pc:chgData name="Tirthankar Barari (TR)" userId="e41d4ef3-c9c5-4f08-a494-4c3cb9d953aa" providerId="ADAL" clId="{7B7EB8D4-0917-491D-A456-0907496FD598}" dt="2025-01-03T03:39:41.751" v="609"/>
        <pc:sldMkLst>
          <pc:docMk/>
          <pc:sldMk cId="467869221" sldId="280"/>
        </pc:sldMkLst>
        <pc:spChg chg="add mod">
          <ac:chgData name="Tirthankar Barari (TR)" userId="e41d4ef3-c9c5-4f08-a494-4c3cb9d953aa" providerId="ADAL" clId="{7B7EB8D4-0917-491D-A456-0907496FD598}" dt="2025-01-03T03:27:15.185" v="495"/>
          <ac:spMkLst>
            <pc:docMk/>
            <pc:sldMk cId="467869221" sldId="280"/>
            <ac:spMk id="2" creationId="{CE1592D5-A61B-8F64-9BBE-3CAF68163A86}"/>
          </ac:spMkLst>
        </pc:spChg>
        <pc:spChg chg="mod">
          <ac:chgData name="Tirthankar Barari (TR)" userId="e41d4ef3-c9c5-4f08-a494-4c3cb9d953aa" providerId="ADAL" clId="{7B7EB8D4-0917-491D-A456-0907496FD598}" dt="2025-01-03T03:34:57.374" v="569" actId="1076"/>
          <ac:spMkLst>
            <pc:docMk/>
            <pc:sldMk cId="467869221" sldId="280"/>
            <ac:spMk id="3" creationId="{B2F3FA79-DE26-1F2A-0CF7-5671B73C8B6F}"/>
          </ac:spMkLst>
        </pc:spChg>
        <pc:spChg chg="add mod">
          <ac:chgData name="Tirthankar Barari (TR)" userId="e41d4ef3-c9c5-4f08-a494-4c3cb9d953aa" providerId="ADAL" clId="{7B7EB8D4-0917-491D-A456-0907496FD598}" dt="2025-01-03T03:30:29.309" v="530"/>
          <ac:spMkLst>
            <pc:docMk/>
            <pc:sldMk cId="467869221" sldId="280"/>
            <ac:spMk id="5" creationId="{28DF19E7-5B81-2177-B5CE-A0528C34E2A2}"/>
          </ac:spMkLst>
        </pc:spChg>
        <pc:spChg chg="add mod">
          <ac:chgData name="Tirthankar Barari (TR)" userId="e41d4ef3-c9c5-4f08-a494-4c3cb9d953aa" providerId="ADAL" clId="{7B7EB8D4-0917-491D-A456-0907496FD598}" dt="2025-01-03T03:34:54.069" v="568" actId="1076"/>
          <ac:spMkLst>
            <pc:docMk/>
            <pc:sldMk cId="467869221" sldId="280"/>
            <ac:spMk id="6" creationId="{F3A5F308-A7C3-04D7-924B-ABCE00A5F1B6}"/>
          </ac:spMkLst>
        </pc:spChg>
        <pc:spChg chg="add mod">
          <ac:chgData name="Tirthankar Barari (TR)" userId="e41d4ef3-c9c5-4f08-a494-4c3cb9d953aa" providerId="ADAL" clId="{7B7EB8D4-0917-491D-A456-0907496FD598}" dt="2025-01-03T03:35:13.461" v="570" actId="1076"/>
          <ac:spMkLst>
            <pc:docMk/>
            <pc:sldMk cId="467869221" sldId="280"/>
            <ac:spMk id="7" creationId="{6A0BD326-EBE6-3EFA-B817-6A9FAD354E60}"/>
          </ac:spMkLst>
        </pc:spChg>
        <pc:spChg chg="add mod">
          <ac:chgData name="Tirthankar Barari (TR)" userId="e41d4ef3-c9c5-4f08-a494-4c3cb9d953aa" providerId="ADAL" clId="{7B7EB8D4-0917-491D-A456-0907496FD598}" dt="2025-01-03T03:35:19.832" v="571" actId="1076"/>
          <ac:spMkLst>
            <pc:docMk/>
            <pc:sldMk cId="467869221" sldId="280"/>
            <ac:spMk id="8" creationId="{E9199E67-C750-FAE3-80C2-E78FFDFD72B4}"/>
          </ac:spMkLst>
        </pc:spChg>
      </pc:sldChg>
      <pc:sldChg chg="modAnim">
        <pc:chgData name="Tirthankar Barari (TR)" userId="e41d4ef3-c9c5-4f08-a494-4c3cb9d953aa" providerId="ADAL" clId="{7B7EB8D4-0917-491D-A456-0907496FD598}" dt="2025-01-03T03:38:54.894" v="602"/>
        <pc:sldMkLst>
          <pc:docMk/>
          <pc:sldMk cId="639264769" sldId="281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2184472291" sldId="282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1672017990" sldId="284"/>
        </pc:sldMkLst>
      </pc:sldChg>
      <pc:sldChg chg="del">
        <pc:chgData name="Tirthankar Barari (TR)" userId="e41d4ef3-c9c5-4f08-a494-4c3cb9d953aa" providerId="ADAL" clId="{7B7EB8D4-0917-491D-A456-0907496FD598}" dt="2025-01-03T19:33:13.035" v="618" actId="47"/>
        <pc:sldMkLst>
          <pc:docMk/>
          <pc:sldMk cId="4233691277" sldId="292"/>
        </pc:sldMkLst>
      </pc:sldChg>
      <pc:sldChg chg="addSp delSp modSp mod modTransition">
        <pc:chgData name="Tirthankar Barari (TR)" userId="e41d4ef3-c9c5-4f08-a494-4c3cb9d953aa" providerId="ADAL" clId="{7B7EB8D4-0917-491D-A456-0907496FD598}" dt="2025-01-03T16:08:22.782" v="617" actId="29295"/>
        <pc:sldMkLst>
          <pc:docMk/>
          <pc:sldMk cId="103528903" sldId="293"/>
        </pc:sldMkLst>
        <pc:spChg chg="mod">
          <ac:chgData name="Tirthankar Barari (TR)" userId="e41d4ef3-c9c5-4f08-a494-4c3cb9d953aa" providerId="ADAL" clId="{7B7EB8D4-0917-491D-A456-0907496FD598}" dt="2025-01-03T00:15:41.037" v="249" actId="1076"/>
          <ac:spMkLst>
            <pc:docMk/>
            <pc:sldMk cId="103528903" sldId="293"/>
            <ac:spMk id="17" creationId="{39530C18-EC9F-53AC-5B3E-18BC67C594AC}"/>
          </ac:spMkLst>
        </pc:spChg>
        <pc:spChg chg="mod">
          <ac:chgData name="Tirthankar Barari (TR)" userId="e41d4ef3-c9c5-4f08-a494-4c3cb9d953aa" providerId="ADAL" clId="{7B7EB8D4-0917-491D-A456-0907496FD598}" dt="2025-01-03T00:16:31.709" v="264" actId="1076"/>
          <ac:spMkLst>
            <pc:docMk/>
            <pc:sldMk cId="103528903" sldId="293"/>
            <ac:spMk id="18" creationId="{489F3294-728E-F092-42B8-FF4496F167D9}"/>
          </ac:spMkLst>
        </pc:spChg>
        <pc:spChg chg="mod topLvl">
          <ac:chgData name="Tirthankar Barari (TR)" userId="e41d4ef3-c9c5-4f08-a494-4c3cb9d953aa" providerId="ADAL" clId="{7B7EB8D4-0917-491D-A456-0907496FD598}" dt="2025-01-03T00:05:12.759" v="189" actId="207"/>
          <ac:spMkLst>
            <pc:docMk/>
            <pc:sldMk cId="103528903" sldId="293"/>
            <ac:spMk id="82" creationId="{FA513D4D-6FA7-0B3E-9450-630D1FBA4C4A}"/>
          </ac:spMkLst>
        </pc:spChg>
        <pc:spChg chg="mod">
          <ac:chgData name="Tirthankar Barari (TR)" userId="e41d4ef3-c9c5-4f08-a494-4c3cb9d953aa" providerId="ADAL" clId="{7B7EB8D4-0917-491D-A456-0907496FD598}" dt="2025-01-03T03:18:50.674" v="476" actId="207"/>
          <ac:spMkLst>
            <pc:docMk/>
            <pc:sldMk cId="103528903" sldId="293"/>
            <ac:spMk id="83" creationId="{01CC0B19-4B67-06ED-4732-96AEB5068A16}"/>
          </ac:spMkLst>
        </pc:spChg>
        <pc:spChg chg="mod">
          <ac:chgData name="Tirthankar Barari (TR)" userId="e41d4ef3-c9c5-4f08-a494-4c3cb9d953aa" providerId="ADAL" clId="{7B7EB8D4-0917-491D-A456-0907496FD598}" dt="2025-01-02T23:55:06.964" v="161" actId="14861"/>
          <ac:spMkLst>
            <pc:docMk/>
            <pc:sldMk cId="103528903" sldId="293"/>
            <ac:spMk id="84" creationId="{E03C9503-3DD5-43DF-E71F-EB43589DD7F1}"/>
          </ac:spMkLst>
        </pc:spChg>
        <pc:spChg chg="mod">
          <ac:chgData name="Tirthankar Barari (TR)" userId="e41d4ef3-c9c5-4f08-a494-4c3cb9d953aa" providerId="ADAL" clId="{7B7EB8D4-0917-491D-A456-0907496FD598}" dt="2025-01-03T00:11:09.130" v="226" actId="207"/>
          <ac:spMkLst>
            <pc:docMk/>
            <pc:sldMk cId="103528903" sldId="293"/>
            <ac:spMk id="87" creationId="{25E5998A-242A-16CF-C319-8AE190A1966D}"/>
          </ac:spMkLst>
        </pc:spChg>
        <pc:spChg chg="mod">
          <ac:chgData name="Tirthankar Barari (TR)" userId="e41d4ef3-c9c5-4f08-a494-4c3cb9d953aa" providerId="ADAL" clId="{7B7EB8D4-0917-491D-A456-0907496FD598}" dt="2025-01-03T00:11:09.130" v="226" actId="207"/>
          <ac:spMkLst>
            <pc:docMk/>
            <pc:sldMk cId="103528903" sldId="293"/>
            <ac:spMk id="88" creationId="{3FC8057B-9EFC-9963-E6A6-F1F075B43B28}"/>
          </ac:spMkLst>
        </pc:spChg>
        <pc:spChg chg="mod">
          <ac:chgData name="Tirthankar Barari (TR)" userId="e41d4ef3-c9c5-4f08-a494-4c3cb9d953aa" providerId="ADAL" clId="{7B7EB8D4-0917-491D-A456-0907496FD598}" dt="2025-01-03T00:11:09.130" v="226" actId="207"/>
          <ac:spMkLst>
            <pc:docMk/>
            <pc:sldMk cId="103528903" sldId="293"/>
            <ac:spMk id="89" creationId="{8F8FD936-F42E-0261-5384-2E200A3A9026}"/>
          </ac:spMkLst>
        </pc:spChg>
        <pc:spChg chg="mod">
          <ac:chgData name="Tirthankar Barari (TR)" userId="e41d4ef3-c9c5-4f08-a494-4c3cb9d953aa" providerId="ADAL" clId="{7B7EB8D4-0917-491D-A456-0907496FD598}" dt="2025-01-03T00:11:09.130" v="226" actId="207"/>
          <ac:spMkLst>
            <pc:docMk/>
            <pc:sldMk cId="103528903" sldId="293"/>
            <ac:spMk id="90" creationId="{819DF15F-5B73-722C-A8BA-15EC527890D6}"/>
          </ac:spMkLst>
        </pc:spChg>
        <pc:spChg chg="del mod">
          <ac:chgData name="Tirthankar Barari (TR)" userId="e41d4ef3-c9c5-4f08-a494-4c3cb9d953aa" providerId="ADAL" clId="{7B7EB8D4-0917-491D-A456-0907496FD598}" dt="2025-01-03T00:23:06.821" v="460" actId="478"/>
          <ac:spMkLst>
            <pc:docMk/>
            <pc:sldMk cId="103528903" sldId="293"/>
            <ac:spMk id="91" creationId="{30090EF7-E82A-56F1-A896-B16D2740E11C}"/>
          </ac:spMkLst>
        </pc:spChg>
        <pc:spChg chg="del mod">
          <ac:chgData name="Tirthankar Barari (TR)" userId="e41d4ef3-c9c5-4f08-a494-4c3cb9d953aa" providerId="ADAL" clId="{7B7EB8D4-0917-491D-A456-0907496FD598}" dt="2025-01-03T00:22:52.919" v="459" actId="478"/>
          <ac:spMkLst>
            <pc:docMk/>
            <pc:sldMk cId="103528903" sldId="293"/>
            <ac:spMk id="92" creationId="{3D25C73F-A0AF-3211-0DF9-8C358EBEF366}"/>
          </ac:spMkLst>
        </pc:spChg>
        <pc:spChg chg="mod">
          <ac:chgData name="Tirthankar Barari (TR)" userId="e41d4ef3-c9c5-4f08-a494-4c3cb9d953aa" providerId="ADAL" clId="{7B7EB8D4-0917-491D-A456-0907496FD598}" dt="2025-01-03T00:31:23.783" v="473" actId="207"/>
          <ac:spMkLst>
            <pc:docMk/>
            <pc:sldMk cId="103528903" sldId="293"/>
            <ac:spMk id="93" creationId="{4F5A0656-4C66-EE6E-3E0B-E6DDB1C4B832}"/>
          </ac:spMkLst>
        </pc:spChg>
        <pc:spChg chg="mod">
          <ac:chgData name="Tirthankar Barari (TR)" userId="e41d4ef3-c9c5-4f08-a494-4c3cb9d953aa" providerId="ADAL" clId="{7B7EB8D4-0917-491D-A456-0907496FD598}" dt="2025-01-03T03:18:16.748" v="474" actId="207"/>
          <ac:spMkLst>
            <pc:docMk/>
            <pc:sldMk cId="103528903" sldId="293"/>
            <ac:spMk id="94" creationId="{F945D218-6DFD-2427-4646-E8BB6F941AB6}"/>
          </ac:spMkLst>
        </pc:spChg>
        <pc:spChg chg="mod">
          <ac:chgData name="Tirthankar Barari (TR)" userId="e41d4ef3-c9c5-4f08-a494-4c3cb9d953aa" providerId="ADAL" clId="{7B7EB8D4-0917-491D-A456-0907496FD598}" dt="2025-01-03T00:12:56.389" v="230" actId="339"/>
          <ac:spMkLst>
            <pc:docMk/>
            <pc:sldMk cId="103528903" sldId="293"/>
            <ac:spMk id="95" creationId="{CE2CE2A3-B97C-E4C4-3C21-F40264F3ED8F}"/>
          </ac:spMkLst>
        </pc:spChg>
        <pc:spChg chg="mod">
          <ac:chgData name="Tirthankar Barari (TR)" userId="e41d4ef3-c9c5-4f08-a494-4c3cb9d953aa" providerId="ADAL" clId="{7B7EB8D4-0917-491D-A456-0907496FD598}" dt="2025-01-03T00:13:12.454" v="232" actId="339"/>
          <ac:spMkLst>
            <pc:docMk/>
            <pc:sldMk cId="103528903" sldId="293"/>
            <ac:spMk id="96" creationId="{0106BEF7-7911-26F4-659B-7C03F80581A2}"/>
          </ac:spMkLst>
        </pc:spChg>
        <pc:spChg chg="mod">
          <ac:chgData name="Tirthankar Barari (TR)" userId="e41d4ef3-c9c5-4f08-a494-4c3cb9d953aa" providerId="ADAL" clId="{7B7EB8D4-0917-491D-A456-0907496FD598}" dt="2025-01-03T03:18:29.616" v="475" actId="207"/>
          <ac:spMkLst>
            <pc:docMk/>
            <pc:sldMk cId="103528903" sldId="293"/>
            <ac:spMk id="97" creationId="{D3339E7B-E975-2973-F61F-859A8D38609E}"/>
          </ac:spMkLst>
        </pc:spChg>
        <pc:spChg chg="mod">
          <ac:chgData name="Tirthankar Barari (TR)" userId="e41d4ef3-c9c5-4f08-a494-4c3cb9d953aa" providerId="ADAL" clId="{7B7EB8D4-0917-491D-A456-0907496FD598}" dt="2025-01-03T00:13:29.597" v="235" actId="339"/>
          <ac:spMkLst>
            <pc:docMk/>
            <pc:sldMk cId="103528903" sldId="293"/>
            <ac:spMk id="98" creationId="{EFC08995-0282-2EEF-495D-59ECDA7A812F}"/>
          </ac:spMkLst>
        </pc:spChg>
        <pc:spChg chg="mod">
          <ac:chgData name="Tirthankar Barari (TR)" userId="e41d4ef3-c9c5-4f08-a494-4c3cb9d953aa" providerId="ADAL" clId="{7B7EB8D4-0917-491D-A456-0907496FD598}" dt="2025-01-03T00:14:28.609" v="242" actId="2085"/>
          <ac:spMkLst>
            <pc:docMk/>
            <pc:sldMk cId="103528903" sldId="293"/>
            <ac:spMk id="99" creationId="{EC418D53-45AD-8458-BA0A-CABEB7DCF465}"/>
          </ac:spMkLst>
        </pc:spChg>
        <pc:spChg chg="mod">
          <ac:chgData name="Tirthankar Barari (TR)" userId="e41d4ef3-c9c5-4f08-a494-4c3cb9d953aa" providerId="ADAL" clId="{7B7EB8D4-0917-491D-A456-0907496FD598}" dt="2025-01-03T00:13:35.049" v="236" actId="339"/>
          <ac:spMkLst>
            <pc:docMk/>
            <pc:sldMk cId="103528903" sldId="293"/>
            <ac:spMk id="100" creationId="{EE29BFC5-6B35-7C68-701A-7924260C3446}"/>
          </ac:spMkLst>
        </pc:spChg>
        <pc:spChg chg="mod">
          <ac:chgData name="Tirthankar Barari (TR)" userId="e41d4ef3-c9c5-4f08-a494-4c3cb9d953aa" providerId="ADAL" clId="{7B7EB8D4-0917-491D-A456-0907496FD598}" dt="2025-01-03T00:13:41.382" v="237" actId="339"/>
          <ac:spMkLst>
            <pc:docMk/>
            <pc:sldMk cId="103528903" sldId="293"/>
            <ac:spMk id="101" creationId="{7A738D75-E5E8-26B2-76FC-C47549C904AC}"/>
          </ac:spMkLst>
        </pc:spChg>
        <pc:spChg chg="mod">
          <ac:chgData name="Tirthankar Barari (TR)" userId="e41d4ef3-c9c5-4f08-a494-4c3cb9d953aa" providerId="ADAL" clId="{7B7EB8D4-0917-491D-A456-0907496FD598}" dt="2025-01-03T00:13:45.929" v="238" actId="339"/>
          <ac:spMkLst>
            <pc:docMk/>
            <pc:sldMk cId="103528903" sldId="293"/>
            <ac:spMk id="102" creationId="{28C3B2E7-FAE7-1E80-F6DC-73E997252276}"/>
          </ac:spMkLst>
        </pc:spChg>
        <pc:spChg chg="mod">
          <ac:chgData name="Tirthankar Barari (TR)" userId="e41d4ef3-c9c5-4f08-a494-4c3cb9d953aa" providerId="ADAL" clId="{7B7EB8D4-0917-491D-A456-0907496FD598}" dt="2025-01-03T00:13:17.144" v="233" actId="339"/>
          <ac:spMkLst>
            <pc:docMk/>
            <pc:sldMk cId="103528903" sldId="293"/>
            <ac:spMk id="103" creationId="{122E4D7F-3B27-B2F7-B07B-BF6BFEBBBDF9}"/>
          </ac:spMkLst>
        </pc:spChg>
        <pc:spChg chg="mod">
          <ac:chgData name="Tirthankar Barari (TR)" userId="e41d4ef3-c9c5-4f08-a494-4c3cb9d953aa" providerId="ADAL" clId="{7B7EB8D4-0917-491D-A456-0907496FD598}" dt="2025-01-03T00:13:23.529" v="234" actId="339"/>
          <ac:spMkLst>
            <pc:docMk/>
            <pc:sldMk cId="103528903" sldId="293"/>
            <ac:spMk id="104" creationId="{0D163482-C79F-E447-8941-B3B85A4A483A}"/>
          </ac:spMkLst>
        </pc:spChg>
        <pc:spChg chg="mod">
          <ac:chgData name="Tirthankar Barari (TR)" userId="e41d4ef3-c9c5-4f08-a494-4c3cb9d953aa" providerId="ADAL" clId="{7B7EB8D4-0917-491D-A456-0907496FD598}" dt="2025-01-03T00:13:51.452" v="239" actId="339"/>
          <ac:spMkLst>
            <pc:docMk/>
            <pc:sldMk cId="103528903" sldId="293"/>
            <ac:spMk id="105" creationId="{098DA579-8398-66AC-F1AC-A04BAAA442FC}"/>
          </ac:spMkLst>
        </pc:spChg>
        <pc:spChg chg="mod topLvl">
          <ac:chgData name="Tirthankar Barari (TR)" userId="e41d4ef3-c9c5-4f08-a494-4c3cb9d953aa" providerId="ADAL" clId="{7B7EB8D4-0917-491D-A456-0907496FD598}" dt="2025-01-03T00:04:54.538" v="188" actId="207"/>
          <ac:spMkLst>
            <pc:docMk/>
            <pc:sldMk cId="103528903" sldId="293"/>
            <ac:spMk id="106" creationId="{52ADAC4C-F126-B300-FC15-22F190B96ACD}"/>
          </ac:spMkLst>
        </pc:spChg>
        <pc:spChg chg="mod">
          <ac:chgData name="Tirthankar Barari (TR)" userId="e41d4ef3-c9c5-4f08-a494-4c3cb9d953aa" providerId="ADAL" clId="{7B7EB8D4-0917-491D-A456-0907496FD598}" dt="2025-01-03T00:14:53.344" v="243" actId="14861"/>
          <ac:spMkLst>
            <pc:docMk/>
            <pc:sldMk cId="103528903" sldId="293"/>
            <ac:spMk id="107" creationId="{FE71B4AC-8AF0-2FF2-EAA1-2C00DEC2589D}"/>
          </ac:spMkLst>
        </pc:spChg>
        <pc:spChg chg="mod topLvl">
          <ac:chgData name="Tirthankar Barari (TR)" userId="e41d4ef3-c9c5-4f08-a494-4c3cb9d953aa" providerId="ADAL" clId="{7B7EB8D4-0917-491D-A456-0907496FD598}" dt="2025-01-03T00:05:45.799" v="191" actId="207"/>
          <ac:spMkLst>
            <pc:docMk/>
            <pc:sldMk cId="103528903" sldId="293"/>
            <ac:spMk id="108" creationId="{09CD88A7-1FBC-EBAF-4184-F82C182E7E76}"/>
          </ac:spMkLst>
        </pc:spChg>
        <pc:spChg chg="mod topLvl">
          <ac:chgData name="Tirthankar Barari (TR)" userId="e41d4ef3-c9c5-4f08-a494-4c3cb9d953aa" providerId="ADAL" clId="{7B7EB8D4-0917-491D-A456-0907496FD598}" dt="2025-01-03T00:05:45.799" v="191" actId="207"/>
          <ac:spMkLst>
            <pc:docMk/>
            <pc:sldMk cId="103528903" sldId="293"/>
            <ac:spMk id="109" creationId="{E23BA45D-8ABC-ADD3-E9D5-0E8C4A495558}"/>
          </ac:spMkLst>
        </pc:spChg>
        <pc:spChg chg="mod topLvl">
          <ac:chgData name="Tirthankar Barari (TR)" userId="e41d4ef3-c9c5-4f08-a494-4c3cb9d953aa" providerId="ADAL" clId="{7B7EB8D4-0917-491D-A456-0907496FD598}" dt="2025-01-03T00:15:00.981" v="244" actId="14861"/>
          <ac:spMkLst>
            <pc:docMk/>
            <pc:sldMk cId="103528903" sldId="293"/>
            <ac:spMk id="110" creationId="{CCD0D56C-8F43-137F-0B95-BB93A3146B68}"/>
          </ac:spMkLst>
        </pc:spChg>
        <pc:spChg chg="mod">
          <ac:chgData name="Tirthankar Barari (TR)" userId="e41d4ef3-c9c5-4f08-a494-4c3cb9d953aa" providerId="ADAL" clId="{7B7EB8D4-0917-491D-A456-0907496FD598}" dt="2025-01-03T00:13:56.810" v="240" actId="339"/>
          <ac:spMkLst>
            <pc:docMk/>
            <pc:sldMk cId="103528903" sldId="293"/>
            <ac:spMk id="111" creationId="{1EEEEC39-1D47-014F-EF49-3A37E82788B7}"/>
          </ac:spMkLst>
        </pc:spChg>
        <pc:spChg chg="mod">
          <ac:chgData name="Tirthankar Barari (TR)" userId="e41d4ef3-c9c5-4f08-a494-4c3cb9d953aa" providerId="ADAL" clId="{7B7EB8D4-0917-491D-A456-0907496FD598}" dt="2025-01-03T03:20:01.768" v="483" actId="1076"/>
          <ac:spMkLst>
            <pc:docMk/>
            <pc:sldMk cId="103528903" sldId="293"/>
            <ac:spMk id="112" creationId="{8B57ED59-2F76-DC6E-DA2F-84998D4537D7}"/>
          </ac:spMkLst>
        </pc:spChg>
        <pc:spChg chg="mod">
          <ac:chgData name="Tirthankar Barari (TR)" userId="e41d4ef3-c9c5-4f08-a494-4c3cb9d953aa" providerId="ADAL" clId="{7B7EB8D4-0917-491D-A456-0907496FD598}" dt="2025-01-03T03:20:08.513" v="484" actId="1076"/>
          <ac:spMkLst>
            <pc:docMk/>
            <pc:sldMk cId="103528903" sldId="293"/>
            <ac:spMk id="113" creationId="{342DE55C-B6BE-DBFA-57C5-D5DCA2A42D36}"/>
          </ac:spMkLst>
        </pc:spChg>
        <pc:spChg chg="mod">
          <ac:chgData name="Tirthankar Barari (TR)" userId="e41d4ef3-c9c5-4f08-a494-4c3cb9d953aa" providerId="ADAL" clId="{7B7EB8D4-0917-491D-A456-0907496FD598}" dt="2025-01-03T00:14:24.476" v="241" actId="2085"/>
          <ac:spMkLst>
            <pc:docMk/>
            <pc:sldMk cId="103528903" sldId="293"/>
            <ac:spMk id="114" creationId="{1CD1FE62-7670-0AEF-5E0B-B6C5AADE128B}"/>
          </ac:spMkLst>
        </pc:spChg>
        <pc:spChg chg="mod">
          <ac:chgData name="Tirthankar Barari (TR)" userId="e41d4ef3-c9c5-4f08-a494-4c3cb9d953aa" providerId="ADAL" clId="{7B7EB8D4-0917-491D-A456-0907496FD598}" dt="2025-01-03T00:01:51.782" v="178" actId="207"/>
          <ac:spMkLst>
            <pc:docMk/>
            <pc:sldMk cId="103528903" sldId="293"/>
            <ac:spMk id="115" creationId="{9429A6B2-73F6-57BD-285A-3F04247D5E3E}"/>
          </ac:spMkLst>
        </pc:spChg>
        <pc:spChg chg="mod">
          <ac:chgData name="Tirthankar Barari (TR)" userId="e41d4ef3-c9c5-4f08-a494-4c3cb9d953aa" providerId="ADAL" clId="{7B7EB8D4-0917-491D-A456-0907496FD598}" dt="2025-01-02T23:35:36.487" v="109" actId="20577"/>
          <ac:spMkLst>
            <pc:docMk/>
            <pc:sldMk cId="103528903" sldId="293"/>
            <ac:spMk id="123" creationId="{59D5FC3D-6B6F-7A07-A02E-D88752EF6105}"/>
          </ac:spMkLst>
        </pc:spChg>
        <pc:spChg chg="add mod">
          <ac:chgData name="Tirthankar Barari (TR)" userId="e41d4ef3-c9c5-4f08-a494-4c3cb9d953aa" providerId="ADAL" clId="{7B7EB8D4-0917-491D-A456-0907496FD598}" dt="2025-01-03T00:17:17.960" v="273" actId="1076"/>
          <ac:spMkLst>
            <pc:docMk/>
            <pc:sldMk cId="103528903" sldId="293"/>
            <ac:spMk id="127" creationId="{7399A1DB-D8F4-7BFA-11E8-D823D368DDBE}"/>
          </ac:spMkLst>
        </pc:spChg>
        <pc:spChg chg="add mod">
          <ac:chgData name="Tirthankar Barari (TR)" userId="e41d4ef3-c9c5-4f08-a494-4c3cb9d953aa" providerId="ADAL" clId="{7B7EB8D4-0917-491D-A456-0907496FD598}" dt="2025-01-03T00:17:26.894" v="274" actId="1076"/>
          <ac:spMkLst>
            <pc:docMk/>
            <pc:sldMk cId="103528903" sldId="293"/>
            <ac:spMk id="132" creationId="{E1FD402C-274D-0DB1-570F-7542EE407C6A}"/>
          </ac:spMkLst>
        </pc:spChg>
        <pc:spChg chg="add mod ord">
          <ac:chgData name="Tirthankar Barari (TR)" userId="e41d4ef3-c9c5-4f08-a494-4c3cb9d953aa" providerId="ADAL" clId="{7B7EB8D4-0917-491D-A456-0907496FD598}" dt="2025-01-03T00:22:49.825" v="458" actId="1076"/>
          <ac:spMkLst>
            <pc:docMk/>
            <pc:sldMk cId="103528903" sldId="293"/>
            <ac:spMk id="134" creationId="{B6EFAEB9-C010-D1CC-47CC-6FA62E71274A}"/>
          </ac:spMkLst>
        </pc:spChg>
        <pc:spChg chg="add mod">
          <ac:chgData name="Tirthankar Barari (TR)" userId="e41d4ef3-c9c5-4f08-a494-4c3cb9d953aa" providerId="ADAL" clId="{7B7EB8D4-0917-491D-A456-0907496FD598}" dt="2025-01-03T00:30:08.198" v="472" actId="14100"/>
          <ac:spMkLst>
            <pc:docMk/>
            <pc:sldMk cId="103528903" sldId="293"/>
            <ac:spMk id="135" creationId="{7E71DA04-0C42-0F11-1675-90B343338000}"/>
          </ac:spMkLst>
        </pc:spChg>
        <pc:grpChg chg="mod">
          <ac:chgData name="Tirthankar Barari (TR)" userId="e41d4ef3-c9c5-4f08-a494-4c3cb9d953aa" providerId="ADAL" clId="{7B7EB8D4-0917-491D-A456-0907496FD598}" dt="2025-01-03T00:15:35.095" v="247" actId="1076"/>
          <ac:grpSpMkLst>
            <pc:docMk/>
            <pc:sldMk cId="103528903" sldId="293"/>
            <ac:grpSpMk id="46" creationId="{A43DB51C-4DFA-4F2A-4F23-3FDAFD86502D}"/>
          </ac:grpSpMkLst>
        </pc:grpChg>
        <pc:grpChg chg="mod">
          <ac:chgData name="Tirthankar Barari (TR)" userId="e41d4ef3-c9c5-4f08-a494-4c3cb9d953aa" providerId="ADAL" clId="{7B7EB8D4-0917-491D-A456-0907496FD598}" dt="2025-01-03T00:16:27.577" v="263" actId="1076"/>
          <ac:grpSpMkLst>
            <pc:docMk/>
            <pc:sldMk cId="103528903" sldId="293"/>
            <ac:grpSpMk id="51" creationId="{C2A6A291-BA29-95D1-F98A-FB779174C45C}"/>
          </ac:grpSpMkLst>
        </pc:grpChg>
        <pc:grpChg chg="mod">
          <ac:chgData name="Tirthankar Barari (TR)" userId="e41d4ef3-c9c5-4f08-a494-4c3cb9d953aa" providerId="ADAL" clId="{7B7EB8D4-0917-491D-A456-0907496FD598}" dt="2025-01-03T00:12:40.680" v="229" actId="339"/>
          <ac:grpSpMkLst>
            <pc:docMk/>
            <pc:sldMk cId="103528903" sldId="293"/>
            <ac:grpSpMk id="86" creationId="{77B7F337-3A06-CDC7-CE66-37E13282A7A6}"/>
          </ac:grpSpMkLst>
        </pc:grpChg>
        <pc:grpChg chg="mod">
          <ac:chgData name="Tirthankar Barari (TR)" userId="e41d4ef3-c9c5-4f08-a494-4c3cb9d953aa" providerId="ADAL" clId="{7B7EB8D4-0917-491D-A456-0907496FD598}" dt="2025-01-03T00:15:56.621" v="252" actId="1076"/>
          <ac:grpSpMkLst>
            <pc:docMk/>
            <pc:sldMk cId="103528903" sldId="293"/>
            <ac:grpSpMk id="126" creationId="{B263D75E-8875-0F34-B7E2-AD23C1141372}"/>
          </ac:grpSpMkLst>
        </pc:grpChg>
        <pc:grpChg chg="add del mod">
          <ac:chgData name="Tirthankar Barari (TR)" userId="e41d4ef3-c9c5-4f08-a494-4c3cb9d953aa" providerId="ADAL" clId="{7B7EB8D4-0917-491D-A456-0907496FD598}" dt="2025-01-02T23:40:08.412" v="119" actId="164"/>
          <ac:grpSpMkLst>
            <pc:docMk/>
            <pc:sldMk cId="103528903" sldId="293"/>
            <ac:grpSpMk id="128" creationId="{49747704-112F-6588-AC18-0A5FAE606A9C}"/>
          </ac:grpSpMkLst>
        </pc:grpChg>
        <pc:grpChg chg="add mod">
          <ac:chgData name="Tirthankar Barari (TR)" userId="e41d4ef3-c9c5-4f08-a494-4c3cb9d953aa" providerId="ADAL" clId="{7B7EB8D4-0917-491D-A456-0907496FD598}" dt="2025-01-02T23:42:13.634" v="130" actId="1076"/>
          <ac:grpSpMkLst>
            <pc:docMk/>
            <pc:sldMk cId="103528903" sldId="293"/>
            <ac:grpSpMk id="129" creationId="{1F46D02C-3285-B394-D968-4D2854CAC040}"/>
          </ac:grpSpMkLst>
        </pc:grpChg>
        <pc:grpChg chg="add del">
          <ac:chgData name="Tirthankar Barari (TR)" userId="e41d4ef3-c9c5-4f08-a494-4c3cb9d953aa" providerId="ADAL" clId="{7B7EB8D4-0917-491D-A456-0907496FD598}" dt="2025-01-02T23:41:32.077" v="123" actId="165"/>
          <ac:grpSpMkLst>
            <pc:docMk/>
            <pc:sldMk cId="103528903" sldId="293"/>
            <ac:grpSpMk id="130" creationId="{579AABD9-03F4-6E8E-9B02-CBA0F0B0371E}"/>
          </ac:grpSpMkLst>
        </pc:grpChg>
        <pc:grpChg chg="add mod">
          <ac:chgData name="Tirthankar Barari (TR)" userId="e41d4ef3-c9c5-4f08-a494-4c3cb9d953aa" providerId="ADAL" clId="{7B7EB8D4-0917-491D-A456-0907496FD598}" dt="2025-01-03T00:05:45.799" v="191" actId="207"/>
          <ac:grpSpMkLst>
            <pc:docMk/>
            <pc:sldMk cId="103528903" sldId="293"/>
            <ac:grpSpMk id="131" creationId="{76794859-7631-5B2D-0418-72C9EE8340EC}"/>
          </ac:grpSpMkLst>
        </pc:grpChg>
        <pc:grpChg chg="add mod">
          <ac:chgData name="Tirthankar Barari (TR)" userId="e41d4ef3-c9c5-4f08-a494-4c3cb9d953aa" providerId="ADAL" clId="{7B7EB8D4-0917-491D-A456-0907496FD598}" dt="2025-01-03T00:01:51.782" v="178" actId="207"/>
          <ac:grpSpMkLst>
            <pc:docMk/>
            <pc:sldMk cId="103528903" sldId="293"/>
            <ac:grpSpMk id="133" creationId="{B4F5141A-A785-98AD-DA25-F2FEF736D228}"/>
          </ac:grpSpMkLst>
        </pc:grpChg>
        <pc:picChg chg="mod">
          <ac:chgData name="Tirthankar Barari (TR)" userId="e41d4ef3-c9c5-4f08-a494-4c3cb9d953aa" providerId="ADAL" clId="{7B7EB8D4-0917-491D-A456-0907496FD598}" dt="2025-01-03T16:08:22.782" v="617" actId="29295"/>
          <ac:picMkLst>
            <pc:docMk/>
            <pc:sldMk cId="103528903" sldId="293"/>
            <ac:picMk id="5" creationId="{F161E990-67BF-AB5B-96CE-78AF7E4BE91E}"/>
          </ac:picMkLst>
        </pc:picChg>
        <pc:picChg chg="mod">
          <ac:chgData name="Tirthankar Barari (TR)" userId="e41d4ef3-c9c5-4f08-a494-4c3cb9d953aa" providerId="ADAL" clId="{7B7EB8D4-0917-491D-A456-0907496FD598}" dt="2025-01-03T00:16:04.855" v="255" actId="14100"/>
          <ac:picMkLst>
            <pc:docMk/>
            <pc:sldMk cId="103528903" sldId="293"/>
            <ac:picMk id="34" creationId="{216134C3-A51B-F05B-686A-A9029C709936}"/>
          </ac:picMkLst>
        </pc:picChg>
        <pc:picChg chg="mod">
          <ac:chgData name="Tirthankar Barari (TR)" userId="e41d4ef3-c9c5-4f08-a494-4c3cb9d953aa" providerId="ADAL" clId="{7B7EB8D4-0917-491D-A456-0907496FD598}" dt="2025-01-03T00:15:26.657" v="245" actId="1076"/>
          <ac:picMkLst>
            <pc:docMk/>
            <pc:sldMk cId="103528903" sldId="293"/>
            <ac:picMk id="36" creationId="{D3E987A8-58E7-5D89-F2BB-EC6DE032E0B6}"/>
          </ac:picMkLst>
        </pc:picChg>
        <pc:picChg chg="add mod">
          <ac:chgData name="Tirthankar Barari (TR)" userId="e41d4ef3-c9c5-4f08-a494-4c3cb9d953aa" providerId="ADAL" clId="{7B7EB8D4-0917-491D-A456-0907496FD598}" dt="2025-01-02T23:53:14.539" v="149" actId="14100"/>
          <ac:picMkLst>
            <pc:docMk/>
            <pc:sldMk cId="103528903" sldId="293"/>
            <ac:picMk id="1026" creationId="{FFA0A147-2DD0-BBDD-2CF8-66C5CE83502F}"/>
          </ac:picMkLst>
        </pc:picChg>
        <pc:picChg chg="add mod">
          <ac:chgData name="Tirthankar Barari (TR)" userId="e41d4ef3-c9c5-4f08-a494-4c3cb9d953aa" providerId="ADAL" clId="{7B7EB8D4-0917-491D-A456-0907496FD598}" dt="2025-01-02T23:54:22.027" v="160" actId="1076"/>
          <ac:picMkLst>
            <pc:docMk/>
            <pc:sldMk cId="103528903" sldId="293"/>
            <ac:picMk id="1028" creationId="{572FCF38-DD24-92F2-EED5-F82E89FD04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https://www.statista.com/topics/4295/e-mail-usage-in-the-united-states/#editorsPicks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318"/>
            <a:ext cx="9144000" cy="2286000"/>
          </a:xfrm>
        </p:spPr>
        <p:txBody>
          <a:bodyPr/>
          <a:lstStyle/>
          <a:p>
            <a:r>
              <a:rPr lang="en-US" sz="7200" dirty="0">
                <a:latin typeface="Bernard MT Condensed" panose="02050806060905020404" pitchFamily="18" charset="0"/>
              </a:rPr>
              <a:t>Document AI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6" y="867472"/>
            <a:ext cx="11381983" cy="1044238"/>
          </a:xfrm>
        </p:spPr>
        <p:txBody>
          <a:bodyPr/>
          <a:lstStyle/>
          <a:p>
            <a:pPr algn="r"/>
            <a:r>
              <a:rPr lang="en-US" sz="3200" dirty="0">
                <a:latin typeface="Bernard MT Condensed" panose="02050806060905020404" pitchFamily="18" charset="0"/>
              </a:rPr>
              <a:t>time spent by US workers on emails weekly </a:t>
            </a:r>
            <a:br>
              <a:rPr lang="en-US" sz="3200" dirty="0">
                <a:latin typeface="Bernard MT Condensed" panose="02050806060905020404" pitchFamily="18" charset="0"/>
              </a:rPr>
            </a:br>
            <a:r>
              <a:rPr lang="en-US" sz="3200" b="1" dirty="0">
                <a:latin typeface="Bernard MT Condensed" panose="02050806060905020404" pitchFamily="18" charset="0"/>
              </a:rPr>
              <a:t>5.94 </a:t>
            </a:r>
            <a:r>
              <a:rPr lang="en-US" sz="3200" b="1" cap="none" dirty="0">
                <a:latin typeface="Bernard MT Condensed" panose="02050806060905020404" pitchFamily="18" charset="0"/>
              </a:rPr>
              <a:t>hours</a:t>
            </a:r>
            <a:r>
              <a:rPr lang="en-US" sz="3200" b="1" dirty="0">
                <a:latin typeface="Bernard MT Condensed" panose="02050806060905020404" pitchFamily="18" charset="0"/>
              </a:rPr>
              <a:t> </a:t>
            </a:r>
            <a:endParaRPr lang="en-US" sz="24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A5F308-A7C3-04D7-924B-ABCE00A5F1B6}"/>
              </a:ext>
            </a:extLst>
          </p:cNvPr>
          <p:cNvSpPr txBox="1">
            <a:spLocks/>
          </p:cNvSpPr>
          <p:nvPr/>
        </p:nvSpPr>
        <p:spPr>
          <a:xfrm>
            <a:off x="488582" y="2329375"/>
            <a:ext cx="11381983" cy="10442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Bernard MT Condensed" panose="02050806060905020404" pitchFamily="18" charset="0"/>
              </a:rPr>
              <a:t>number of sent &amp; received emails per day worldwide </a:t>
            </a:r>
            <a:br>
              <a:rPr lang="en-US" sz="3200" dirty="0">
                <a:latin typeface="Bernard MT Condensed" panose="02050806060905020404" pitchFamily="18" charset="0"/>
              </a:rPr>
            </a:br>
            <a:r>
              <a:rPr lang="en-US" sz="3200" b="1" dirty="0">
                <a:latin typeface="Bernard MT Condensed" panose="02050806060905020404" pitchFamily="18" charset="0"/>
              </a:rPr>
              <a:t>347.3 </a:t>
            </a:r>
            <a:r>
              <a:rPr lang="en-US" sz="3200" b="1" cap="none" dirty="0">
                <a:latin typeface="Bernard MT Condensed" panose="02050806060905020404" pitchFamily="18" charset="0"/>
              </a:rPr>
              <a:t>billion</a:t>
            </a:r>
            <a:endParaRPr lang="en-US" sz="24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A0BD326-EBE6-3EFA-B817-6A9FAD354E60}"/>
              </a:ext>
            </a:extLst>
          </p:cNvPr>
          <p:cNvSpPr txBox="1">
            <a:spLocks/>
          </p:cNvSpPr>
          <p:nvPr/>
        </p:nvSpPr>
        <p:spPr>
          <a:xfrm>
            <a:off x="488581" y="3791278"/>
            <a:ext cx="11381983" cy="1222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Bernard MT Condensed" panose="02050806060905020404" pitchFamily="18" charset="0"/>
              </a:rPr>
              <a:t>number of email users worldwide</a:t>
            </a:r>
            <a:br>
              <a:rPr lang="en-US" sz="3200" dirty="0">
                <a:latin typeface="Bernard MT Condensed" panose="02050806060905020404" pitchFamily="18" charset="0"/>
              </a:rPr>
            </a:br>
            <a:r>
              <a:rPr lang="en-US" sz="3200" dirty="0">
                <a:latin typeface="Bernard MT Condensed" panose="02050806060905020404" pitchFamily="18" charset="0"/>
              </a:rPr>
              <a:t>4.37 </a:t>
            </a:r>
            <a:r>
              <a:rPr lang="en-US" sz="3200" cap="none" dirty="0">
                <a:latin typeface="Bernard MT Condensed" panose="02050806060905020404" pitchFamily="18" charset="0"/>
              </a:rPr>
              <a:t>billion</a:t>
            </a:r>
            <a:endParaRPr lang="en-US" sz="24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9199E67-C750-FAE3-80C2-E78FFDFD72B4}"/>
              </a:ext>
            </a:extLst>
          </p:cNvPr>
          <p:cNvSpPr txBox="1">
            <a:spLocks/>
          </p:cNvSpPr>
          <p:nvPr/>
        </p:nvSpPr>
        <p:spPr>
          <a:xfrm>
            <a:off x="405006" y="5431041"/>
            <a:ext cx="11381983" cy="4932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>
                <a:latin typeface="Bernard MT Condensed" panose="02050806060905020404" pitchFamily="18" charset="0"/>
              </a:rPr>
              <a:t>- 2023 </a:t>
            </a:r>
            <a:r>
              <a:rPr lang="en-US" sz="1600" cap="none" dirty="0">
                <a:latin typeface="Bernard MT Condensed" panose="02050806060905020404" pitchFamily="18" charset="0"/>
              </a:rPr>
              <a:t>Report Statista.com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7A11-2123-7DA6-2C6D-E3800766A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F161E990-67BF-AB5B-96CE-78AF7E4BE9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alphaModFix amt="50000"/>
          </a:blip>
          <a:srcRect/>
          <a:stretch/>
        </p:blipFill>
        <p:spPr>
          <a:xfrm>
            <a:off x="0" y="970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A7B447-EEA9-6A6D-8A37-5B9E1241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291467"/>
            <a:ext cx="9467127" cy="563333"/>
          </a:xfrm>
        </p:spPr>
        <p:txBody>
          <a:bodyPr/>
          <a:lstStyle/>
          <a:p>
            <a:r>
              <a:rPr lang="en-US" sz="3200" dirty="0">
                <a:latin typeface="Bernard MT Condensed" panose="02050806060905020404" pitchFamily="18" charset="0"/>
              </a:rPr>
              <a:t>Document AI</a:t>
            </a:r>
            <a:endParaRPr lang="en-US" sz="1800" dirty="0">
              <a:latin typeface="Bernard MT Condensed" panose="020508060609050204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16134C3-A51B-F05B-686A-A9029C709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85" y="3630482"/>
            <a:ext cx="600773" cy="7356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3E987A8-58E7-5D89-F2BB-EC6DE032E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80" y="2174932"/>
            <a:ext cx="1167107" cy="8082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43DB51C-4DFA-4F2A-4F23-3FDAFD86502D}"/>
              </a:ext>
            </a:extLst>
          </p:cNvPr>
          <p:cNvGrpSpPr/>
          <p:nvPr/>
        </p:nvGrpSpPr>
        <p:grpSpPr>
          <a:xfrm>
            <a:off x="523784" y="3085160"/>
            <a:ext cx="713613" cy="522410"/>
            <a:chOff x="641741" y="2847309"/>
            <a:chExt cx="586032" cy="39258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253F299-0725-DBBC-91B6-1BA8A672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923" y="2847309"/>
              <a:ext cx="516850" cy="3925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51C02D-9191-6C54-5815-921BAED689DB}"/>
                </a:ext>
              </a:extLst>
            </p:cNvPr>
            <p:cNvSpPr txBox="1"/>
            <p:nvPr/>
          </p:nvSpPr>
          <p:spPr>
            <a:xfrm>
              <a:off x="641741" y="2847309"/>
              <a:ext cx="5771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Image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63D75E-8875-0F34-B7E2-AD23C1141372}"/>
              </a:ext>
            </a:extLst>
          </p:cNvPr>
          <p:cNvGrpSpPr/>
          <p:nvPr/>
        </p:nvGrpSpPr>
        <p:grpSpPr>
          <a:xfrm>
            <a:off x="1255411" y="3068132"/>
            <a:ext cx="805467" cy="618886"/>
            <a:chOff x="1296955" y="2856488"/>
            <a:chExt cx="686858" cy="45400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419897-DA6F-281C-8919-C9E8CF64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6955" y="2856488"/>
              <a:ext cx="600595" cy="4125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530C18-EC9F-53AC-5B3E-18BC67C594AC}"/>
                </a:ext>
              </a:extLst>
            </p:cNvPr>
            <p:cNvSpPr txBox="1"/>
            <p:nvPr/>
          </p:nvSpPr>
          <p:spPr>
            <a:xfrm>
              <a:off x="1388171" y="3095048"/>
              <a:ext cx="595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Video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A6A291-BA29-95D1-F98A-FB779174C45C}"/>
              </a:ext>
            </a:extLst>
          </p:cNvPr>
          <p:cNvGrpSpPr/>
          <p:nvPr/>
        </p:nvGrpSpPr>
        <p:grpSpPr>
          <a:xfrm>
            <a:off x="1246318" y="3624608"/>
            <a:ext cx="695066" cy="838605"/>
            <a:chOff x="1377575" y="3309120"/>
            <a:chExt cx="436003" cy="5650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B13F51-070A-940F-2C05-ED9720820F65}"/>
                </a:ext>
              </a:extLst>
            </p:cNvPr>
            <p:cNvGrpSpPr/>
            <p:nvPr/>
          </p:nvGrpSpPr>
          <p:grpSpPr>
            <a:xfrm>
              <a:off x="1377575" y="3331430"/>
              <a:ext cx="436003" cy="542727"/>
              <a:chOff x="1377575" y="3331430"/>
              <a:chExt cx="436003" cy="54272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1AE4178-AE5E-B8F1-1EBD-63EDEAB4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9365" y="3331430"/>
                <a:ext cx="335418" cy="47296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9F3294-728E-F092-42B8-FF4496F167D9}"/>
                  </a:ext>
                </a:extLst>
              </p:cNvPr>
              <p:cNvSpPr txBox="1"/>
              <p:nvPr/>
            </p:nvSpPr>
            <p:spPr>
              <a:xfrm>
                <a:off x="1377575" y="3658713"/>
                <a:ext cx="4360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</a:rPr>
                  <a:t>Audio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CC459F4-BE7D-4047-9797-22A6EB9A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8923767">
              <a:off x="1655827" y="3309120"/>
              <a:ext cx="102115" cy="115998"/>
            </a:xfrm>
            <a:prstGeom prst="rect">
              <a:avLst/>
            </a:prstGeom>
          </p:spPr>
        </p:pic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1CC0B19-4B67-06ED-4732-96AEB5068A16}"/>
              </a:ext>
            </a:extLst>
          </p:cNvPr>
          <p:cNvSpPr/>
          <p:nvPr/>
        </p:nvSpPr>
        <p:spPr>
          <a:xfrm>
            <a:off x="3635003" y="3141240"/>
            <a:ext cx="1397115" cy="193528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03C9503-3DD5-43DF-E71F-EB43589DD7F1}"/>
              </a:ext>
            </a:extLst>
          </p:cNvPr>
          <p:cNvSpPr/>
          <p:nvPr/>
        </p:nvSpPr>
        <p:spPr>
          <a:xfrm rot="16200000">
            <a:off x="1359497" y="3877969"/>
            <a:ext cx="2911293" cy="461831"/>
          </a:xfrm>
          <a:prstGeom prst="roundRect">
            <a:avLst/>
          </a:prstGeom>
          <a:solidFill>
            <a:srgbClr val="E8E8E8">
              <a:lumMod val="90000"/>
            </a:srgbClr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Aptos" panose="02110004020202020204"/>
              </a:rPr>
              <a:t>Corporate  Mailbox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F99872-072D-2E1F-E79B-32C01E4F26D2}"/>
              </a:ext>
            </a:extLst>
          </p:cNvPr>
          <p:cNvCxnSpPr>
            <a:cxnSpLocks/>
          </p:cNvCxnSpPr>
          <p:nvPr/>
        </p:nvCxnSpPr>
        <p:spPr>
          <a:xfrm>
            <a:off x="1986210" y="2013888"/>
            <a:ext cx="18518" cy="440498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B7F337-3A06-CDC7-CE66-37E13282A7A6}"/>
              </a:ext>
            </a:extLst>
          </p:cNvPr>
          <p:cNvGrpSpPr/>
          <p:nvPr/>
        </p:nvGrpSpPr>
        <p:grpSpPr>
          <a:xfrm>
            <a:off x="2053332" y="3151702"/>
            <a:ext cx="467452" cy="1918057"/>
            <a:chOff x="2580178" y="2790165"/>
            <a:chExt cx="467452" cy="1918057"/>
          </a:xfrm>
          <a:solidFill>
            <a:schemeClr val="bg2">
              <a:lumMod val="75000"/>
            </a:schemeClr>
          </a:solidFill>
          <a:effectLst>
            <a:glow rad="101600">
              <a:schemeClr val="accent1">
                <a:lumMod val="50000"/>
                <a:alpha val="60000"/>
              </a:schemeClr>
            </a:glow>
          </a:effectLst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25E5998A-242A-16CF-C319-8AE190A1966D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3FC8057B-9EFC-9963-E6A6-F1F075B43B28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8F8FD936-F42E-0261-5384-2E200A3A9026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819DF15F-5B73-722C-A8BA-15EC527890D6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F5A0656-4C66-EE6E-3E0B-E6DDB1C4B832}"/>
              </a:ext>
            </a:extLst>
          </p:cNvPr>
          <p:cNvSpPr/>
          <p:nvPr/>
        </p:nvSpPr>
        <p:spPr>
          <a:xfrm>
            <a:off x="3606254" y="5736428"/>
            <a:ext cx="5626657" cy="4674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Store, Index, Search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945D218-6DFD-2427-4646-E8BB6F941AB6}"/>
              </a:ext>
            </a:extLst>
          </p:cNvPr>
          <p:cNvSpPr/>
          <p:nvPr/>
        </p:nvSpPr>
        <p:spPr>
          <a:xfrm>
            <a:off x="5637343" y="3141240"/>
            <a:ext cx="1564481" cy="190671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Content Extraction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Structured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Unstructured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Handwritten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Languages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CE2CE2A3-B97C-E4C4-3C21-F40264F3ED8F}"/>
              </a:ext>
            </a:extLst>
          </p:cNvPr>
          <p:cNvSpPr/>
          <p:nvPr/>
        </p:nvSpPr>
        <p:spPr>
          <a:xfrm>
            <a:off x="3109504" y="3814803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106BEF7-7911-26F4-659B-7C03F80581A2}"/>
              </a:ext>
            </a:extLst>
          </p:cNvPr>
          <p:cNvSpPr/>
          <p:nvPr/>
        </p:nvSpPr>
        <p:spPr>
          <a:xfrm>
            <a:off x="5149485" y="3830111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339E7B-E975-2973-F61F-859A8D38609E}"/>
              </a:ext>
            </a:extLst>
          </p:cNvPr>
          <p:cNvSpPr/>
          <p:nvPr/>
        </p:nvSpPr>
        <p:spPr>
          <a:xfrm>
            <a:off x="7778222" y="3141240"/>
            <a:ext cx="1636025" cy="192851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Insight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 Processing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ptos" panose="02110004020202020204"/>
              </a:rPr>
              <a:t>Workflow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ptos" panose="02110004020202020204"/>
              </a:rPr>
              <a:t>Integration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EFC08995-0282-2EEF-495D-59ECDA7A812F}"/>
              </a:ext>
            </a:extLst>
          </p:cNvPr>
          <p:cNvSpPr/>
          <p:nvPr/>
        </p:nvSpPr>
        <p:spPr>
          <a:xfrm>
            <a:off x="7310770" y="3833539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E29BFC5-6B35-7C68-701A-7924260C3446}"/>
              </a:ext>
            </a:extLst>
          </p:cNvPr>
          <p:cNvSpPr/>
          <p:nvPr/>
        </p:nvSpPr>
        <p:spPr>
          <a:xfrm rot="5400000">
            <a:off x="4099751" y="5088026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7A738D75-E5E8-26B2-76FC-C47549C904AC}"/>
              </a:ext>
            </a:extLst>
          </p:cNvPr>
          <p:cNvSpPr/>
          <p:nvPr/>
        </p:nvSpPr>
        <p:spPr>
          <a:xfrm rot="5400000">
            <a:off x="6185855" y="5088026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8C3B2E7-FAE7-1E80-F6DC-73E997252276}"/>
              </a:ext>
            </a:extLst>
          </p:cNvPr>
          <p:cNvSpPr/>
          <p:nvPr/>
        </p:nvSpPr>
        <p:spPr>
          <a:xfrm rot="5400000">
            <a:off x="8361431" y="5094948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122E4D7F-3B27-B2F7-B07B-BF6BFEBBBDF9}"/>
              </a:ext>
            </a:extLst>
          </p:cNvPr>
          <p:cNvSpPr/>
          <p:nvPr/>
        </p:nvSpPr>
        <p:spPr>
          <a:xfrm rot="16200000">
            <a:off x="6132339" y="2504614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0D163482-C79F-E447-8941-B3B85A4A483A}"/>
              </a:ext>
            </a:extLst>
          </p:cNvPr>
          <p:cNvSpPr/>
          <p:nvPr/>
        </p:nvSpPr>
        <p:spPr>
          <a:xfrm rot="16200000">
            <a:off x="8364921" y="2494520"/>
            <a:ext cx="467452" cy="58477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5" name="Arrow: Left-Right 104">
            <a:extLst>
              <a:ext uri="{FF2B5EF4-FFF2-40B4-BE49-F238E27FC236}">
                <a16:creationId xmlns:a16="http://schemas.microsoft.com/office/drawing/2014/main" id="{098DA579-8398-66AC-F1AC-A04BAAA442FC}"/>
              </a:ext>
            </a:extLst>
          </p:cNvPr>
          <p:cNvSpPr/>
          <p:nvPr/>
        </p:nvSpPr>
        <p:spPr>
          <a:xfrm>
            <a:off x="9481811" y="3316421"/>
            <a:ext cx="400051" cy="23622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46D02C-3285-B394-D968-4D2854CAC040}"/>
              </a:ext>
            </a:extLst>
          </p:cNvPr>
          <p:cNvGrpSpPr/>
          <p:nvPr/>
        </p:nvGrpSpPr>
        <p:grpSpPr>
          <a:xfrm>
            <a:off x="9937733" y="2664271"/>
            <a:ext cx="1479549" cy="1448841"/>
            <a:chOff x="10010388" y="2030214"/>
            <a:chExt cx="1479549" cy="144884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A513D4D-6FA7-0B3E-9450-630D1FBA4C4A}"/>
                </a:ext>
              </a:extLst>
            </p:cNvPr>
            <p:cNvSpPr/>
            <p:nvPr/>
          </p:nvSpPr>
          <p:spPr>
            <a:xfrm>
              <a:off x="10092822" y="2030214"/>
              <a:ext cx="1397115" cy="13746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Human in the Loop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Triggered by granular confidence threshold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2ADAC4C-F126-B300-FC15-22F190B96ACD}"/>
                </a:ext>
              </a:extLst>
            </p:cNvPr>
            <p:cNvSpPr/>
            <p:nvPr/>
          </p:nvSpPr>
          <p:spPr>
            <a:xfrm>
              <a:off x="10051605" y="2064087"/>
              <a:ext cx="1397115" cy="13746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Human in the Loop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Triggered by granular confidence threshold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E71B4AC-8AF0-2FF2-EAA1-2C00DEC2589D}"/>
                </a:ext>
              </a:extLst>
            </p:cNvPr>
            <p:cNvSpPr/>
            <p:nvPr/>
          </p:nvSpPr>
          <p:spPr>
            <a:xfrm>
              <a:off x="10010388" y="2104441"/>
              <a:ext cx="1397115" cy="13746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3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Human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 the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Triggered by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Low confidence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Inconsistency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794859-7631-5B2D-0418-72C9EE8340EC}"/>
              </a:ext>
            </a:extLst>
          </p:cNvPr>
          <p:cNvGrpSpPr/>
          <p:nvPr/>
        </p:nvGrpSpPr>
        <p:grpSpPr>
          <a:xfrm>
            <a:off x="9982880" y="4183133"/>
            <a:ext cx="1479549" cy="1448841"/>
            <a:chOff x="10015818" y="3723840"/>
            <a:chExt cx="1479549" cy="1448841"/>
          </a:xfr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9CD88A7-1FBC-EBAF-4184-F82C182E7E76}"/>
                </a:ext>
              </a:extLst>
            </p:cNvPr>
            <p:cNvSpPr/>
            <p:nvPr/>
          </p:nvSpPr>
          <p:spPr>
            <a:xfrm>
              <a:off x="10098252" y="3723840"/>
              <a:ext cx="1397115" cy="1374614"/>
            </a:xfrm>
            <a:prstGeom prst="roundRect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Human in the Loop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Triggered by granular confidence threshold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23BA45D-8ABC-ADD3-E9D5-0E8C4A495558}"/>
                </a:ext>
              </a:extLst>
            </p:cNvPr>
            <p:cNvSpPr/>
            <p:nvPr/>
          </p:nvSpPr>
          <p:spPr>
            <a:xfrm>
              <a:off x="10057035" y="3757713"/>
              <a:ext cx="1397115" cy="1374614"/>
            </a:xfrm>
            <a:prstGeom prst="roundRect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Human in the Loop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Review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Triggered by granular confidence threshold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CD0D56C-8F43-137F-0B95-BB93A3146B68}"/>
                </a:ext>
              </a:extLst>
            </p:cNvPr>
            <p:cNvSpPr/>
            <p:nvPr/>
          </p:nvSpPr>
          <p:spPr>
            <a:xfrm>
              <a:off x="10015818" y="3798067"/>
              <a:ext cx="1397115" cy="1374614"/>
            </a:xfrm>
            <a:prstGeom prst="roundRect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Fraud Detection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Anomaly Detection</a:t>
              </a:r>
            </a:p>
          </p:txBody>
        </p:sp>
      </p:grp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1EEEEC39-1D47-014F-EF49-3A37E82788B7}"/>
              </a:ext>
            </a:extLst>
          </p:cNvPr>
          <p:cNvSpPr/>
          <p:nvPr/>
        </p:nvSpPr>
        <p:spPr>
          <a:xfrm>
            <a:off x="9481812" y="4705353"/>
            <a:ext cx="400051" cy="236229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B57ED59-2F76-DC6E-DA2F-84998D4537D7}"/>
              </a:ext>
            </a:extLst>
          </p:cNvPr>
          <p:cNvSpPr/>
          <p:nvPr/>
        </p:nvSpPr>
        <p:spPr>
          <a:xfrm>
            <a:off x="3720060" y="3436621"/>
            <a:ext cx="1279930" cy="47260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Document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Ingestion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42DE55C-B6BE-DBFA-57C5-D5DCA2A42D36}"/>
              </a:ext>
            </a:extLst>
          </p:cNvPr>
          <p:cNvSpPr/>
          <p:nvPr/>
        </p:nvSpPr>
        <p:spPr>
          <a:xfrm>
            <a:off x="3714048" y="4171492"/>
            <a:ext cx="1291954" cy="48678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Triggered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Realtime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4F5141A-A785-98AD-DA25-F2FEF736D228}"/>
              </a:ext>
            </a:extLst>
          </p:cNvPr>
          <p:cNvGrpSpPr/>
          <p:nvPr/>
        </p:nvGrpSpPr>
        <p:grpSpPr>
          <a:xfrm>
            <a:off x="3546641" y="1793495"/>
            <a:ext cx="5863815" cy="738924"/>
            <a:chOff x="3550432" y="1864704"/>
            <a:chExt cx="5863815" cy="738924"/>
          </a:xfrm>
          <a:solidFill>
            <a:schemeClr val="bg1">
              <a:lumMod val="95000"/>
            </a:schemeClr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429A6B2-73F6-57BD-285A-3F04247D5E3E}"/>
                </a:ext>
              </a:extLst>
            </p:cNvPr>
            <p:cNvSpPr/>
            <p:nvPr/>
          </p:nvSpPr>
          <p:spPr>
            <a:xfrm>
              <a:off x="3550432" y="1864704"/>
              <a:ext cx="5863815" cy="738924"/>
            </a:xfrm>
            <a:prstGeom prst="roundRect">
              <a:avLst/>
            </a:prstGeom>
            <a:grpFill/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C418D53-45AD-8458-BA0A-CABEB7DCF465}"/>
                </a:ext>
              </a:extLst>
            </p:cNvPr>
            <p:cNvSpPr/>
            <p:nvPr/>
          </p:nvSpPr>
          <p:spPr>
            <a:xfrm>
              <a:off x="6691954" y="2015692"/>
              <a:ext cx="2574458" cy="467453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Generative AI Service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CD1FE62-7670-0AEF-5E0B-B6C5AADE128B}"/>
                </a:ext>
              </a:extLst>
            </p:cNvPr>
            <p:cNvSpPr/>
            <p:nvPr/>
          </p:nvSpPr>
          <p:spPr>
            <a:xfrm>
              <a:off x="3680990" y="2007118"/>
              <a:ext cx="2936989" cy="467453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Document Intelligence Service</a:t>
              </a:r>
            </a:p>
          </p:txBody>
        </p:sp>
      </p:grp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59D5FC3D-6B6F-7A07-A02E-D88752EF6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661" y="927927"/>
            <a:ext cx="3448983" cy="33605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Bernard MT Condensed" panose="02050806060905020404" pitchFamily="18" charset="0"/>
              </a:rPr>
              <a:t>Ingestion, Extraction, Insight, Action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99A1DB-D8F4-7BFA-11E8-D823D368DDBE}"/>
              </a:ext>
            </a:extLst>
          </p:cNvPr>
          <p:cNvSpPr/>
          <p:nvPr/>
        </p:nvSpPr>
        <p:spPr>
          <a:xfrm>
            <a:off x="417579" y="4406135"/>
            <a:ext cx="1634483" cy="472965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Email With Attachments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FD402C-274D-0DB1-570F-7542EE407C6A}"/>
              </a:ext>
            </a:extLst>
          </p:cNvPr>
          <p:cNvSpPr txBox="1"/>
          <p:nvPr/>
        </p:nvSpPr>
        <p:spPr>
          <a:xfrm>
            <a:off x="94427" y="5270620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Insurance Claim/Quote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P&amp;C, Commercial, Life Ins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Financial Docs</a:t>
            </a:r>
          </a:p>
          <a:p>
            <a:pPr algn="r"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</a:rPr>
              <a:t>...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B6EFAEB9-C010-D1CC-47CC-6FA62E71274A}"/>
              </a:ext>
            </a:extLst>
          </p:cNvPr>
          <p:cNvSpPr/>
          <p:nvPr/>
        </p:nvSpPr>
        <p:spPr>
          <a:xfrm rot="16200000">
            <a:off x="-355039" y="2823306"/>
            <a:ext cx="3225735" cy="1468089"/>
          </a:xfrm>
          <a:prstGeom prst="roundRect">
            <a:avLst/>
          </a:prstGeom>
          <a:solidFill>
            <a:srgbClr val="E8E8E8">
              <a:lumMod val="90000"/>
              <a:alpha val="26000"/>
            </a:srgbClr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>
            <a:innerShdw blurRad="114300">
              <a:prstClr val="black"/>
            </a:innerShdw>
            <a:softEdge rad="63500"/>
          </a:effectLst>
          <a:scene3d>
            <a:camera prst="orthographicFront"/>
            <a:lightRig rig="threePt" dir="t"/>
          </a:scene3d>
          <a:sp3d prstMaterial="translucentPowder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8" name="Picture 4" descr="artistic @ sign">
            <a:extLst>
              <a:ext uri="{FF2B5EF4-FFF2-40B4-BE49-F238E27FC236}">
                <a16:creationId xmlns:a16="http://schemas.microsoft.com/office/drawing/2014/main" id="{572FCF38-DD24-92F2-EED5-F82E89FD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03427" y="5047605"/>
            <a:ext cx="439939" cy="4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E71DA04-0C42-0F11-1675-90B343338000}"/>
              </a:ext>
            </a:extLst>
          </p:cNvPr>
          <p:cNvSpPr/>
          <p:nvPr/>
        </p:nvSpPr>
        <p:spPr>
          <a:xfrm rot="16200000">
            <a:off x="538800" y="4947743"/>
            <a:ext cx="1217582" cy="1662531"/>
          </a:xfrm>
          <a:prstGeom prst="roundRect">
            <a:avLst/>
          </a:prstGeom>
          <a:solidFill>
            <a:srgbClr val="E8E8E8">
              <a:lumMod val="90000"/>
              <a:alpha val="26000"/>
            </a:srgbClr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>
            <a:innerShdw blurRad="114300">
              <a:prstClr val="black"/>
            </a:innerShdw>
            <a:softEdge rad="63500"/>
          </a:effectLst>
          <a:scene3d>
            <a:camera prst="orthographicFront"/>
            <a:lightRig rig="threePt" dir="t"/>
          </a:scene3d>
          <a:sp3d prstMaterial="translucentPowder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{14B5ED5A-00D8-492B-9964-9A553D66F4F4}tf55661986_win32</Template>
  <TotalTime>1194</TotalTime>
  <Words>172</Words>
  <Application>Microsoft Office PowerPoint</Application>
  <PresentationFormat>Widescreen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Bernard MT Condensed</vt:lpstr>
      <vt:lpstr>Calibri</vt:lpstr>
      <vt:lpstr>Calibri Light</vt:lpstr>
      <vt:lpstr>Wingdings</vt:lpstr>
      <vt:lpstr>Custom</vt:lpstr>
      <vt:lpstr>Document AI</vt:lpstr>
      <vt:lpstr>time spent by US workers on emails weekly  5.94 hours </vt:lpstr>
      <vt:lpstr>Document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Tirthankar Barari (TR)</dc:creator>
  <cp:lastModifiedBy>Tirthankar Barari (TR)</cp:lastModifiedBy>
  <cp:revision>1</cp:revision>
  <dcterms:created xsi:type="dcterms:W3CDTF">2025-01-02T20:19:06Z</dcterms:created>
  <dcterms:modified xsi:type="dcterms:W3CDTF">2025-01-03T19:38:49Z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